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3" r:id="rId4"/>
  </p:sldMasterIdLst>
  <p:notesMasterIdLst>
    <p:notesMasterId r:id="rId25"/>
  </p:notesMasterIdLst>
  <p:sldIdLst>
    <p:sldId id="1813" r:id="rId5"/>
    <p:sldId id="1705" r:id="rId6"/>
    <p:sldId id="2147470366" r:id="rId7"/>
    <p:sldId id="2147470326" r:id="rId8"/>
    <p:sldId id="2147470325" r:id="rId9"/>
    <p:sldId id="2147470400" r:id="rId10"/>
    <p:sldId id="2147470329" r:id="rId11"/>
    <p:sldId id="2147470347" r:id="rId12"/>
    <p:sldId id="2147470370" r:id="rId13"/>
    <p:sldId id="2147470330" r:id="rId14"/>
    <p:sldId id="2147470371" r:id="rId15"/>
    <p:sldId id="2147470332" r:id="rId16"/>
    <p:sldId id="2147470401" r:id="rId17"/>
    <p:sldId id="1879" r:id="rId18"/>
    <p:sldId id="2147470391" r:id="rId19"/>
    <p:sldId id="1843" r:id="rId20"/>
    <p:sldId id="2147470393" r:id="rId21"/>
    <p:sldId id="2147470399" r:id="rId22"/>
    <p:sldId id="1450" r:id="rId23"/>
    <p:sldId id="1582"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bout Layouts / Instructions" id="{77C8BB3B-C44E-4764-94C4-2610C6403B21}">
          <p14:sldIdLst>
            <p14:sldId id="1813"/>
            <p14:sldId id="1705"/>
            <p14:sldId id="2147470366"/>
            <p14:sldId id="2147470326"/>
            <p14:sldId id="2147470325"/>
            <p14:sldId id="2147470400"/>
            <p14:sldId id="2147470329"/>
            <p14:sldId id="2147470347"/>
            <p14:sldId id="2147470370"/>
            <p14:sldId id="2147470330"/>
            <p14:sldId id="2147470371"/>
            <p14:sldId id="2147470332"/>
            <p14:sldId id="2147470401"/>
            <p14:sldId id="1879"/>
            <p14:sldId id="2147470391"/>
            <p14:sldId id="1843"/>
            <p14:sldId id="2147470393"/>
            <p14:sldId id="2147470399"/>
            <p14:sldId id="1450"/>
            <p14:sldId id="1582"/>
          </p14:sldIdLst>
        </p14:section>
      </p14:sectionLst>
    </p:ext>
    <p:ext uri="{EFAFB233-063F-42B5-8137-9DF3F51BA10A}">
      <p15:sldGuideLst xmlns:p15="http://schemas.microsoft.com/office/powerpoint/2012/main">
        <p15:guide id="1" orient="horz" pos="180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F91816-866E-E0BF-DD8F-F81AEABE66E1}" name="Lacey Reichwald" initials="" userId="S::lacey@ahamediagroup.com::583c2970-eaa1-4970-adf6-e130c462a89b" providerId="AD"/>
  <p188:author id="{C9883124-4240-4A8E-D3CC-96CF9AAA28AB}" name="Gila Rose" initials="GR" userId="03091665e23a7f33" providerId="Windows Live"/>
  <p188:author id="{0CF94DDA-6774-A48A-B9DD-56CCC0094DB9}" name="Lacey Reichwald" initials="LR" userId="9728ae85ab79c957"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shua Grass" initials="JG" lastIdx="2" clrIdx="0">
    <p:extLst>
      <p:ext uri="{19B8F6BF-5375-455C-9EA6-DF929625EA0E}">
        <p15:presenceInfo xmlns:p15="http://schemas.microsoft.com/office/powerpoint/2012/main" userId="S::jgrass@modistx.com::85e6afaf-5153-418d-8838-b5e5baee50b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1B0"/>
    <a:srgbClr val="A6DEDE"/>
    <a:srgbClr val="6FC4C4"/>
    <a:srgbClr val="E94085"/>
    <a:srgbClr val="F2F2F2"/>
    <a:srgbClr val="FFFFFF"/>
    <a:srgbClr val="D9D9D9"/>
    <a:srgbClr val="E7B250"/>
    <a:srgbClr val="DB6047"/>
    <a:srgbClr val="0044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41404E-87CA-A646-BDF6-4D0FBDC7AE57}" v="2" dt="2024-02-04T10:25:59.087"/>
  </p1510:revLst>
</p1510:revInfo>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01" autoAdjust="0"/>
    <p:restoredTop sz="72993" autoAdjust="0"/>
  </p:normalViewPr>
  <p:slideViewPr>
    <p:cSldViewPr snapToGrid="0">
      <p:cViewPr varScale="1">
        <p:scale>
          <a:sx n="91" d="100"/>
          <a:sy n="91" d="100"/>
        </p:scale>
        <p:origin x="1624" y="192"/>
      </p:cViewPr>
      <p:guideLst>
        <p:guide orient="horz" pos="1800"/>
        <p:guide pos="3840"/>
      </p:guideLst>
    </p:cSldViewPr>
  </p:slideViewPr>
  <p:notesTextViewPr>
    <p:cViewPr>
      <p:scale>
        <a:sx n="3" d="2"/>
        <a:sy n="3" d="2"/>
      </p:scale>
      <p:origin x="0" y="0"/>
    </p:cViewPr>
  </p:notesTextViewPr>
  <p:sorterViewPr>
    <p:cViewPr varScale="1">
      <p:scale>
        <a:sx n="1" d="1"/>
        <a:sy n="1" d="1"/>
      </p:scale>
      <p:origin x="0" y="-12300"/>
    </p:cViewPr>
  </p:sorterViewPr>
  <p:notesViewPr>
    <p:cSldViewPr snapToGrid="0" showGuides="1">
      <p:cViewPr varScale="1">
        <p:scale>
          <a:sx n="114" d="100"/>
          <a:sy n="114" d="100"/>
        </p:scale>
        <p:origin x="2817"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505A9A-4D79-1A42-ABDB-F1A92E20205B}" type="doc">
      <dgm:prSet loTypeId="urn:microsoft.com/office/officeart/2005/8/layout/pyramid3" loCatId="" qsTypeId="urn:microsoft.com/office/officeart/2005/8/quickstyle/simple1" qsCatId="simple" csTypeId="urn:microsoft.com/office/officeart/2005/8/colors/accent1_2" csCatId="accent1" phldr="1"/>
      <dgm:spPr/>
    </dgm:pt>
    <dgm:pt modelId="{34C086B5-8823-5D4D-BB75-60BE4AB4137F}">
      <dgm:prSet phldrT="[Text]">
        <dgm:style>
          <a:lnRef idx="1">
            <a:schemeClr val="accent4"/>
          </a:lnRef>
          <a:fillRef idx="2">
            <a:schemeClr val="accent4"/>
          </a:fillRef>
          <a:effectRef idx="1">
            <a:schemeClr val="accent4"/>
          </a:effectRef>
          <a:fontRef idx="minor">
            <a:schemeClr val="dk1"/>
          </a:fontRef>
        </dgm:style>
      </dgm:prSet>
      <dgm:spPr>
        <a:solidFill>
          <a:schemeClr val="bg1"/>
        </a:solidFill>
        <a:ln>
          <a:solidFill>
            <a:schemeClr val="accent4"/>
          </a:solidFill>
        </a:ln>
      </dgm:spPr>
      <dgm:t>
        <a:bodyPr vert="horz"/>
        <a:lstStyle/>
        <a:p>
          <a:r>
            <a:rPr lang="en-US" dirty="0">
              <a:solidFill>
                <a:schemeClr val="tx1"/>
              </a:solidFill>
            </a:rPr>
            <a:t>Initial Consideration</a:t>
          </a:r>
        </a:p>
      </dgm:t>
    </dgm:pt>
    <dgm:pt modelId="{D1E9DA5F-FFB0-3E42-B387-C6FF55DDBC2B}" type="parTrans" cxnId="{AE27B1BA-E644-5B48-A0FF-A5C4AD724F46}">
      <dgm:prSet/>
      <dgm:spPr/>
      <dgm:t>
        <a:bodyPr/>
        <a:lstStyle/>
        <a:p>
          <a:endParaRPr lang="en-US"/>
        </a:p>
      </dgm:t>
    </dgm:pt>
    <dgm:pt modelId="{4D70A6A6-7E9A-824E-85A9-F4BC3CF42B1B}" type="sibTrans" cxnId="{AE27B1BA-E644-5B48-A0FF-A5C4AD724F46}">
      <dgm:prSet/>
      <dgm:spPr/>
      <dgm:t>
        <a:bodyPr/>
        <a:lstStyle/>
        <a:p>
          <a:endParaRPr lang="en-US"/>
        </a:p>
      </dgm:t>
    </dgm:pt>
    <dgm:pt modelId="{E9A5A36A-B07D-524B-819E-0E9A54D79635}">
      <dgm:prSet phldrT="[Text]">
        <dgm:style>
          <a:lnRef idx="2">
            <a:schemeClr val="accent4"/>
          </a:lnRef>
          <a:fillRef idx="1">
            <a:schemeClr val="lt1"/>
          </a:fillRef>
          <a:effectRef idx="0">
            <a:schemeClr val="accent4"/>
          </a:effectRef>
          <a:fontRef idx="minor">
            <a:schemeClr val="dk1"/>
          </a:fontRef>
        </dgm:style>
      </dgm:prSet>
      <dgm:spPr>
        <a:ln>
          <a:solidFill>
            <a:schemeClr val="accent4"/>
          </a:solidFill>
        </a:ln>
      </dgm:spPr>
      <dgm:t>
        <a:bodyPr/>
        <a:lstStyle/>
        <a:p>
          <a:r>
            <a:rPr lang="en-US" dirty="0"/>
            <a:t>Action</a:t>
          </a:r>
        </a:p>
        <a:p>
          <a:endParaRPr lang="en-US" dirty="0"/>
        </a:p>
      </dgm:t>
    </dgm:pt>
    <dgm:pt modelId="{3A59DBD7-253A-C642-BE6A-F1FE9F280E1E}" type="parTrans" cxnId="{2BD31BFC-FB5B-3F48-BD51-8B05F0EEFBC6}">
      <dgm:prSet/>
      <dgm:spPr/>
      <dgm:t>
        <a:bodyPr/>
        <a:lstStyle/>
        <a:p>
          <a:endParaRPr lang="en-US"/>
        </a:p>
      </dgm:t>
    </dgm:pt>
    <dgm:pt modelId="{9FC0F340-BB0F-AC41-A5C6-CA9738424882}" type="sibTrans" cxnId="{2BD31BFC-FB5B-3F48-BD51-8B05F0EEFBC6}">
      <dgm:prSet/>
      <dgm:spPr/>
      <dgm:t>
        <a:bodyPr/>
        <a:lstStyle/>
        <a:p>
          <a:endParaRPr lang="en-US"/>
        </a:p>
      </dgm:t>
    </dgm:pt>
    <dgm:pt modelId="{EAB7BA3E-478D-E64C-A7CA-BF1048A1B677}">
      <dgm:prSet phldrT="[Text]">
        <dgm:style>
          <a:lnRef idx="2">
            <a:schemeClr val="accent4"/>
          </a:lnRef>
          <a:fillRef idx="1">
            <a:schemeClr val="lt1"/>
          </a:fillRef>
          <a:effectRef idx="0">
            <a:schemeClr val="accent4"/>
          </a:effectRef>
          <a:fontRef idx="minor">
            <a:schemeClr val="dk1"/>
          </a:fontRef>
        </dgm:style>
      </dgm:prSet>
      <dgm:spPr>
        <a:ln>
          <a:solidFill>
            <a:schemeClr val="accent4"/>
          </a:solidFill>
        </a:ln>
      </dgm:spPr>
      <dgm:t>
        <a:bodyPr/>
        <a:lstStyle/>
        <a:p>
          <a:r>
            <a:rPr lang="en-US" dirty="0"/>
            <a:t>Serious Consideration</a:t>
          </a:r>
        </a:p>
      </dgm:t>
    </dgm:pt>
    <dgm:pt modelId="{B61DB4B6-7783-054A-B0FA-4BB3D3CA72A7}" type="parTrans" cxnId="{02A78D9E-5E91-D34E-A0FD-BED6574CBC26}">
      <dgm:prSet/>
      <dgm:spPr/>
      <dgm:t>
        <a:bodyPr/>
        <a:lstStyle/>
        <a:p>
          <a:endParaRPr lang="en-US"/>
        </a:p>
      </dgm:t>
    </dgm:pt>
    <dgm:pt modelId="{127DF396-1923-0F46-B0A1-C23D88B85E9E}" type="sibTrans" cxnId="{02A78D9E-5E91-D34E-A0FD-BED6574CBC26}">
      <dgm:prSet/>
      <dgm:spPr/>
      <dgm:t>
        <a:bodyPr/>
        <a:lstStyle/>
        <a:p>
          <a:endParaRPr lang="en-US"/>
        </a:p>
      </dgm:t>
    </dgm:pt>
    <dgm:pt modelId="{601FAC36-CF98-E54D-BFAA-67A56D207AA3}">
      <dgm:prSet phldrT="[Text]">
        <dgm:style>
          <a:lnRef idx="2">
            <a:schemeClr val="accent4"/>
          </a:lnRef>
          <a:fillRef idx="1">
            <a:schemeClr val="lt1"/>
          </a:fillRef>
          <a:effectRef idx="0">
            <a:schemeClr val="accent4"/>
          </a:effectRef>
          <a:fontRef idx="minor">
            <a:schemeClr val="dk1"/>
          </a:fontRef>
        </dgm:style>
      </dgm:prSet>
      <dgm:spPr>
        <a:ln>
          <a:solidFill>
            <a:schemeClr val="accent4"/>
          </a:solidFill>
        </a:ln>
      </dgm:spPr>
      <dgm:t>
        <a:bodyPr vert="horz"/>
        <a:lstStyle/>
        <a:p>
          <a:r>
            <a:rPr lang="en-US" dirty="0"/>
            <a:t>Aware</a:t>
          </a:r>
        </a:p>
      </dgm:t>
    </dgm:pt>
    <dgm:pt modelId="{C6D9C93A-CA73-F049-88E1-5BC62B5D1E9E}" type="parTrans" cxnId="{AE2ED17D-8579-344F-8030-9A05EADAE434}">
      <dgm:prSet/>
      <dgm:spPr/>
      <dgm:t>
        <a:bodyPr/>
        <a:lstStyle/>
        <a:p>
          <a:endParaRPr lang="en-US"/>
        </a:p>
      </dgm:t>
    </dgm:pt>
    <dgm:pt modelId="{E9B18C72-96A0-DD40-90C1-131F902A47D0}" type="sibTrans" cxnId="{AE2ED17D-8579-344F-8030-9A05EADAE434}">
      <dgm:prSet/>
      <dgm:spPr/>
      <dgm:t>
        <a:bodyPr/>
        <a:lstStyle/>
        <a:p>
          <a:endParaRPr lang="en-US"/>
        </a:p>
      </dgm:t>
    </dgm:pt>
    <dgm:pt modelId="{FE13C870-9561-4C2C-B5F1-22367452D725}">
      <dgm:prSet>
        <dgm:style>
          <a:lnRef idx="2">
            <a:schemeClr val="accent4"/>
          </a:lnRef>
          <a:fillRef idx="1">
            <a:schemeClr val="lt1"/>
          </a:fillRef>
          <a:effectRef idx="0">
            <a:schemeClr val="accent4"/>
          </a:effectRef>
          <a:fontRef idx="minor">
            <a:schemeClr val="dk1"/>
          </a:fontRef>
        </dgm:style>
      </dgm:prSet>
      <dgm:spPr>
        <a:solidFill>
          <a:schemeClr val="accent4"/>
        </a:solidFill>
        <a:ln>
          <a:solidFill>
            <a:schemeClr val="accent4"/>
          </a:solidFill>
        </a:ln>
      </dgm:spPr>
      <dgm:t>
        <a:bodyPr/>
        <a:lstStyle/>
        <a:p>
          <a:r>
            <a:rPr lang="en-US" dirty="0"/>
            <a:t>Unaware</a:t>
          </a:r>
        </a:p>
      </dgm:t>
    </dgm:pt>
    <dgm:pt modelId="{F8586C49-0DBD-4AA4-AEE1-8AC2029D03EA}" type="parTrans" cxnId="{A21B9AAE-EC73-4701-A2A3-D6CC56E237D6}">
      <dgm:prSet/>
      <dgm:spPr/>
      <dgm:t>
        <a:bodyPr/>
        <a:lstStyle/>
        <a:p>
          <a:endParaRPr lang="en-US"/>
        </a:p>
      </dgm:t>
    </dgm:pt>
    <dgm:pt modelId="{B48C5E9F-D78B-4398-814A-A8ECA7941BB1}" type="sibTrans" cxnId="{A21B9AAE-EC73-4701-A2A3-D6CC56E237D6}">
      <dgm:prSet/>
      <dgm:spPr/>
      <dgm:t>
        <a:bodyPr/>
        <a:lstStyle/>
        <a:p>
          <a:endParaRPr lang="en-US"/>
        </a:p>
      </dgm:t>
    </dgm:pt>
    <dgm:pt modelId="{8673102C-61DA-8F43-909C-C121FBB937A9}" type="pres">
      <dgm:prSet presAssocID="{A6505A9A-4D79-1A42-ABDB-F1A92E20205B}" presName="Name0" presStyleCnt="0">
        <dgm:presLayoutVars>
          <dgm:dir/>
          <dgm:animLvl val="lvl"/>
          <dgm:resizeHandles val="exact"/>
        </dgm:presLayoutVars>
      </dgm:prSet>
      <dgm:spPr/>
    </dgm:pt>
    <dgm:pt modelId="{366429CD-2990-408C-9A19-80D26F93373D}" type="pres">
      <dgm:prSet presAssocID="{FE13C870-9561-4C2C-B5F1-22367452D725}" presName="Name8" presStyleCnt="0"/>
      <dgm:spPr/>
    </dgm:pt>
    <dgm:pt modelId="{D5CB90A6-34BF-496F-BFB0-5F6B68F5216E}" type="pres">
      <dgm:prSet presAssocID="{FE13C870-9561-4C2C-B5F1-22367452D725}" presName="level" presStyleLbl="node1" presStyleIdx="0" presStyleCnt="5">
        <dgm:presLayoutVars>
          <dgm:chMax val="1"/>
          <dgm:bulletEnabled val="1"/>
        </dgm:presLayoutVars>
      </dgm:prSet>
      <dgm:spPr/>
    </dgm:pt>
    <dgm:pt modelId="{D95A34B7-705D-4297-A2A7-4EBCF32E4453}" type="pres">
      <dgm:prSet presAssocID="{FE13C870-9561-4C2C-B5F1-22367452D725}" presName="levelTx" presStyleLbl="revTx" presStyleIdx="0" presStyleCnt="0">
        <dgm:presLayoutVars>
          <dgm:chMax val="1"/>
          <dgm:bulletEnabled val="1"/>
        </dgm:presLayoutVars>
      </dgm:prSet>
      <dgm:spPr/>
    </dgm:pt>
    <dgm:pt modelId="{95DC470E-BC3A-1C41-A534-7D9C1BA2DF24}" type="pres">
      <dgm:prSet presAssocID="{601FAC36-CF98-E54D-BFAA-67A56D207AA3}" presName="Name8" presStyleCnt="0"/>
      <dgm:spPr/>
    </dgm:pt>
    <dgm:pt modelId="{59997C94-22CC-E840-B74C-120D59AA73B2}" type="pres">
      <dgm:prSet presAssocID="{601FAC36-CF98-E54D-BFAA-67A56D207AA3}" presName="level" presStyleLbl="node1" presStyleIdx="1" presStyleCnt="5">
        <dgm:presLayoutVars>
          <dgm:chMax val="1"/>
          <dgm:bulletEnabled val="1"/>
        </dgm:presLayoutVars>
      </dgm:prSet>
      <dgm:spPr>
        <a:xfrm rot="10800000">
          <a:off x="281220" y="379246"/>
          <a:ext cx="2249762" cy="379246"/>
        </a:xfrm>
      </dgm:spPr>
    </dgm:pt>
    <dgm:pt modelId="{747B1BF4-2708-A84A-98C1-4013912F9749}" type="pres">
      <dgm:prSet presAssocID="{601FAC36-CF98-E54D-BFAA-67A56D207AA3}" presName="levelTx" presStyleLbl="revTx" presStyleIdx="0" presStyleCnt="0">
        <dgm:presLayoutVars>
          <dgm:chMax val="1"/>
          <dgm:bulletEnabled val="1"/>
        </dgm:presLayoutVars>
      </dgm:prSet>
      <dgm:spPr/>
    </dgm:pt>
    <dgm:pt modelId="{CD9D19A7-F6D5-7D4A-9D0E-70A2EF57DC0F}" type="pres">
      <dgm:prSet presAssocID="{34C086B5-8823-5D4D-BB75-60BE4AB4137F}" presName="Name8" presStyleCnt="0"/>
      <dgm:spPr/>
    </dgm:pt>
    <dgm:pt modelId="{9F21B950-0F52-F34D-9840-089A99D46DA7}" type="pres">
      <dgm:prSet presAssocID="{34C086B5-8823-5D4D-BB75-60BE4AB4137F}" presName="level" presStyleLbl="node1" presStyleIdx="2" presStyleCnt="5">
        <dgm:presLayoutVars>
          <dgm:chMax val="1"/>
          <dgm:bulletEnabled val="1"/>
        </dgm:presLayoutVars>
      </dgm:prSet>
      <dgm:spPr>
        <a:xfrm rot="10800000">
          <a:off x="562440" y="758492"/>
          <a:ext cx="1687321" cy="379246"/>
        </a:xfrm>
      </dgm:spPr>
    </dgm:pt>
    <dgm:pt modelId="{86B9D0DE-063E-CB4F-930E-D054682CF51F}" type="pres">
      <dgm:prSet presAssocID="{34C086B5-8823-5D4D-BB75-60BE4AB4137F}" presName="levelTx" presStyleLbl="revTx" presStyleIdx="0" presStyleCnt="0">
        <dgm:presLayoutVars>
          <dgm:chMax val="1"/>
          <dgm:bulletEnabled val="1"/>
        </dgm:presLayoutVars>
      </dgm:prSet>
      <dgm:spPr/>
    </dgm:pt>
    <dgm:pt modelId="{8D833FBC-9343-6F44-8347-511C3ED7226C}" type="pres">
      <dgm:prSet presAssocID="{EAB7BA3E-478D-E64C-A7CA-BF1048A1B677}" presName="Name8" presStyleCnt="0"/>
      <dgm:spPr/>
    </dgm:pt>
    <dgm:pt modelId="{766BBF75-5F24-7843-8CA1-F6D7FBE8F9BB}" type="pres">
      <dgm:prSet presAssocID="{EAB7BA3E-478D-E64C-A7CA-BF1048A1B677}" presName="level" presStyleLbl="node1" presStyleIdx="3" presStyleCnt="5">
        <dgm:presLayoutVars>
          <dgm:chMax val="1"/>
          <dgm:bulletEnabled val="1"/>
        </dgm:presLayoutVars>
      </dgm:prSet>
      <dgm:spPr/>
    </dgm:pt>
    <dgm:pt modelId="{4469197C-DE73-DC4E-B16A-2EC1CC37E8F4}" type="pres">
      <dgm:prSet presAssocID="{EAB7BA3E-478D-E64C-A7CA-BF1048A1B677}" presName="levelTx" presStyleLbl="revTx" presStyleIdx="0" presStyleCnt="0">
        <dgm:presLayoutVars>
          <dgm:chMax val="1"/>
          <dgm:bulletEnabled val="1"/>
        </dgm:presLayoutVars>
      </dgm:prSet>
      <dgm:spPr/>
    </dgm:pt>
    <dgm:pt modelId="{62EB5908-4ACD-8240-9AA6-3DB41CFE32E6}" type="pres">
      <dgm:prSet presAssocID="{E9A5A36A-B07D-524B-819E-0E9A54D79635}" presName="Name8" presStyleCnt="0"/>
      <dgm:spPr/>
    </dgm:pt>
    <dgm:pt modelId="{52A01E73-8D41-ED40-8B1F-16F8DEDC5060}" type="pres">
      <dgm:prSet presAssocID="{E9A5A36A-B07D-524B-819E-0E9A54D79635}" presName="level" presStyleLbl="node1" presStyleIdx="4" presStyleCnt="5">
        <dgm:presLayoutVars>
          <dgm:chMax val="1"/>
          <dgm:bulletEnabled val="1"/>
        </dgm:presLayoutVars>
      </dgm:prSet>
      <dgm:spPr/>
    </dgm:pt>
    <dgm:pt modelId="{D037DC28-CA42-7D42-B217-4B2DD2B48AA7}" type="pres">
      <dgm:prSet presAssocID="{E9A5A36A-B07D-524B-819E-0E9A54D79635}" presName="levelTx" presStyleLbl="revTx" presStyleIdx="0" presStyleCnt="0">
        <dgm:presLayoutVars>
          <dgm:chMax val="1"/>
          <dgm:bulletEnabled val="1"/>
        </dgm:presLayoutVars>
      </dgm:prSet>
      <dgm:spPr/>
    </dgm:pt>
  </dgm:ptLst>
  <dgm:cxnLst>
    <dgm:cxn modelId="{4C7E721B-CF4D-6F4C-A4FB-E198F58903E8}" type="presOf" srcId="{E9A5A36A-B07D-524B-819E-0E9A54D79635}" destId="{52A01E73-8D41-ED40-8B1F-16F8DEDC5060}" srcOrd="0" destOrd="0" presId="urn:microsoft.com/office/officeart/2005/8/layout/pyramid3"/>
    <dgm:cxn modelId="{9AFC7E47-4B80-446D-929B-AA2E73FB0676}" type="presOf" srcId="{FE13C870-9561-4C2C-B5F1-22367452D725}" destId="{D5CB90A6-34BF-496F-BFB0-5F6B68F5216E}" srcOrd="0" destOrd="0" presId="urn:microsoft.com/office/officeart/2005/8/layout/pyramid3"/>
    <dgm:cxn modelId="{BB23AC4D-868A-C94C-89A5-36BDE49987B6}" type="presOf" srcId="{601FAC36-CF98-E54D-BFAA-67A56D207AA3}" destId="{59997C94-22CC-E840-B74C-120D59AA73B2}" srcOrd="0" destOrd="0" presId="urn:microsoft.com/office/officeart/2005/8/layout/pyramid3"/>
    <dgm:cxn modelId="{AE2ED17D-8579-344F-8030-9A05EADAE434}" srcId="{A6505A9A-4D79-1A42-ABDB-F1A92E20205B}" destId="{601FAC36-CF98-E54D-BFAA-67A56D207AA3}" srcOrd="1" destOrd="0" parTransId="{C6D9C93A-CA73-F049-88E1-5BC62B5D1E9E}" sibTransId="{E9B18C72-96A0-DD40-90C1-131F902A47D0}"/>
    <dgm:cxn modelId="{C6101889-E325-234E-AF40-5A6BEB5EAA0E}" type="presOf" srcId="{E9A5A36A-B07D-524B-819E-0E9A54D79635}" destId="{D037DC28-CA42-7D42-B217-4B2DD2B48AA7}" srcOrd="1" destOrd="0" presId="urn:microsoft.com/office/officeart/2005/8/layout/pyramid3"/>
    <dgm:cxn modelId="{02A78D9E-5E91-D34E-A0FD-BED6574CBC26}" srcId="{A6505A9A-4D79-1A42-ABDB-F1A92E20205B}" destId="{EAB7BA3E-478D-E64C-A7CA-BF1048A1B677}" srcOrd="3" destOrd="0" parTransId="{B61DB4B6-7783-054A-B0FA-4BB3D3CA72A7}" sibTransId="{127DF396-1923-0F46-B0A1-C23D88B85E9E}"/>
    <dgm:cxn modelId="{89BDC6A2-A2B7-AA46-B663-336978E93FC8}" type="presOf" srcId="{34C086B5-8823-5D4D-BB75-60BE4AB4137F}" destId="{86B9D0DE-063E-CB4F-930E-D054682CF51F}" srcOrd="1" destOrd="0" presId="urn:microsoft.com/office/officeart/2005/8/layout/pyramid3"/>
    <dgm:cxn modelId="{114738AA-201A-6942-A162-C1FB01B8CC2A}" type="presOf" srcId="{601FAC36-CF98-E54D-BFAA-67A56D207AA3}" destId="{747B1BF4-2708-A84A-98C1-4013912F9749}" srcOrd="1" destOrd="0" presId="urn:microsoft.com/office/officeart/2005/8/layout/pyramid3"/>
    <dgm:cxn modelId="{A21B9AAE-EC73-4701-A2A3-D6CC56E237D6}" srcId="{A6505A9A-4D79-1A42-ABDB-F1A92E20205B}" destId="{FE13C870-9561-4C2C-B5F1-22367452D725}" srcOrd="0" destOrd="0" parTransId="{F8586C49-0DBD-4AA4-AEE1-8AC2029D03EA}" sibTransId="{B48C5E9F-D78B-4398-814A-A8ECA7941BB1}"/>
    <dgm:cxn modelId="{AE27B1BA-E644-5B48-A0FF-A5C4AD724F46}" srcId="{A6505A9A-4D79-1A42-ABDB-F1A92E20205B}" destId="{34C086B5-8823-5D4D-BB75-60BE4AB4137F}" srcOrd="2" destOrd="0" parTransId="{D1E9DA5F-FFB0-3E42-B387-C6FF55DDBC2B}" sibTransId="{4D70A6A6-7E9A-824E-85A9-F4BC3CF42B1B}"/>
    <dgm:cxn modelId="{84C62DBF-AD76-E147-9DCA-A659A4812279}" type="presOf" srcId="{34C086B5-8823-5D4D-BB75-60BE4AB4137F}" destId="{9F21B950-0F52-F34D-9840-089A99D46DA7}" srcOrd="0" destOrd="0" presId="urn:microsoft.com/office/officeart/2005/8/layout/pyramid3"/>
    <dgm:cxn modelId="{8CDA98CA-8E6B-A244-BF2E-0754FAEF33FB}" type="presOf" srcId="{EAB7BA3E-478D-E64C-A7CA-BF1048A1B677}" destId="{4469197C-DE73-DC4E-B16A-2EC1CC37E8F4}" srcOrd="1" destOrd="0" presId="urn:microsoft.com/office/officeart/2005/8/layout/pyramid3"/>
    <dgm:cxn modelId="{A77E4AD6-9C73-E040-B997-608879B94EEF}" type="presOf" srcId="{A6505A9A-4D79-1A42-ABDB-F1A92E20205B}" destId="{8673102C-61DA-8F43-909C-C121FBB937A9}" srcOrd="0" destOrd="0" presId="urn:microsoft.com/office/officeart/2005/8/layout/pyramid3"/>
    <dgm:cxn modelId="{2C547EDB-2E24-4A93-963B-C7BFE0ADEB83}" type="presOf" srcId="{FE13C870-9561-4C2C-B5F1-22367452D725}" destId="{D95A34B7-705D-4297-A2A7-4EBCF32E4453}" srcOrd="1" destOrd="0" presId="urn:microsoft.com/office/officeart/2005/8/layout/pyramid3"/>
    <dgm:cxn modelId="{4D3B76F5-C352-164E-8BE2-85F3C10A995E}" type="presOf" srcId="{EAB7BA3E-478D-E64C-A7CA-BF1048A1B677}" destId="{766BBF75-5F24-7843-8CA1-F6D7FBE8F9BB}" srcOrd="0" destOrd="0" presId="urn:microsoft.com/office/officeart/2005/8/layout/pyramid3"/>
    <dgm:cxn modelId="{2BD31BFC-FB5B-3F48-BD51-8B05F0EEFBC6}" srcId="{A6505A9A-4D79-1A42-ABDB-F1A92E20205B}" destId="{E9A5A36A-B07D-524B-819E-0E9A54D79635}" srcOrd="4" destOrd="0" parTransId="{3A59DBD7-253A-C642-BE6A-F1FE9F280E1E}" sibTransId="{9FC0F340-BB0F-AC41-A5C6-CA9738424882}"/>
    <dgm:cxn modelId="{410D0D00-469E-4768-AABC-EABB939507BF}" type="presParOf" srcId="{8673102C-61DA-8F43-909C-C121FBB937A9}" destId="{366429CD-2990-408C-9A19-80D26F93373D}" srcOrd="0" destOrd="0" presId="urn:microsoft.com/office/officeart/2005/8/layout/pyramid3"/>
    <dgm:cxn modelId="{A1A581DE-97AD-42A3-A4DB-52BA8A503C04}" type="presParOf" srcId="{366429CD-2990-408C-9A19-80D26F93373D}" destId="{D5CB90A6-34BF-496F-BFB0-5F6B68F5216E}" srcOrd="0" destOrd="0" presId="urn:microsoft.com/office/officeart/2005/8/layout/pyramid3"/>
    <dgm:cxn modelId="{37562A76-9381-4C5E-A8F2-0098C7EB2B85}" type="presParOf" srcId="{366429CD-2990-408C-9A19-80D26F93373D}" destId="{D95A34B7-705D-4297-A2A7-4EBCF32E4453}" srcOrd="1" destOrd="0" presId="urn:microsoft.com/office/officeart/2005/8/layout/pyramid3"/>
    <dgm:cxn modelId="{D2B9F3F8-E590-CE43-9A09-B2FC38E01705}" type="presParOf" srcId="{8673102C-61DA-8F43-909C-C121FBB937A9}" destId="{95DC470E-BC3A-1C41-A534-7D9C1BA2DF24}" srcOrd="1" destOrd="0" presId="urn:microsoft.com/office/officeart/2005/8/layout/pyramid3"/>
    <dgm:cxn modelId="{7DE11AC8-BBFB-564B-8B35-77EED2B2B651}" type="presParOf" srcId="{95DC470E-BC3A-1C41-A534-7D9C1BA2DF24}" destId="{59997C94-22CC-E840-B74C-120D59AA73B2}" srcOrd="0" destOrd="0" presId="urn:microsoft.com/office/officeart/2005/8/layout/pyramid3"/>
    <dgm:cxn modelId="{F328D381-C1C2-F240-ADAC-695FF71E04A6}" type="presParOf" srcId="{95DC470E-BC3A-1C41-A534-7D9C1BA2DF24}" destId="{747B1BF4-2708-A84A-98C1-4013912F9749}" srcOrd="1" destOrd="0" presId="urn:microsoft.com/office/officeart/2005/8/layout/pyramid3"/>
    <dgm:cxn modelId="{F56B3202-C3DF-034D-A800-E910BD461C90}" type="presParOf" srcId="{8673102C-61DA-8F43-909C-C121FBB937A9}" destId="{CD9D19A7-F6D5-7D4A-9D0E-70A2EF57DC0F}" srcOrd="2" destOrd="0" presId="urn:microsoft.com/office/officeart/2005/8/layout/pyramid3"/>
    <dgm:cxn modelId="{794A0F18-5D69-224D-8617-85D02B9D85EC}" type="presParOf" srcId="{CD9D19A7-F6D5-7D4A-9D0E-70A2EF57DC0F}" destId="{9F21B950-0F52-F34D-9840-089A99D46DA7}" srcOrd="0" destOrd="0" presId="urn:microsoft.com/office/officeart/2005/8/layout/pyramid3"/>
    <dgm:cxn modelId="{B40BE891-F2D9-E841-88D3-7F10EAEE7A37}" type="presParOf" srcId="{CD9D19A7-F6D5-7D4A-9D0E-70A2EF57DC0F}" destId="{86B9D0DE-063E-CB4F-930E-D054682CF51F}" srcOrd="1" destOrd="0" presId="urn:microsoft.com/office/officeart/2005/8/layout/pyramid3"/>
    <dgm:cxn modelId="{3E80F8B1-654C-DC4A-99AB-B4EEC4E3E85D}" type="presParOf" srcId="{8673102C-61DA-8F43-909C-C121FBB937A9}" destId="{8D833FBC-9343-6F44-8347-511C3ED7226C}" srcOrd="3" destOrd="0" presId="urn:microsoft.com/office/officeart/2005/8/layout/pyramid3"/>
    <dgm:cxn modelId="{20F17F8C-241D-EE49-B3B5-F81A86EB3155}" type="presParOf" srcId="{8D833FBC-9343-6F44-8347-511C3ED7226C}" destId="{766BBF75-5F24-7843-8CA1-F6D7FBE8F9BB}" srcOrd="0" destOrd="0" presId="urn:microsoft.com/office/officeart/2005/8/layout/pyramid3"/>
    <dgm:cxn modelId="{0ECB9206-2C2D-554B-B007-66AE16489D13}" type="presParOf" srcId="{8D833FBC-9343-6F44-8347-511C3ED7226C}" destId="{4469197C-DE73-DC4E-B16A-2EC1CC37E8F4}" srcOrd="1" destOrd="0" presId="urn:microsoft.com/office/officeart/2005/8/layout/pyramid3"/>
    <dgm:cxn modelId="{B0E46208-871E-A24B-848B-1AD228992349}" type="presParOf" srcId="{8673102C-61DA-8F43-909C-C121FBB937A9}" destId="{62EB5908-4ACD-8240-9AA6-3DB41CFE32E6}" srcOrd="4" destOrd="0" presId="urn:microsoft.com/office/officeart/2005/8/layout/pyramid3"/>
    <dgm:cxn modelId="{47CA2F8F-A40A-F448-A19A-3DA8A402F90F}" type="presParOf" srcId="{62EB5908-4ACD-8240-9AA6-3DB41CFE32E6}" destId="{52A01E73-8D41-ED40-8B1F-16F8DEDC5060}" srcOrd="0" destOrd="0" presId="urn:microsoft.com/office/officeart/2005/8/layout/pyramid3"/>
    <dgm:cxn modelId="{54342E53-323A-7B4D-81F9-6C2902CE7906}" type="presParOf" srcId="{62EB5908-4ACD-8240-9AA6-3DB41CFE32E6}" destId="{D037DC28-CA42-7D42-B217-4B2DD2B48AA7}" srcOrd="1" destOrd="0" presId="urn:microsoft.com/office/officeart/2005/8/layout/pyramid3"/>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6505A9A-4D79-1A42-ABDB-F1A92E20205B}" type="doc">
      <dgm:prSet loTypeId="urn:microsoft.com/office/officeart/2005/8/layout/pyramid3" loCatId="" qsTypeId="urn:microsoft.com/office/officeart/2005/8/quickstyle/simple1" qsCatId="simple" csTypeId="urn:microsoft.com/office/officeart/2005/8/colors/accent1_2" csCatId="accent1" phldr="1"/>
      <dgm:spPr/>
    </dgm:pt>
    <dgm:pt modelId="{34C086B5-8823-5D4D-BB75-60BE4AB4137F}">
      <dgm:prSet phldrT="[Text]">
        <dgm:style>
          <a:lnRef idx="1">
            <a:schemeClr val="accent4"/>
          </a:lnRef>
          <a:fillRef idx="2">
            <a:schemeClr val="accent4"/>
          </a:fillRef>
          <a:effectRef idx="1">
            <a:schemeClr val="accent4"/>
          </a:effectRef>
          <a:fontRef idx="minor">
            <a:schemeClr val="dk1"/>
          </a:fontRef>
        </dgm:style>
      </dgm:prSet>
      <dgm:spPr>
        <a:solidFill>
          <a:schemeClr val="bg1"/>
        </a:solidFill>
        <a:ln w="12700">
          <a:solidFill>
            <a:schemeClr val="accent3"/>
          </a:solidFill>
        </a:ln>
      </dgm:spPr>
      <dgm:t>
        <a:bodyPr vert="horz"/>
        <a:lstStyle/>
        <a:p>
          <a:r>
            <a:rPr lang="en-US" dirty="0">
              <a:solidFill>
                <a:schemeClr val="bg1"/>
              </a:solidFill>
            </a:rPr>
            <a:t> </a:t>
          </a:r>
        </a:p>
      </dgm:t>
    </dgm:pt>
    <dgm:pt modelId="{D1E9DA5F-FFB0-3E42-B387-C6FF55DDBC2B}" type="parTrans" cxnId="{AE27B1BA-E644-5B48-A0FF-A5C4AD724F46}">
      <dgm:prSet/>
      <dgm:spPr/>
      <dgm:t>
        <a:bodyPr/>
        <a:lstStyle/>
        <a:p>
          <a:endParaRPr lang="en-US"/>
        </a:p>
      </dgm:t>
    </dgm:pt>
    <dgm:pt modelId="{4D70A6A6-7E9A-824E-85A9-F4BC3CF42B1B}" type="sibTrans" cxnId="{AE27B1BA-E644-5B48-A0FF-A5C4AD724F46}">
      <dgm:prSet/>
      <dgm:spPr/>
      <dgm:t>
        <a:bodyPr/>
        <a:lstStyle/>
        <a:p>
          <a:endParaRPr lang="en-US"/>
        </a:p>
      </dgm:t>
    </dgm:pt>
    <dgm:pt modelId="{E9A5A36A-B07D-524B-819E-0E9A54D79635}">
      <dgm:prSet phldrT="[Text]">
        <dgm:style>
          <a:lnRef idx="2">
            <a:schemeClr val="accent4"/>
          </a:lnRef>
          <a:fillRef idx="1">
            <a:schemeClr val="lt1"/>
          </a:fillRef>
          <a:effectRef idx="0">
            <a:schemeClr val="accent4"/>
          </a:effectRef>
          <a:fontRef idx="minor">
            <a:schemeClr val="dk1"/>
          </a:fontRef>
        </dgm:style>
      </dgm:prSet>
      <dgm:spPr>
        <a:solidFill>
          <a:schemeClr val="accent3"/>
        </a:solidFill>
        <a:ln>
          <a:solidFill>
            <a:schemeClr val="accent3"/>
          </a:solidFill>
        </a:ln>
      </dgm:spPr>
      <dgm:t>
        <a:bodyPr/>
        <a:lstStyle/>
        <a:p>
          <a:r>
            <a:rPr lang="en-US" dirty="0"/>
            <a:t> </a:t>
          </a:r>
        </a:p>
        <a:p>
          <a:endParaRPr lang="en-US" dirty="0"/>
        </a:p>
      </dgm:t>
    </dgm:pt>
    <dgm:pt modelId="{3A59DBD7-253A-C642-BE6A-F1FE9F280E1E}" type="parTrans" cxnId="{2BD31BFC-FB5B-3F48-BD51-8B05F0EEFBC6}">
      <dgm:prSet/>
      <dgm:spPr/>
      <dgm:t>
        <a:bodyPr/>
        <a:lstStyle/>
        <a:p>
          <a:endParaRPr lang="en-US"/>
        </a:p>
      </dgm:t>
    </dgm:pt>
    <dgm:pt modelId="{9FC0F340-BB0F-AC41-A5C6-CA9738424882}" type="sibTrans" cxnId="{2BD31BFC-FB5B-3F48-BD51-8B05F0EEFBC6}">
      <dgm:prSet/>
      <dgm:spPr/>
      <dgm:t>
        <a:bodyPr/>
        <a:lstStyle/>
        <a:p>
          <a:endParaRPr lang="en-US"/>
        </a:p>
      </dgm:t>
    </dgm:pt>
    <dgm:pt modelId="{EAB7BA3E-478D-E64C-A7CA-BF1048A1B677}">
      <dgm:prSet phldrT="[Text]">
        <dgm:style>
          <a:lnRef idx="2">
            <a:schemeClr val="accent4"/>
          </a:lnRef>
          <a:fillRef idx="1">
            <a:schemeClr val="lt1"/>
          </a:fillRef>
          <a:effectRef idx="0">
            <a:schemeClr val="accent4"/>
          </a:effectRef>
          <a:fontRef idx="minor">
            <a:schemeClr val="dk1"/>
          </a:fontRef>
        </dgm:style>
      </dgm:prSet>
      <dgm:spPr>
        <a:solidFill>
          <a:schemeClr val="bg1"/>
        </a:solidFill>
        <a:ln>
          <a:solidFill>
            <a:schemeClr val="accent3"/>
          </a:solidFill>
        </a:ln>
      </dgm:spPr>
      <dgm:t>
        <a:bodyPr/>
        <a:lstStyle/>
        <a:p>
          <a:r>
            <a:rPr lang="en-US" dirty="0"/>
            <a:t> </a:t>
          </a:r>
        </a:p>
      </dgm:t>
    </dgm:pt>
    <dgm:pt modelId="{B61DB4B6-7783-054A-B0FA-4BB3D3CA72A7}" type="parTrans" cxnId="{02A78D9E-5E91-D34E-A0FD-BED6574CBC26}">
      <dgm:prSet/>
      <dgm:spPr/>
      <dgm:t>
        <a:bodyPr/>
        <a:lstStyle/>
        <a:p>
          <a:endParaRPr lang="en-US"/>
        </a:p>
      </dgm:t>
    </dgm:pt>
    <dgm:pt modelId="{127DF396-1923-0F46-B0A1-C23D88B85E9E}" type="sibTrans" cxnId="{02A78D9E-5E91-D34E-A0FD-BED6574CBC26}">
      <dgm:prSet/>
      <dgm:spPr/>
      <dgm:t>
        <a:bodyPr/>
        <a:lstStyle/>
        <a:p>
          <a:endParaRPr lang="en-US"/>
        </a:p>
      </dgm:t>
    </dgm:pt>
    <dgm:pt modelId="{601FAC36-CF98-E54D-BFAA-67A56D207AA3}">
      <dgm:prSet phldrT="[Text]">
        <dgm:style>
          <a:lnRef idx="2">
            <a:schemeClr val="accent4"/>
          </a:lnRef>
          <a:fillRef idx="1">
            <a:schemeClr val="lt1"/>
          </a:fillRef>
          <a:effectRef idx="0">
            <a:schemeClr val="accent4"/>
          </a:effectRef>
          <a:fontRef idx="minor">
            <a:schemeClr val="dk1"/>
          </a:fontRef>
        </dgm:style>
      </dgm:prSet>
      <dgm:spPr>
        <a:ln>
          <a:solidFill>
            <a:schemeClr val="accent3"/>
          </a:solidFill>
        </a:ln>
      </dgm:spPr>
      <dgm:t>
        <a:bodyPr vert="horz"/>
        <a:lstStyle/>
        <a:p>
          <a:r>
            <a:rPr lang="en-US" dirty="0"/>
            <a:t> </a:t>
          </a:r>
        </a:p>
      </dgm:t>
    </dgm:pt>
    <dgm:pt modelId="{C6D9C93A-CA73-F049-88E1-5BC62B5D1E9E}" type="parTrans" cxnId="{AE2ED17D-8579-344F-8030-9A05EADAE434}">
      <dgm:prSet/>
      <dgm:spPr/>
      <dgm:t>
        <a:bodyPr/>
        <a:lstStyle/>
        <a:p>
          <a:endParaRPr lang="en-US"/>
        </a:p>
      </dgm:t>
    </dgm:pt>
    <dgm:pt modelId="{E9B18C72-96A0-DD40-90C1-131F902A47D0}" type="sibTrans" cxnId="{AE2ED17D-8579-344F-8030-9A05EADAE434}">
      <dgm:prSet/>
      <dgm:spPr/>
      <dgm:t>
        <a:bodyPr/>
        <a:lstStyle/>
        <a:p>
          <a:endParaRPr lang="en-US"/>
        </a:p>
      </dgm:t>
    </dgm:pt>
    <dgm:pt modelId="{FE13C870-9561-4C2C-B5F1-22367452D725}">
      <dgm:prSet>
        <dgm:style>
          <a:lnRef idx="2">
            <a:schemeClr val="accent4"/>
          </a:lnRef>
          <a:fillRef idx="1">
            <a:schemeClr val="lt1"/>
          </a:fillRef>
          <a:effectRef idx="0">
            <a:schemeClr val="accent4"/>
          </a:effectRef>
          <a:fontRef idx="minor">
            <a:schemeClr val="dk1"/>
          </a:fontRef>
        </dgm:style>
      </dgm:prSet>
      <dgm:spPr>
        <a:ln>
          <a:solidFill>
            <a:schemeClr val="accent3"/>
          </a:solidFill>
        </a:ln>
      </dgm:spPr>
      <dgm:t>
        <a:bodyPr/>
        <a:lstStyle/>
        <a:p>
          <a:r>
            <a:rPr lang="en-US" dirty="0"/>
            <a:t> </a:t>
          </a:r>
        </a:p>
      </dgm:t>
    </dgm:pt>
    <dgm:pt modelId="{F8586C49-0DBD-4AA4-AEE1-8AC2029D03EA}" type="parTrans" cxnId="{A21B9AAE-EC73-4701-A2A3-D6CC56E237D6}">
      <dgm:prSet/>
      <dgm:spPr/>
      <dgm:t>
        <a:bodyPr/>
        <a:lstStyle/>
        <a:p>
          <a:endParaRPr lang="en-US"/>
        </a:p>
      </dgm:t>
    </dgm:pt>
    <dgm:pt modelId="{B48C5E9F-D78B-4398-814A-A8ECA7941BB1}" type="sibTrans" cxnId="{A21B9AAE-EC73-4701-A2A3-D6CC56E237D6}">
      <dgm:prSet/>
      <dgm:spPr/>
      <dgm:t>
        <a:bodyPr/>
        <a:lstStyle/>
        <a:p>
          <a:endParaRPr lang="en-US"/>
        </a:p>
      </dgm:t>
    </dgm:pt>
    <dgm:pt modelId="{8CF370BA-CF5C-AA4D-AB13-D31FAE4C6EF7}">
      <dgm:prSet phldrT="[Text]">
        <dgm:style>
          <a:lnRef idx="2">
            <a:schemeClr val="accent4"/>
          </a:lnRef>
          <a:fillRef idx="1">
            <a:schemeClr val="lt1"/>
          </a:fillRef>
          <a:effectRef idx="0">
            <a:schemeClr val="accent4"/>
          </a:effectRef>
          <a:fontRef idx="minor">
            <a:schemeClr val="dk1"/>
          </a:fontRef>
        </dgm:style>
      </dgm:prSet>
      <dgm:spPr>
        <a:ln>
          <a:solidFill>
            <a:schemeClr val="accent3"/>
          </a:solidFill>
        </a:ln>
      </dgm:spPr>
      <dgm:t>
        <a:bodyPr vert="horz"/>
        <a:lstStyle/>
        <a:p>
          <a:r>
            <a:rPr lang="en-US" dirty="0"/>
            <a:t> </a:t>
          </a:r>
        </a:p>
      </dgm:t>
    </dgm:pt>
    <dgm:pt modelId="{357BA51D-560E-894A-9480-F84C9EA36894}" type="parTrans" cxnId="{5BF36065-526F-5044-9B21-C22F115C3777}">
      <dgm:prSet/>
      <dgm:spPr/>
      <dgm:t>
        <a:bodyPr/>
        <a:lstStyle/>
        <a:p>
          <a:endParaRPr lang="en-US"/>
        </a:p>
      </dgm:t>
    </dgm:pt>
    <dgm:pt modelId="{2748630C-A82A-3847-B64E-EC7AD0A05473}" type="sibTrans" cxnId="{5BF36065-526F-5044-9B21-C22F115C3777}">
      <dgm:prSet/>
      <dgm:spPr/>
      <dgm:t>
        <a:bodyPr/>
        <a:lstStyle/>
        <a:p>
          <a:endParaRPr lang="en-US"/>
        </a:p>
      </dgm:t>
    </dgm:pt>
    <dgm:pt modelId="{8673102C-61DA-8F43-909C-C121FBB937A9}" type="pres">
      <dgm:prSet presAssocID="{A6505A9A-4D79-1A42-ABDB-F1A92E20205B}" presName="Name0" presStyleCnt="0">
        <dgm:presLayoutVars>
          <dgm:dir/>
          <dgm:animLvl val="lvl"/>
          <dgm:resizeHandles val="exact"/>
        </dgm:presLayoutVars>
      </dgm:prSet>
      <dgm:spPr/>
    </dgm:pt>
    <dgm:pt modelId="{366429CD-2990-408C-9A19-80D26F93373D}" type="pres">
      <dgm:prSet presAssocID="{FE13C870-9561-4C2C-B5F1-22367452D725}" presName="Name8" presStyleCnt="0"/>
      <dgm:spPr/>
    </dgm:pt>
    <dgm:pt modelId="{D5CB90A6-34BF-496F-BFB0-5F6B68F5216E}" type="pres">
      <dgm:prSet presAssocID="{FE13C870-9561-4C2C-B5F1-22367452D725}" presName="level" presStyleLbl="node1" presStyleIdx="0" presStyleCnt="6">
        <dgm:presLayoutVars>
          <dgm:chMax val="1"/>
          <dgm:bulletEnabled val="1"/>
        </dgm:presLayoutVars>
      </dgm:prSet>
      <dgm:spPr/>
    </dgm:pt>
    <dgm:pt modelId="{D95A34B7-705D-4297-A2A7-4EBCF32E4453}" type="pres">
      <dgm:prSet presAssocID="{FE13C870-9561-4C2C-B5F1-22367452D725}" presName="levelTx" presStyleLbl="revTx" presStyleIdx="0" presStyleCnt="0">
        <dgm:presLayoutVars>
          <dgm:chMax val="1"/>
          <dgm:bulletEnabled val="1"/>
        </dgm:presLayoutVars>
      </dgm:prSet>
      <dgm:spPr/>
    </dgm:pt>
    <dgm:pt modelId="{95DC470E-BC3A-1C41-A534-7D9C1BA2DF24}" type="pres">
      <dgm:prSet presAssocID="{601FAC36-CF98-E54D-BFAA-67A56D207AA3}" presName="Name8" presStyleCnt="0"/>
      <dgm:spPr/>
    </dgm:pt>
    <dgm:pt modelId="{59997C94-22CC-E840-B74C-120D59AA73B2}" type="pres">
      <dgm:prSet presAssocID="{601FAC36-CF98-E54D-BFAA-67A56D207AA3}" presName="level" presStyleLbl="node1" presStyleIdx="1" presStyleCnt="6">
        <dgm:presLayoutVars>
          <dgm:chMax val="1"/>
          <dgm:bulletEnabled val="1"/>
        </dgm:presLayoutVars>
      </dgm:prSet>
      <dgm:spPr>
        <a:xfrm rot="10800000">
          <a:off x="281220" y="379246"/>
          <a:ext cx="2249762" cy="379246"/>
        </a:xfrm>
      </dgm:spPr>
    </dgm:pt>
    <dgm:pt modelId="{747B1BF4-2708-A84A-98C1-4013912F9749}" type="pres">
      <dgm:prSet presAssocID="{601FAC36-CF98-E54D-BFAA-67A56D207AA3}" presName="levelTx" presStyleLbl="revTx" presStyleIdx="0" presStyleCnt="0">
        <dgm:presLayoutVars>
          <dgm:chMax val="1"/>
          <dgm:bulletEnabled val="1"/>
        </dgm:presLayoutVars>
      </dgm:prSet>
      <dgm:spPr/>
    </dgm:pt>
    <dgm:pt modelId="{29566AE0-CFC5-B949-A705-DFF8B78F213E}" type="pres">
      <dgm:prSet presAssocID="{8CF370BA-CF5C-AA4D-AB13-D31FAE4C6EF7}" presName="Name8" presStyleCnt="0"/>
      <dgm:spPr/>
    </dgm:pt>
    <dgm:pt modelId="{163AA78E-05B1-E443-91C3-3CFA92A3BEDF}" type="pres">
      <dgm:prSet presAssocID="{8CF370BA-CF5C-AA4D-AB13-D31FAE4C6EF7}" presName="level" presStyleLbl="node1" presStyleIdx="2" presStyleCnt="6">
        <dgm:presLayoutVars>
          <dgm:chMax val="1"/>
          <dgm:bulletEnabled val="1"/>
        </dgm:presLayoutVars>
      </dgm:prSet>
      <dgm:spPr/>
    </dgm:pt>
    <dgm:pt modelId="{85C1487A-89CE-764A-94A1-94F3B8026AC4}" type="pres">
      <dgm:prSet presAssocID="{8CF370BA-CF5C-AA4D-AB13-D31FAE4C6EF7}" presName="levelTx" presStyleLbl="revTx" presStyleIdx="0" presStyleCnt="0">
        <dgm:presLayoutVars>
          <dgm:chMax val="1"/>
          <dgm:bulletEnabled val="1"/>
        </dgm:presLayoutVars>
      </dgm:prSet>
      <dgm:spPr/>
    </dgm:pt>
    <dgm:pt modelId="{CD9D19A7-F6D5-7D4A-9D0E-70A2EF57DC0F}" type="pres">
      <dgm:prSet presAssocID="{34C086B5-8823-5D4D-BB75-60BE4AB4137F}" presName="Name8" presStyleCnt="0"/>
      <dgm:spPr/>
    </dgm:pt>
    <dgm:pt modelId="{9F21B950-0F52-F34D-9840-089A99D46DA7}" type="pres">
      <dgm:prSet presAssocID="{34C086B5-8823-5D4D-BB75-60BE4AB4137F}" presName="level" presStyleLbl="node1" presStyleIdx="3" presStyleCnt="6">
        <dgm:presLayoutVars>
          <dgm:chMax val="1"/>
          <dgm:bulletEnabled val="1"/>
        </dgm:presLayoutVars>
      </dgm:prSet>
      <dgm:spPr>
        <a:xfrm rot="10800000">
          <a:off x="562440" y="758492"/>
          <a:ext cx="1687321" cy="379246"/>
        </a:xfrm>
      </dgm:spPr>
    </dgm:pt>
    <dgm:pt modelId="{86B9D0DE-063E-CB4F-930E-D054682CF51F}" type="pres">
      <dgm:prSet presAssocID="{34C086B5-8823-5D4D-BB75-60BE4AB4137F}" presName="levelTx" presStyleLbl="revTx" presStyleIdx="0" presStyleCnt="0">
        <dgm:presLayoutVars>
          <dgm:chMax val="1"/>
          <dgm:bulletEnabled val="1"/>
        </dgm:presLayoutVars>
      </dgm:prSet>
      <dgm:spPr/>
    </dgm:pt>
    <dgm:pt modelId="{8D833FBC-9343-6F44-8347-511C3ED7226C}" type="pres">
      <dgm:prSet presAssocID="{EAB7BA3E-478D-E64C-A7CA-BF1048A1B677}" presName="Name8" presStyleCnt="0"/>
      <dgm:spPr/>
    </dgm:pt>
    <dgm:pt modelId="{766BBF75-5F24-7843-8CA1-F6D7FBE8F9BB}" type="pres">
      <dgm:prSet presAssocID="{EAB7BA3E-478D-E64C-A7CA-BF1048A1B677}" presName="level" presStyleLbl="node1" presStyleIdx="4" presStyleCnt="6">
        <dgm:presLayoutVars>
          <dgm:chMax val="1"/>
          <dgm:bulletEnabled val="1"/>
        </dgm:presLayoutVars>
      </dgm:prSet>
      <dgm:spPr/>
    </dgm:pt>
    <dgm:pt modelId="{4469197C-DE73-DC4E-B16A-2EC1CC37E8F4}" type="pres">
      <dgm:prSet presAssocID="{EAB7BA3E-478D-E64C-A7CA-BF1048A1B677}" presName="levelTx" presStyleLbl="revTx" presStyleIdx="0" presStyleCnt="0">
        <dgm:presLayoutVars>
          <dgm:chMax val="1"/>
          <dgm:bulletEnabled val="1"/>
        </dgm:presLayoutVars>
      </dgm:prSet>
      <dgm:spPr/>
    </dgm:pt>
    <dgm:pt modelId="{62EB5908-4ACD-8240-9AA6-3DB41CFE32E6}" type="pres">
      <dgm:prSet presAssocID="{E9A5A36A-B07D-524B-819E-0E9A54D79635}" presName="Name8" presStyleCnt="0"/>
      <dgm:spPr/>
    </dgm:pt>
    <dgm:pt modelId="{52A01E73-8D41-ED40-8B1F-16F8DEDC5060}" type="pres">
      <dgm:prSet presAssocID="{E9A5A36A-B07D-524B-819E-0E9A54D79635}" presName="level" presStyleLbl="node1" presStyleIdx="5" presStyleCnt="6">
        <dgm:presLayoutVars>
          <dgm:chMax val="1"/>
          <dgm:bulletEnabled val="1"/>
        </dgm:presLayoutVars>
      </dgm:prSet>
      <dgm:spPr/>
    </dgm:pt>
    <dgm:pt modelId="{D037DC28-CA42-7D42-B217-4B2DD2B48AA7}" type="pres">
      <dgm:prSet presAssocID="{E9A5A36A-B07D-524B-819E-0E9A54D79635}" presName="levelTx" presStyleLbl="revTx" presStyleIdx="0" presStyleCnt="0">
        <dgm:presLayoutVars>
          <dgm:chMax val="1"/>
          <dgm:bulletEnabled val="1"/>
        </dgm:presLayoutVars>
      </dgm:prSet>
      <dgm:spPr/>
    </dgm:pt>
  </dgm:ptLst>
  <dgm:cxnLst>
    <dgm:cxn modelId="{4C7E721B-CF4D-6F4C-A4FB-E198F58903E8}" type="presOf" srcId="{E9A5A36A-B07D-524B-819E-0E9A54D79635}" destId="{52A01E73-8D41-ED40-8B1F-16F8DEDC5060}" srcOrd="0" destOrd="0" presId="urn:microsoft.com/office/officeart/2005/8/layout/pyramid3"/>
    <dgm:cxn modelId="{9AFC7E47-4B80-446D-929B-AA2E73FB0676}" type="presOf" srcId="{FE13C870-9561-4C2C-B5F1-22367452D725}" destId="{D5CB90A6-34BF-496F-BFB0-5F6B68F5216E}" srcOrd="0" destOrd="0" presId="urn:microsoft.com/office/officeart/2005/8/layout/pyramid3"/>
    <dgm:cxn modelId="{BB23AC4D-868A-C94C-89A5-36BDE49987B6}" type="presOf" srcId="{601FAC36-CF98-E54D-BFAA-67A56D207AA3}" destId="{59997C94-22CC-E840-B74C-120D59AA73B2}" srcOrd="0" destOrd="0" presId="urn:microsoft.com/office/officeart/2005/8/layout/pyramid3"/>
    <dgm:cxn modelId="{163B1E4E-667B-CF49-9820-40F1B1DA51BF}" type="presOf" srcId="{8CF370BA-CF5C-AA4D-AB13-D31FAE4C6EF7}" destId="{163AA78E-05B1-E443-91C3-3CFA92A3BEDF}" srcOrd="0" destOrd="0" presId="urn:microsoft.com/office/officeart/2005/8/layout/pyramid3"/>
    <dgm:cxn modelId="{5536BE57-A82D-6047-96BF-112515BC37A4}" type="presOf" srcId="{8CF370BA-CF5C-AA4D-AB13-D31FAE4C6EF7}" destId="{85C1487A-89CE-764A-94A1-94F3B8026AC4}" srcOrd="1" destOrd="0" presId="urn:microsoft.com/office/officeart/2005/8/layout/pyramid3"/>
    <dgm:cxn modelId="{5BF36065-526F-5044-9B21-C22F115C3777}" srcId="{A6505A9A-4D79-1A42-ABDB-F1A92E20205B}" destId="{8CF370BA-CF5C-AA4D-AB13-D31FAE4C6EF7}" srcOrd="2" destOrd="0" parTransId="{357BA51D-560E-894A-9480-F84C9EA36894}" sibTransId="{2748630C-A82A-3847-B64E-EC7AD0A05473}"/>
    <dgm:cxn modelId="{AE2ED17D-8579-344F-8030-9A05EADAE434}" srcId="{A6505A9A-4D79-1A42-ABDB-F1A92E20205B}" destId="{601FAC36-CF98-E54D-BFAA-67A56D207AA3}" srcOrd="1" destOrd="0" parTransId="{C6D9C93A-CA73-F049-88E1-5BC62B5D1E9E}" sibTransId="{E9B18C72-96A0-DD40-90C1-131F902A47D0}"/>
    <dgm:cxn modelId="{C6101889-E325-234E-AF40-5A6BEB5EAA0E}" type="presOf" srcId="{E9A5A36A-B07D-524B-819E-0E9A54D79635}" destId="{D037DC28-CA42-7D42-B217-4B2DD2B48AA7}" srcOrd="1" destOrd="0" presId="urn:microsoft.com/office/officeart/2005/8/layout/pyramid3"/>
    <dgm:cxn modelId="{02A78D9E-5E91-D34E-A0FD-BED6574CBC26}" srcId="{A6505A9A-4D79-1A42-ABDB-F1A92E20205B}" destId="{EAB7BA3E-478D-E64C-A7CA-BF1048A1B677}" srcOrd="4" destOrd="0" parTransId="{B61DB4B6-7783-054A-B0FA-4BB3D3CA72A7}" sibTransId="{127DF396-1923-0F46-B0A1-C23D88B85E9E}"/>
    <dgm:cxn modelId="{89BDC6A2-A2B7-AA46-B663-336978E93FC8}" type="presOf" srcId="{34C086B5-8823-5D4D-BB75-60BE4AB4137F}" destId="{86B9D0DE-063E-CB4F-930E-D054682CF51F}" srcOrd="1" destOrd="0" presId="urn:microsoft.com/office/officeart/2005/8/layout/pyramid3"/>
    <dgm:cxn modelId="{114738AA-201A-6942-A162-C1FB01B8CC2A}" type="presOf" srcId="{601FAC36-CF98-E54D-BFAA-67A56D207AA3}" destId="{747B1BF4-2708-A84A-98C1-4013912F9749}" srcOrd="1" destOrd="0" presId="urn:microsoft.com/office/officeart/2005/8/layout/pyramid3"/>
    <dgm:cxn modelId="{A21B9AAE-EC73-4701-A2A3-D6CC56E237D6}" srcId="{A6505A9A-4D79-1A42-ABDB-F1A92E20205B}" destId="{FE13C870-9561-4C2C-B5F1-22367452D725}" srcOrd="0" destOrd="0" parTransId="{F8586C49-0DBD-4AA4-AEE1-8AC2029D03EA}" sibTransId="{B48C5E9F-D78B-4398-814A-A8ECA7941BB1}"/>
    <dgm:cxn modelId="{AE27B1BA-E644-5B48-A0FF-A5C4AD724F46}" srcId="{A6505A9A-4D79-1A42-ABDB-F1A92E20205B}" destId="{34C086B5-8823-5D4D-BB75-60BE4AB4137F}" srcOrd="3" destOrd="0" parTransId="{D1E9DA5F-FFB0-3E42-B387-C6FF55DDBC2B}" sibTransId="{4D70A6A6-7E9A-824E-85A9-F4BC3CF42B1B}"/>
    <dgm:cxn modelId="{84C62DBF-AD76-E147-9DCA-A659A4812279}" type="presOf" srcId="{34C086B5-8823-5D4D-BB75-60BE4AB4137F}" destId="{9F21B950-0F52-F34D-9840-089A99D46DA7}" srcOrd="0" destOrd="0" presId="urn:microsoft.com/office/officeart/2005/8/layout/pyramid3"/>
    <dgm:cxn modelId="{8CDA98CA-8E6B-A244-BF2E-0754FAEF33FB}" type="presOf" srcId="{EAB7BA3E-478D-E64C-A7CA-BF1048A1B677}" destId="{4469197C-DE73-DC4E-B16A-2EC1CC37E8F4}" srcOrd="1" destOrd="0" presId="urn:microsoft.com/office/officeart/2005/8/layout/pyramid3"/>
    <dgm:cxn modelId="{A77E4AD6-9C73-E040-B997-608879B94EEF}" type="presOf" srcId="{A6505A9A-4D79-1A42-ABDB-F1A92E20205B}" destId="{8673102C-61DA-8F43-909C-C121FBB937A9}" srcOrd="0" destOrd="0" presId="urn:microsoft.com/office/officeart/2005/8/layout/pyramid3"/>
    <dgm:cxn modelId="{2C547EDB-2E24-4A93-963B-C7BFE0ADEB83}" type="presOf" srcId="{FE13C870-9561-4C2C-B5F1-22367452D725}" destId="{D95A34B7-705D-4297-A2A7-4EBCF32E4453}" srcOrd="1" destOrd="0" presId="urn:microsoft.com/office/officeart/2005/8/layout/pyramid3"/>
    <dgm:cxn modelId="{4D3B76F5-C352-164E-8BE2-85F3C10A995E}" type="presOf" srcId="{EAB7BA3E-478D-E64C-A7CA-BF1048A1B677}" destId="{766BBF75-5F24-7843-8CA1-F6D7FBE8F9BB}" srcOrd="0" destOrd="0" presId="urn:microsoft.com/office/officeart/2005/8/layout/pyramid3"/>
    <dgm:cxn modelId="{2BD31BFC-FB5B-3F48-BD51-8B05F0EEFBC6}" srcId="{A6505A9A-4D79-1A42-ABDB-F1A92E20205B}" destId="{E9A5A36A-B07D-524B-819E-0E9A54D79635}" srcOrd="5" destOrd="0" parTransId="{3A59DBD7-253A-C642-BE6A-F1FE9F280E1E}" sibTransId="{9FC0F340-BB0F-AC41-A5C6-CA9738424882}"/>
    <dgm:cxn modelId="{410D0D00-469E-4768-AABC-EABB939507BF}" type="presParOf" srcId="{8673102C-61DA-8F43-909C-C121FBB937A9}" destId="{366429CD-2990-408C-9A19-80D26F93373D}" srcOrd="0" destOrd="0" presId="urn:microsoft.com/office/officeart/2005/8/layout/pyramid3"/>
    <dgm:cxn modelId="{A1A581DE-97AD-42A3-A4DB-52BA8A503C04}" type="presParOf" srcId="{366429CD-2990-408C-9A19-80D26F93373D}" destId="{D5CB90A6-34BF-496F-BFB0-5F6B68F5216E}" srcOrd="0" destOrd="0" presId="urn:microsoft.com/office/officeart/2005/8/layout/pyramid3"/>
    <dgm:cxn modelId="{37562A76-9381-4C5E-A8F2-0098C7EB2B85}" type="presParOf" srcId="{366429CD-2990-408C-9A19-80D26F93373D}" destId="{D95A34B7-705D-4297-A2A7-4EBCF32E4453}" srcOrd="1" destOrd="0" presId="urn:microsoft.com/office/officeart/2005/8/layout/pyramid3"/>
    <dgm:cxn modelId="{D2B9F3F8-E590-CE43-9A09-B2FC38E01705}" type="presParOf" srcId="{8673102C-61DA-8F43-909C-C121FBB937A9}" destId="{95DC470E-BC3A-1C41-A534-7D9C1BA2DF24}" srcOrd="1" destOrd="0" presId="urn:microsoft.com/office/officeart/2005/8/layout/pyramid3"/>
    <dgm:cxn modelId="{7DE11AC8-BBFB-564B-8B35-77EED2B2B651}" type="presParOf" srcId="{95DC470E-BC3A-1C41-A534-7D9C1BA2DF24}" destId="{59997C94-22CC-E840-B74C-120D59AA73B2}" srcOrd="0" destOrd="0" presId="urn:microsoft.com/office/officeart/2005/8/layout/pyramid3"/>
    <dgm:cxn modelId="{F328D381-C1C2-F240-ADAC-695FF71E04A6}" type="presParOf" srcId="{95DC470E-BC3A-1C41-A534-7D9C1BA2DF24}" destId="{747B1BF4-2708-A84A-98C1-4013912F9749}" srcOrd="1" destOrd="0" presId="urn:microsoft.com/office/officeart/2005/8/layout/pyramid3"/>
    <dgm:cxn modelId="{08EDD2C0-02AE-4845-9BB3-395942741B7B}" type="presParOf" srcId="{8673102C-61DA-8F43-909C-C121FBB937A9}" destId="{29566AE0-CFC5-B949-A705-DFF8B78F213E}" srcOrd="2" destOrd="0" presId="urn:microsoft.com/office/officeart/2005/8/layout/pyramid3"/>
    <dgm:cxn modelId="{6D7E0E2B-7320-8443-9C3F-F4612A3534FA}" type="presParOf" srcId="{29566AE0-CFC5-B949-A705-DFF8B78F213E}" destId="{163AA78E-05B1-E443-91C3-3CFA92A3BEDF}" srcOrd="0" destOrd="0" presId="urn:microsoft.com/office/officeart/2005/8/layout/pyramid3"/>
    <dgm:cxn modelId="{CA83386F-876F-C245-889C-769D71EDF827}" type="presParOf" srcId="{29566AE0-CFC5-B949-A705-DFF8B78F213E}" destId="{85C1487A-89CE-764A-94A1-94F3B8026AC4}" srcOrd="1" destOrd="0" presId="urn:microsoft.com/office/officeart/2005/8/layout/pyramid3"/>
    <dgm:cxn modelId="{F56B3202-C3DF-034D-A800-E910BD461C90}" type="presParOf" srcId="{8673102C-61DA-8F43-909C-C121FBB937A9}" destId="{CD9D19A7-F6D5-7D4A-9D0E-70A2EF57DC0F}" srcOrd="3" destOrd="0" presId="urn:microsoft.com/office/officeart/2005/8/layout/pyramid3"/>
    <dgm:cxn modelId="{794A0F18-5D69-224D-8617-85D02B9D85EC}" type="presParOf" srcId="{CD9D19A7-F6D5-7D4A-9D0E-70A2EF57DC0F}" destId="{9F21B950-0F52-F34D-9840-089A99D46DA7}" srcOrd="0" destOrd="0" presId="urn:microsoft.com/office/officeart/2005/8/layout/pyramid3"/>
    <dgm:cxn modelId="{B40BE891-F2D9-E841-88D3-7F10EAEE7A37}" type="presParOf" srcId="{CD9D19A7-F6D5-7D4A-9D0E-70A2EF57DC0F}" destId="{86B9D0DE-063E-CB4F-930E-D054682CF51F}" srcOrd="1" destOrd="0" presId="urn:microsoft.com/office/officeart/2005/8/layout/pyramid3"/>
    <dgm:cxn modelId="{3E80F8B1-654C-DC4A-99AB-B4EEC4E3E85D}" type="presParOf" srcId="{8673102C-61DA-8F43-909C-C121FBB937A9}" destId="{8D833FBC-9343-6F44-8347-511C3ED7226C}" srcOrd="4" destOrd="0" presId="urn:microsoft.com/office/officeart/2005/8/layout/pyramid3"/>
    <dgm:cxn modelId="{20F17F8C-241D-EE49-B3B5-F81A86EB3155}" type="presParOf" srcId="{8D833FBC-9343-6F44-8347-511C3ED7226C}" destId="{766BBF75-5F24-7843-8CA1-F6D7FBE8F9BB}" srcOrd="0" destOrd="0" presId="urn:microsoft.com/office/officeart/2005/8/layout/pyramid3"/>
    <dgm:cxn modelId="{0ECB9206-2C2D-554B-B007-66AE16489D13}" type="presParOf" srcId="{8D833FBC-9343-6F44-8347-511C3ED7226C}" destId="{4469197C-DE73-DC4E-B16A-2EC1CC37E8F4}" srcOrd="1" destOrd="0" presId="urn:microsoft.com/office/officeart/2005/8/layout/pyramid3"/>
    <dgm:cxn modelId="{B0E46208-871E-A24B-848B-1AD228992349}" type="presParOf" srcId="{8673102C-61DA-8F43-909C-C121FBB937A9}" destId="{62EB5908-4ACD-8240-9AA6-3DB41CFE32E6}" srcOrd="5" destOrd="0" presId="urn:microsoft.com/office/officeart/2005/8/layout/pyramid3"/>
    <dgm:cxn modelId="{47CA2F8F-A40A-F448-A19A-3DA8A402F90F}" type="presParOf" srcId="{62EB5908-4ACD-8240-9AA6-3DB41CFE32E6}" destId="{52A01E73-8D41-ED40-8B1F-16F8DEDC5060}" srcOrd="0" destOrd="0" presId="urn:microsoft.com/office/officeart/2005/8/layout/pyramid3"/>
    <dgm:cxn modelId="{54342E53-323A-7B4D-81F9-6C2902CE7906}" type="presParOf" srcId="{62EB5908-4ACD-8240-9AA6-3DB41CFE32E6}" destId="{D037DC28-CA42-7D42-B217-4B2DD2B48AA7}" srcOrd="1" destOrd="0" presId="urn:microsoft.com/office/officeart/2005/8/layout/pyramid3"/>
  </dgm:cxnLst>
  <dgm:bg>
    <a:noFill/>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6505A9A-4D79-1A42-ABDB-F1A92E20205B}" type="doc">
      <dgm:prSet loTypeId="urn:microsoft.com/office/officeart/2005/8/layout/pyramid3" loCatId="" qsTypeId="urn:microsoft.com/office/officeart/2005/8/quickstyle/simple1" qsCatId="simple" csTypeId="urn:microsoft.com/office/officeart/2005/8/colors/accent1_2" csCatId="accent1" phldr="1"/>
      <dgm:spPr/>
    </dgm:pt>
    <dgm:pt modelId="{34C086B5-8823-5D4D-BB75-60BE4AB4137F}">
      <dgm:prSet phldrT="[Text]">
        <dgm:style>
          <a:lnRef idx="1">
            <a:schemeClr val="accent4"/>
          </a:lnRef>
          <a:fillRef idx="2">
            <a:schemeClr val="accent4"/>
          </a:fillRef>
          <a:effectRef idx="1">
            <a:schemeClr val="accent4"/>
          </a:effectRef>
          <a:fontRef idx="minor">
            <a:schemeClr val="dk1"/>
          </a:fontRef>
        </dgm:style>
      </dgm:prSet>
      <dgm:spPr>
        <a:solidFill>
          <a:schemeClr val="bg1"/>
        </a:solidFill>
        <a:ln w="12700">
          <a:solidFill>
            <a:schemeClr val="accent2"/>
          </a:solidFill>
        </a:ln>
      </dgm:spPr>
      <dgm:t>
        <a:bodyPr vert="horz"/>
        <a:lstStyle/>
        <a:p>
          <a:r>
            <a:rPr lang="en-US" dirty="0">
              <a:solidFill>
                <a:schemeClr val="bg1"/>
              </a:solidFill>
            </a:rPr>
            <a:t> </a:t>
          </a:r>
        </a:p>
      </dgm:t>
    </dgm:pt>
    <dgm:pt modelId="{D1E9DA5F-FFB0-3E42-B387-C6FF55DDBC2B}" type="parTrans" cxnId="{AE27B1BA-E644-5B48-A0FF-A5C4AD724F46}">
      <dgm:prSet/>
      <dgm:spPr/>
      <dgm:t>
        <a:bodyPr/>
        <a:lstStyle/>
        <a:p>
          <a:endParaRPr lang="en-US"/>
        </a:p>
      </dgm:t>
    </dgm:pt>
    <dgm:pt modelId="{4D70A6A6-7E9A-824E-85A9-F4BC3CF42B1B}" type="sibTrans" cxnId="{AE27B1BA-E644-5B48-A0FF-A5C4AD724F46}">
      <dgm:prSet/>
      <dgm:spPr/>
      <dgm:t>
        <a:bodyPr/>
        <a:lstStyle/>
        <a:p>
          <a:endParaRPr lang="en-US"/>
        </a:p>
      </dgm:t>
    </dgm:pt>
    <dgm:pt modelId="{E9A5A36A-B07D-524B-819E-0E9A54D79635}">
      <dgm:prSet phldrT="[Text]">
        <dgm:style>
          <a:lnRef idx="2">
            <a:schemeClr val="accent4"/>
          </a:lnRef>
          <a:fillRef idx="1">
            <a:schemeClr val="lt1"/>
          </a:fillRef>
          <a:effectRef idx="0">
            <a:schemeClr val="accent4"/>
          </a:effectRef>
          <a:fontRef idx="minor">
            <a:schemeClr val="dk1"/>
          </a:fontRef>
        </dgm:style>
      </dgm:prSet>
      <dgm:spPr>
        <a:ln>
          <a:solidFill>
            <a:schemeClr val="accent2"/>
          </a:solidFill>
        </a:ln>
      </dgm:spPr>
      <dgm:t>
        <a:bodyPr/>
        <a:lstStyle/>
        <a:p>
          <a:r>
            <a:rPr lang="en-US" dirty="0"/>
            <a:t> </a:t>
          </a:r>
        </a:p>
        <a:p>
          <a:endParaRPr lang="en-US" dirty="0"/>
        </a:p>
      </dgm:t>
    </dgm:pt>
    <dgm:pt modelId="{3A59DBD7-253A-C642-BE6A-F1FE9F280E1E}" type="parTrans" cxnId="{2BD31BFC-FB5B-3F48-BD51-8B05F0EEFBC6}">
      <dgm:prSet/>
      <dgm:spPr/>
      <dgm:t>
        <a:bodyPr/>
        <a:lstStyle/>
        <a:p>
          <a:endParaRPr lang="en-US"/>
        </a:p>
      </dgm:t>
    </dgm:pt>
    <dgm:pt modelId="{9FC0F340-BB0F-AC41-A5C6-CA9738424882}" type="sibTrans" cxnId="{2BD31BFC-FB5B-3F48-BD51-8B05F0EEFBC6}">
      <dgm:prSet/>
      <dgm:spPr/>
      <dgm:t>
        <a:bodyPr/>
        <a:lstStyle/>
        <a:p>
          <a:endParaRPr lang="en-US"/>
        </a:p>
      </dgm:t>
    </dgm:pt>
    <dgm:pt modelId="{EAB7BA3E-478D-E64C-A7CA-BF1048A1B677}">
      <dgm:prSet phldrT="[Text]">
        <dgm:style>
          <a:lnRef idx="2">
            <a:schemeClr val="accent4"/>
          </a:lnRef>
          <a:fillRef idx="1">
            <a:schemeClr val="lt1"/>
          </a:fillRef>
          <a:effectRef idx="0">
            <a:schemeClr val="accent4"/>
          </a:effectRef>
          <a:fontRef idx="minor">
            <a:schemeClr val="dk1"/>
          </a:fontRef>
        </dgm:style>
      </dgm:prSet>
      <dgm:spPr>
        <a:solidFill>
          <a:schemeClr val="accent2"/>
        </a:solidFill>
        <a:ln>
          <a:solidFill>
            <a:schemeClr val="accent2"/>
          </a:solidFill>
        </a:ln>
      </dgm:spPr>
      <dgm:t>
        <a:bodyPr/>
        <a:lstStyle/>
        <a:p>
          <a:r>
            <a:rPr lang="en-US" dirty="0"/>
            <a:t> </a:t>
          </a:r>
        </a:p>
      </dgm:t>
    </dgm:pt>
    <dgm:pt modelId="{B61DB4B6-7783-054A-B0FA-4BB3D3CA72A7}" type="parTrans" cxnId="{02A78D9E-5E91-D34E-A0FD-BED6574CBC26}">
      <dgm:prSet/>
      <dgm:spPr/>
      <dgm:t>
        <a:bodyPr/>
        <a:lstStyle/>
        <a:p>
          <a:endParaRPr lang="en-US"/>
        </a:p>
      </dgm:t>
    </dgm:pt>
    <dgm:pt modelId="{127DF396-1923-0F46-B0A1-C23D88B85E9E}" type="sibTrans" cxnId="{02A78D9E-5E91-D34E-A0FD-BED6574CBC26}">
      <dgm:prSet/>
      <dgm:spPr/>
      <dgm:t>
        <a:bodyPr/>
        <a:lstStyle/>
        <a:p>
          <a:endParaRPr lang="en-US"/>
        </a:p>
      </dgm:t>
    </dgm:pt>
    <dgm:pt modelId="{601FAC36-CF98-E54D-BFAA-67A56D207AA3}">
      <dgm:prSet phldrT="[Text]">
        <dgm:style>
          <a:lnRef idx="2">
            <a:schemeClr val="accent4"/>
          </a:lnRef>
          <a:fillRef idx="1">
            <a:schemeClr val="lt1"/>
          </a:fillRef>
          <a:effectRef idx="0">
            <a:schemeClr val="accent4"/>
          </a:effectRef>
          <a:fontRef idx="minor">
            <a:schemeClr val="dk1"/>
          </a:fontRef>
        </dgm:style>
      </dgm:prSet>
      <dgm:spPr>
        <a:ln>
          <a:solidFill>
            <a:schemeClr val="accent2"/>
          </a:solidFill>
        </a:ln>
      </dgm:spPr>
      <dgm:t>
        <a:bodyPr vert="horz"/>
        <a:lstStyle/>
        <a:p>
          <a:r>
            <a:rPr lang="en-US" dirty="0"/>
            <a:t> </a:t>
          </a:r>
        </a:p>
      </dgm:t>
    </dgm:pt>
    <dgm:pt modelId="{C6D9C93A-CA73-F049-88E1-5BC62B5D1E9E}" type="parTrans" cxnId="{AE2ED17D-8579-344F-8030-9A05EADAE434}">
      <dgm:prSet/>
      <dgm:spPr/>
      <dgm:t>
        <a:bodyPr/>
        <a:lstStyle/>
        <a:p>
          <a:endParaRPr lang="en-US"/>
        </a:p>
      </dgm:t>
    </dgm:pt>
    <dgm:pt modelId="{E9B18C72-96A0-DD40-90C1-131F902A47D0}" type="sibTrans" cxnId="{AE2ED17D-8579-344F-8030-9A05EADAE434}">
      <dgm:prSet/>
      <dgm:spPr/>
      <dgm:t>
        <a:bodyPr/>
        <a:lstStyle/>
        <a:p>
          <a:endParaRPr lang="en-US"/>
        </a:p>
      </dgm:t>
    </dgm:pt>
    <dgm:pt modelId="{FE13C870-9561-4C2C-B5F1-22367452D725}">
      <dgm:prSet>
        <dgm:style>
          <a:lnRef idx="2">
            <a:schemeClr val="accent4"/>
          </a:lnRef>
          <a:fillRef idx="1">
            <a:schemeClr val="lt1"/>
          </a:fillRef>
          <a:effectRef idx="0">
            <a:schemeClr val="accent4"/>
          </a:effectRef>
          <a:fontRef idx="minor">
            <a:schemeClr val="dk1"/>
          </a:fontRef>
        </dgm:style>
      </dgm:prSet>
      <dgm:spPr>
        <a:ln>
          <a:solidFill>
            <a:schemeClr val="accent2"/>
          </a:solidFill>
        </a:ln>
      </dgm:spPr>
      <dgm:t>
        <a:bodyPr/>
        <a:lstStyle/>
        <a:p>
          <a:r>
            <a:rPr lang="en-US" dirty="0"/>
            <a:t> </a:t>
          </a:r>
        </a:p>
      </dgm:t>
    </dgm:pt>
    <dgm:pt modelId="{F8586C49-0DBD-4AA4-AEE1-8AC2029D03EA}" type="parTrans" cxnId="{A21B9AAE-EC73-4701-A2A3-D6CC56E237D6}">
      <dgm:prSet/>
      <dgm:spPr/>
      <dgm:t>
        <a:bodyPr/>
        <a:lstStyle/>
        <a:p>
          <a:endParaRPr lang="en-US"/>
        </a:p>
      </dgm:t>
    </dgm:pt>
    <dgm:pt modelId="{B48C5E9F-D78B-4398-814A-A8ECA7941BB1}" type="sibTrans" cxnId="{A21B9AAE-EC73-4701-A2A3-D6CC56E237D6}">
      <dgm:prSet/>
      <dgm:spPr/>
      <dgm:t>
        <a:bodyPr/>
        <a:lstStyle/>
        <a:p>
          <a:endParaRPr lang="en-US"/>
        </a:p>
      </dgm:t>
    </dgm:pt>
    <dgm:pt modelId="{8CF370BA-CF5C-AA4D-AB13-D31FAE4C6EF7}">
      <dgm:prSet phldrT="[Text]">
        <dgm:style>
          <a:lnRef idx="2">
            <a:schemeClr val="accent4"/>
          </a:lnRef>
          <a:fillRef idx="1">
            <a:schemeClr val="lt1"/>
          </a:fillRef>
          <a:effectRef idx="0">
            <a:schemeClr val="accent4"/>
          </a:effectRef>
          <a:fontRef idx="minor">
            <a:schemeClr val="dk1"/>
          </a:fontRef>
        </dgm:style>
      </dgm:prSet>
      <dgm:spPr>
        <a:ln>
          <a:solidFill>
            <a:schemeClr val="accent2"/>
          </a:solidFill>
        </a:ln>
      </dgm:spPr>
      <dgm:t>
        <a:bodyPr vert="horz"/>
        <a:lstStyle/>
        <a:p>
          <a:r>
            <a:rPr lang="en-US" dirty="0"/>
            <a:t> </a:t>
          </a:r>
        </a:p>
      </dgm:t>
    </dgm:pt>
    <dgm:pt modelId="{357BA51D-560E-894A-9480-F84C9EA36894}" type="parTrans" cxnId="{5BF36065-526F-5044-9B21-C22F115C3777}">
      <dgm:prSet/>
      <dgm:spPr/>
      <dgm:t>
        <a:bodyPr/>
        <a:lstStyle/>
        <a:p>
          <a:endParaRPr lang="en-US"/>
        </a:p>
      </dgm:t>
    </dgm:pt>
    <dgm:pt modelId="{2748630C-A82A-3847-B64E-EC7AD0A05473}" type="sibTrans" cxnId="{5BF36065-526F-5044-9B21-C22F115C3777}">
      <dgm:prSet/>
      <dgm:spPr/>
      <dgm:t>
        <a:bodyPr/>
        <a:lstStyle/>
        <a:p>
          <a:endParaRPr lang="en-US"/>
        </a:p>
      </dgm:t>
    </dgm:pt>
    <dgm:pt modelId="{8673102C-61DA-8F43-909C-C121FBB937A9}" type="pres">
      <dgm:prSet presAssocID="{A6505A9A-4D79-1A42-ABDB-F1A92E20205B}" presName="Name0" presStyleCnt="0">
        <dgm:presLayoutVars>
          <dgm:dir/>
          <dgm:animLvl val="lvl"/>
          <dgm:resizeHandles val="exact"/>
        </dgm:presLayoutVars>
      </dgm:prSet>
      <dgm:spPr/>
    </dgm:pt>
    <dgm:pt modelId="{366429CD-2990-408C-9A19-80D26F93373D}" type="pres">
      <dgm:prSet presAssocID="{FE13C870-9561-4C2C-B5F1-22367452D725}" presName="Name8" presStyleCnt="0"/>
      <dgm:spPr/>
    </dgm:pt>
    <dgm:pt modelId="{D5CB90A6-34BF-496F-BFB0-5F6B68F5216E}" type="pres">
      <dgm:prSet presAssocID="{FE13C870-9561-4C2C-B5F1-22367452D725}" presName="level" presStyleLbl="node1" presStyleIdx="0" presStyleCnt="6">
        <dgm:presLayoutVars>
          <dgm:chMax val="1"/>
          <dgm:bulletEnabled val="1"/>
        </dgm:presLayoutVars>
      </dgm:prSet>
      <dgm:spPr/>
    </dgm:pt>
    <dgm:pt modelId="{D95A34B7-705D-4297-A2A7-4EBCF32E4453}" type="pres">
      <dgm:prSet presAssocID="{FE13C870-9561-4C2C-B5F1-22367452D725}" presName="levelTx" presStyleLbl="revTx" presStyleIdx="0" presStyleCnt="0">
        <dgm:presLayoutVars>
          <dgm:chMax val="1"/>
          <dgm:bulletEnabled val="1"/>
        </dgm:presLayoutVars>
      </dgm:prSet>
      <dgm:spPr/>
    </dgm:pt>
    <dgm:pt modelId="{95DC470E-BC3A-1C41-A534-7D9C1BA2DF24}" type="pres">
      <dgm:prSet presAssocID="{601FAC36-CF98-E54D-BFAA-67A56D207AA3}" presName="Name8" presStyleCnt="0"/>
      <dgm:spPr/>
    </dgm:pt>
    <dgm:pt modelId="{59997C94-22CC-E840-B74C-120D59AA73B2}" type="pres">
      <dgm:prSet presAssocID="{601FAC36-CF98-E54D-BFAA-67A56D207AA3}" presName="level" presStyleLbl="node1" presStyleIdx="1" presStyleCnt="6">
        <dgm:presLayoutVars>
          <dgm:chMax val="1"/>
          <dgm:bulletEnabled val="1"/>
        </dgm:presLayoutVars>
      </dgm:prSet>
      <dgm:spPr>
        <a:xfrm rot="10800000">
          <a:off x="281220" y="379246"/>
          <a:ext cx="2249762" cy="379246"/>
        </a:xfrm>
      </dgm:spPr>
    </dgm:pt>
    <dgm:pt modelId="{747B1BF4-2708-A84A-98C1-4013912F9749}" type="pres">
      <dgm:prSet presAssocID="{601FAC36-CF98-E54D-BFAA-67A56D207AA3}" presName="levelTx" presStyleLbl="revTx" presStyleIdx="0" presStyleCnt="0">
        <dgm:presLayoutVars>
          <dgm:chMax val="1"/>
          <dgm:bulletEnabled val="1"/>
        </dgm:presLayoutVars>
      </dgm:prSet>
      <dgm:spPr/>
    </dgm:pt>
    <dgm:pt modelId="{29566AE0-CFC5-B949-A705-DFF8B78F213E}" type="pres">
      <dgm:prSet presAssocID="{8CF370BA-CF5C-AA4D-AB13-D31FAE4C6EF7}" presName="Name8" presStyleCnt="0"/>
      <dgm:spPr/>
    </dgm:pt>
    <dgm:pt modelId="{163AA78E-05B1-E443-91C3-3CFA92A3BEDF}" type="pres">
      <dgm:prSet presAssocID="{8CF370BA-CF5C-AA4D-AB13-D31FAE4C6EF7}" presName="level" presStyleLbl="node1" presStyleIdx="2" presStyleCnt="6">
        <dgm:presLayoutVars>
          <dgm:chMax val="1"/>
          <dgm:bulletEnabled val="1"/>
        </dgm:presLayoutVars>
      </dgm:prSet>
      <dgm:spPr/>
    </dgm:pt>
    <dgm:pt modelId="{85C1487A-89CE-764A-94A1-94F3B8026AC4}" type="pres">
      <dgm:prSet presAssocID="{8CF370BA-CF5C-AA4D-AB13-D31FAE4C6EF7}" presName="levelTx" presStyleLbl="revTx" presStyleIdx="0" presStyleCnt="0">
        <dgm:presLayoutVars>
          <dgm:chMax val="1"/>
          <dgm:bulletEnabled val="1"/>
        </dgm:presLayoutVars>
      </dgm:prSet>
      <dgm:spPr/>
    </dgm:pt>
    <dgm:pt modelId="{CD9D19A7-F6D5-7D4A-9D0E-70A2EF57DC0F}" type="pres">
      <dgm:prSet presAssocID="{34C086B5-8823-5D4D-BB75-60BE4AB4137F}" presName="Name8" presStyleCnt="0"/>
      <dgm:spPr/>
    </dgm:pt>
    <dgm:pt modelId="{9F21B950-0F52-F34D-9840-089A99D46DA7}" type="pres">
      <dgm:prSet presAssocID="{34C086B5-8823-5D4D-BB75-60BE4AB4137F}" presName="level" presStyleLbl="node1" presStyleIdx="3" presStyleCnt="6">
        <dgm:presLayoutVars>
          <dgm:chMax val="1"/>
          <dgm:bulletEnabled val="1"/>
        </dgm:presLayoutVars>
      </dgm:prSet>
      <dgm:spPr>
        <a:xfrm rot="10800000">
          <a:off x="562440" y="758492"/>
          <a:ext cx="1687321" cy="379246"/>
        </a:xfrm>
      </dgm:spPr>
    </dgm:pt>
    <dgm:pt modelId="{86B9D0DE-063E-CB4F-930E-D054682CF51F}" type="pres">
      <dgm:prSet presAssocID="{34C086B5-8823-5D4D-BB75-60BE4AB4137F}" presName="levelTx" presStyleLbl="revTx" presStyleIdx="0" presStyleCnt="0">
        <dgm:presLayoutVars>
          <dgm:chMax val="1"/>
          <dgm:bulletEnabled val="1"/>
        </dgm:presLayoutVars>
      </dgm:prSet>
      <dgm:spPr/>
    </dgm:pt>
    <dgm:pt modelId="{8D833FBC-9343-6F44-8347-511C3ED7226C}" type="pres">
      <dgm:prSet presAssocID="{EAB7BA3E-478D-E64C-A7CA-BF1048A1B677}" presName="Name8" presStyleCnt="0"/>
      <dgm:spPr/>
    </dgm:pt>
    <dgm:pt modelId="{766BBF75-5F24-7843-8CA1-F6D7FBE8F9BB}" type="pres">
      <dgm:prSet presAssocID="{EAB7BA3E-478D-E64C-A7CA-BF1048A1B677}" presName="level" presStyleLbl="node1" presStyleIdx="4" presStyleCnt="6">
        <dgm:presLayoutVars>
          <dgm:chMax val="1"/>
          <dgm:bulletEnabled val="1"/>
        </dgm:presLayoutVars>
      </dgm:prSet>
      <dgm:spPr/>
    </dgm:pt>
    <dgm:pt modelId="{4469197C-DE73-DC4E-B16A-2EC1CC37E8F4}" type="pres">
      <dgm:prSet presAssocID="{EAB7BA3E-478D-E64C-A7CA-BF1048A1B677}" presName="levelTx" presStyleLbl="revTx" presStyleIdx="0" presStyleCnt="0">
        <dgm:presLayoutVars>
          <dgm:chMax val="1"/>
          <dgm:bulletEnabled val="1"/>
        </dgm:presLayoutVars>
      </dgm:prSet>
      <dgm:spPr/>
    </dgm:pt>
    <dgm:pt modelId="{62EB5908-4ACD-8240-9AA6-3DB41CFE32E6}" type="pres">
      <dgm:prSet presAssocID="{E9A5A36A-B07D-524B-819E-0E9A54D79635}" presName="Name8" presStyleCnt="0"/>
      <dgm:spPr/>
    </dgm:pt>
    <dgm:pt modelId="{52A01E73-8D41-ED40-8B1F-16F8DEDC5060}" type="pres">
      <dgm:prSet presAssocID="{E9A5A36A-B07D-524B-819E-0E9A54D79635}" presName="level" presStyleLbl="node1" presStyleIdx="5" presStyleCnt="6">
        <dgm:presLayoutVars>
          <dgm:chMax val="1"/>
          <dgm:bulletEnabled val="1"/>
        </dgm:presLayoutVars>
      </dgm:prSet>
      <dgm:spPr/>
    </dgm:pt>
    <dgm:pt modelId="{D037DC28-CA42-7D42-B217-4B2DD2B48AA7}" type="pres">
      <dgm:prSet presAssocID="{E9A5A36A-B07D-524B-819E-0E9A54D79635}" presName="levelTx" presStyleLbl="revTx" presStyleIdx="0" presStyleCnt="0">
        <dgm:presLayoutVars>
          <dgm:chMax val="1"/>
          <dgm:bulletEnabled val="1"/>
        </dgm:presLayoutVars>
      </dgm:prSet>
      <dgm:spPr/>
    </dgm:pt>
  </dgm:ptLst>
  <dgm:cxnLst>
    <dgm:cxn modelId="{4C7E721B-CF4D-6F4C-A4FB-E198F58903E8}" type="presOf" srcId="{E9A5A36A-B07D-524B-819E-0E9A54D79635}" destId="{52A01E73-8D41-ED40-8B1F-16F8DEDC5060}" srcOrd="0" destOrd="0" presId="urn:microsoft.com/office/officeart/2005/8/layout/pyramid3"/>
    <dgm:cxn modelId="{9AFC7E47-4B80-446D-929B-AA2E73FB0676}" type="presOf" srcId="{FE13C870-9561-4C2C-B5F1-22367452D725}" destId="{D5CB90A6-34BF-496F-BFB0-5F6B68F5216E}" srcOrd="0" destOrd="0" presId="urn:microsoft.com/office/officeart/2005/8/layout/pyramid3"/>
    <dgm:cxn modelId="{BB23AC4D-868A-C94C-89A5-36BDE49987B6}" type="presOf" srcId="{601FAC36-CF98-E54D-BFAA-67A56D207AA3}" destId="{59997C94-22CC-E840-B74C-120D59AA73B2}" srcOrd="0" destOrd="0" presId="urn:microsoft.com/office/officeart/2005/8/layout/pyramid3"/>
    <dgm:cxn modelId="{163B1E4E-667B-CF49-9820-40F1B1DA51BF}" type="presOf" srcId="{8CF370BA-CF5C-AA4D-AB13-D31FAE4C6EF7}" destId="{163AA78E-05B1-E443-91C3-3CFA92A3BEDF}" srcOrd="0" destOrd="0" presId="urn:microsoft.com/office/officeart/2005/8/layout/pyramid3"/>
    <dgm:cxn modelId="{5536BE57-A82D-6047-96BF-112515BC37A4}" type="presOf" srcId="{8CF370BA-CF5C-AA4D-AB13-D31FAE4C6EF7}" destId="{85C1487A-89CE-764A-94A1-94F3B8026AC4}" srcOrd="1" destOrd="0" presId="urn:microsoft.com/office/officeart/2005/8/layout/pyramid3"/>
    <dgm:cxn modelId="{5BF36065-526F-5044-9B21-C22F115C3777}" srcId="{A6505A9A-4D79-1A42-ABDB-F1A92E20205B}" destId="{8CF370BA-CF5C-AA4D-AB13-D31FAE4C6EF7}" srcOrd="2" destOrd="0" parTransId="{357BA51D-560E-894A-9480-F84C9EA36894}" sibTransId="{2748630C-A82A-3847-B64E-EC7AD0A05473}"/>
    <dgm:cxn modelId="{AE2ED17D-8579-344F-8030-9A05EADAE434}" srcId="{A6505A9A-4D79-1A42-ABDB-F1A92E20205B}" destId="{601FAC36-CF98-E54D-BFAA-67A56D207AA3}" srcOrd="1" destOrd="0" parTransId="{C6D9C93A-CA73-F049-88E1-5BC62B5D1E9E}" sibTransId="{E9B18C72-96A0-DD40-90C1-131F902A47D0}"/>
    <dgm:cxn modelId="{C6101889-E325-234E-AF40-5A6BEB5EAA0E}" type="presOf" srcId="{E9A5A36A-B07D-524B-819E-0E9A54D79635}" destId="{D037DC28-CA42-7D42-B217-4B2DD2B48AA7}" srcOrd="1" destOrd="0" presId="urn:microsoft.com/office/officeart/2005/8/layout/pyramid3"/>
    <dgm:cxn modelId="{02A78D9E-5E91-D34E-A0FD-BED6574CBC26}" srcId="{A6505A9A-4D79-1A42-ABDB-F1A92E20205B}" destId="{EAB7BA3E-478D-E64C-A7CA-BF1048A1B677}" srcOrd="4" destOrd="0" parTransId="{B61DB4B6-7783-054A-B0FA-4BB3D3CA72A7}" sibTransId="{127DF396-1923-0F46-B0A1-C23D88B85E9E}"/>
    <dgm:cxn modelId="{89BDC6A2-A2B7-AA46-B663-336978E93FC8}" type="presOf" srcId="{34C086B5-8823-5D4D-BB75-60BE4AB4137F}" destId="{86B9D0DE-063E-CB4F-930E-D054682CF51F}" srcOrd="1" destOrd="0" presId="urn:microsoft.com/office/officeart/2005/8/layout/pyramid3"/>
    <dgm:cxn modelId="{114738AA-201A-6942-A162-C1FB01B8CC2A}" type="presOf" srcId="{601FAC36-CF98-E54D-BFAA-67A56D207AA3}" destId="{747B1BF4-2708-A84A-98C1-4013912F9749}" srcOrd="1" destOrd="0" presId="urn:microsoft.com/office/officeart/2005/8/layout/pyramid3"/>
    <dgm:cxn modelId="{A21B9AAE-EC73-4701-A2A3-D6CC56E237D6}" srcId="{A6505A9A-4D79-1A42-ABDB-F1A92E20205B}" destId="{FE13C870-9561-4C2C-B5F1-22367452D725}" srcOrd="0" destOrd="0" parTransId="{F8586C49-0DBD-4AA4-AEE1-8AC2029D03EA}" sibTransId="{B48C5E9F-D78B-4398-814A-A8ECA7941BB1}"/>
    <dgm:cxn modelId="{AE27B1BA-E644-5B48-A0FF-A5C4AD724F46}" srcId="{A6505A9A-4D79-1A42-ABDB-F1A92E20205B}" destId="{34C086B5-8823-5D4D-BB75-60BE4AB4137F}" srcOrd="3" destOrd="0" parTransId="{D1E9DA5F-FFB0-3E42-B387-C6FF55DDBC2B}" sibTransId="{4D70A6A6-7E9A-824E-85A9-F4BC3CF42B1B}"/>
    <dgm:cxn modelId="{84C62DBF-AD76-E147-9DCA-A659A4812279}" type="presOf" srcId="{34C086B5-8823-5D4D-BB75-60BE4AB4137F}" destId="{9F21B950-0F52-F34D-9840-089A99D46DA7}" srcOrd="0" destOrd="0" presId="urn:microsoft.com/office/officeart/2005/8/layout/pyramid3"/>
    <dgm:cxn modelId="{8CDA98CA-8E6B-A244-BF2E-0754FAEF33FB}" type="presOf" srcId="{EAB7BA3E-478D-E64C-A7CA-BF1048A1B677}" destId="{4469197C-DE73-DC4E-B16A-2EC1CC37E8F4}" srcOrd="1" destOrd="0" presId="urn:microsoft.com/office/officeart/2005/8/layout/pyramid3"/>
    <dgm:cxn modelId="{A77E4AD6-9C73-E040-B997-608879B94EEF}" type="presOf" srcId="{A6505A9A-4D79-1A42-ABDB-F1A92E20205B}" destId="{8673102C-61DA-8F43-909C-C121FBB937A9}" srcOrd="0" destOrd="0" presId="urn:microsoft.com/office/officeart/2005/8/layout/pyramid3"/>
    <dgm:cxn modelId="{2C547EDB-2E24-4A93-963B-C7BFE0ADEB83}" type="presOf" srcId="{FE13C870-9561-4C2C-B5F1-22367452D725}" destId="{D95A34B7-705D-4297-A2A7-4EBCF32E4453}" srcOrd="1" destOrd="0" presId="urn:microsoft.com/office/officeart/2005/8/layout/pyramid3"/>
    <dgm:cxn modelId="{4D3B76F5-C352-164E-8BE2-85F3C10A995E}" type="presOf" srcId="{EAB7BA3E-478D-E64C-A7CA-BF1048A1B677}" destId="{766BBF75-5F24-7843-8CA1-F6D7FBE8F9BB}" srcOrd="0" destOrd="0" presId="urn:microsoft.com/office/officeart/2005/8/layout/pyramid3"/>
    <dgm:cxn modelId="{2BD31BFC-FB5B-3F48-BD51-8B05F0EEFBC6}" srcId="{A6505A9A-4D79-1A42-ABDB-F1A92E20205B}" destId="{E9A5A36A-B07D-524B-819E-0E9A54D79635}" srcOrd="5" destOrd="0" parTransId="{3A59DBD7-253A-C642-BE6A-F1FE9F280E1E}" sibTransId="{9FC0F340-BB0F-AC41-A5C6-CA9738424882}"/>
    <dgm:cxn modelId="{410D0D00-469E-4768-AABC-EABB939507BF}" type="presParOf" srcId="{8673102C-61DA-8F43-909C-C121FBB937A9}" destId="{366429CD-2990-408C-9A19-80D26F93373D}" srcOrd="0" destOrd="0" presId="urn:microsoft.com/office/officeart/2005/8/layout/pyramid3"/>
    <dgm:cxn modelId="{A1A581DE-97AD-42A3-A4DB-52BA8A503C04}" type="presParOf" srcId="{366429CD-2990-408C-9A19-80D26F93373D}" destId="{D5CB90A6-34BF-496F-BFB0-5F6B68F5216E}" srcOrd="0" destOrd="0" presId="urn:microsoft.com/office/officeart/2005/8/layout/pyramid3"/>
    <dgm:cxn modelId="{37562A76-9381-4C5E-A8F2-0098C7EB2B85}" type="presParOf" srcId="{366429CD-2990-408C-9A19-80D26F93373D}" destId="{D95A34B7-705D-4297-A2A7-4EBCF32E4453}" srcOrd="1" destOrd="0" presId="urn:microsoft.com/office/officeart/2005/8/layout/pyramid3"/>
    <dgm:cxn modelId="{D2B9F3F8-E590-CE43-9A09-B2FC38E01705}" type="presParOf" srcId="{8673102C-61DA-8F43-909C-C121FBB937A9}" destId="{95DC470E-BC3A-1C41-A534-7D9C1BA2DF24}" srcOrd="1" destOrd="0" presId="urn:microsoft.com/office/officeart/2005/8/layout/pyramid3"/>
    <dgm:cxn modelId="{7DE11AC8-BBFB-564B-8B35-77EED2B2B651}" type="presParOf" srcId="{95DC470E-BC3A-1C41-A534-7D9C1BA2DF24}" destId="{59997C94-22CC-E840-B74C-120D59AA73B2}" srcOrd="0" destOrd="0" presId="urn:microsoft.com/office/officeart/2005/8/layout/pyramid3"/>
    <dgm:cxn modelId="{F328D381-C1C2-F240-ADAC-695FF71E04A6}" type="presParOf" srcId="{95DC470E-BC3A-1C41-A534-7D9C1BA2DF24}" destId="{747B1BF4-2708-A84A-98C1-4013912F9749}" srcOrd="1" destOrd="0" presId="urn:microsoft.com/office/officeart/2005/8/layout/pyramid3"/>
    <dgm:cxn modelId="{08EDD2C0-02AE-4845-9BB3-395942741B7B}" type="presParOf" srcId="{8673102C-61DA-8F43-909C-C121FBB937A9}" destId="{29566AE0-CFC5-B949-A705-DFF8B78F213E}" srcOrd="2" destOrd="0" presId="urn:microsoft.com/office/officeart/2005/8/layout/pyramid3"/>
    <dgm:cxn modelId="{6D7E0E2B-7320-8443-9C3F-F4612A3534FA}" type="presParOf" srcId="{29566AE0-CFC5-B949-A705-DFF8B78F213E}" destId="{163AA78E-05B1-E443-91C3-3CFA92A3BEDF}" srcOrd="0" destOrd="0" presId="urn:microsoft.com/office/officeart/2005/8/layout/pyramid3"/>
    <dgm:cxn modelId="{CA83386F-876F-C245-889C-769D71EDF827}" type="presParOf" srcId="{29566AE0-CFC5-B949-A705-DFF8B78F213E}" destId="{85C1487A-89CE-764A-94A1-94F3B8026AC4}" srcOrd="1" destOrd="0" presId="urn:microsoft.com/office/officeart/2005/8/layout/pyramid3"/>
    <dgm:cxn modelId="{F56B3202-C3DF-034D-A800-E910BD461C90}" type="presParOf" srcId="{8673102C-61DA-8F43-909C-C121FBB937A9}" destId="{CD9D19A7-F6D5-7D4A-9D0E-70A2EF57DC0F}" srcOrd="3" destOrd="0" presId="urn:microsoft.com/office/officeart/2005/8/layout/pyramid3"/>
    <dgm:cxn modelId="{794A0F18-5D69-224D-8617-85D02B9D85EC}" type="presParOf" srcId="{CD9D19A7-F6D5-7D4A-9D0E-70A2EF57DC0F}" destId="{9F21B950-0F52-F34D-9840-089A99D46DA7}" srcOrd="0" destOrd="0" presId="urn:microsoft.com/office/officeart/2005/8/layout/pyramid3"/>
    <dgm:cxn modelId="{B40BE891-F2D9-E841-88D3-7F10EAEE7A37}" type="presParOf" srcId="{CD9D19A7-F6D5-7D4A-9D0E-70A2EF57DC0F}" destId="{86B9D0DE-063E-CB4F-930E-D054682CF51F}" srcOrd="1" destOrd="0" presId="urn:microsoft.com/office/officeart/2005/8/layout/pyramid3"/>
    <dgm:cxn modelId="{3E80F8B1-654C-DC4A-99AB-B4EEC4E3E85D}" type="presParOf" srcId="{8673102C-61DA-8F43-909C-C121FBB937A9}" destId="{8D833FBC-9343-6F44-8347-511C3ED7226C}" srcOrd="4" destOrd="0" presId="urn:microsoft.com/office/officeart/2005/8/layout/pyramid3"/>
    <dgm:cxn modelId="{20F17F8C-241D-EE49-B3B5-F81A86EB3155}" type="presParOf" srcId="{8D833FBC-9343-6F44-8347-511C3ED7226C}" destId="{766BBF75-5F24-7843-8CA1-F6D7FBE8F9BB}" srcOrd="0" destOrd="0" presId="urn:microsoft.com/office/officeart/2005/8/layout/pyramid3"/>
    <dgm:cxn modelId="{0ECB9206-2C2D-554B-B007-66AE16489D13}" type="presParOf" srcId="{8D833FBC-9343-6F44-8347-511C3ED7226C}" destId="{4469197C-DE73-DC4E-B16A-2EC1CC37E8F4}" srcOrd="1" destOrd="0" presId="urn:microsoft.com/office/officeart/2005/8/layout/pyramid3"/>
    <dgm:cxn modelId="{B0E46208-871E-A24B-848B-1AD228992349}" type="presParOf" srcId="{8673102C-61DA-8F43-909C-C121FBB937A9}" destId="{62EB5908-4ACD-8240-9AA6-3DB41CFE32E6}" srcOrd="5" destOrd="0" presId="urn:microsoft.com/office/officeart/2005/8/layout/pyramid3"/>
    <dgm:cxn modelId="{47CA2F8F-A40A-F448-A19A-3DA8A402F90F}" type="presParOf" srcId="{62EB5908-4ACD-8240-9AA6-3DB41CFE32E6}" destId="{52A01E73-8D41-ED40-8B1F-16F8DEDC5060}" srcOrd="0" destOrd="0" presId="urn:microsoft.com/office/officeart/2005/8/layout/pyramid3"/>
    <dgm:cxn modelId="{54342E53-323A-7B4D-81F9-6C2902CE7906}" type="presParOf" srcId="{62EB5908-4ACD-8240-9AA6-3DB41CFE32E6}" destId="{D037DC28-CA42-7D42-B217-4B2DD2B48AA7}" srcOrd="1" destOrd="0" presId="urn:microsoft.com/office/officeart/2005/8/layout/pyramid3"/>
  </dgm:cxnLst>
  <dgm:bg>
    <a:noFill/>
  </dgm:bg>
  <dgm:whole>
    <a:ln>
      <a:noFill/>
    </a:ln>
  </dgm:whole>
  <dgm:extLst>
    <a:ext uri="http://schemas.microsoft.com/office/drawing/2008/diagram">
      <dsp:dataModelExt xmlns:dsp="http://schemas.microsoft.com/office/drawing/2008/diagram" relId="rId1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6505A9A-4D79-1A42-ABDB-F1A92E20205B}" type="doc">
      <dgm:prSet loTypeId="urn:microsoft.com/office/officeart/2005/8/layout/pyramid3" loCatId="" qsTypeId="urn:microsoft.com/office/officeart/2005/8/quickstyle/simple1" qsCatId="simple" csTypeId="urn:microsoft.com/office/officeart/2005/8/colors/accent1_2" csCatId="accent1" phldr="1"/>
      <dgm:spPr/>
      <dgm:t>
        <a:bodyPr/>
        <a:lstStyle/>
        <a:p>
          <a:endParaRPr lang="en-US"/>
        </a:p>
      </dgm:t>
    </dgm:pt>
    <dgm:pt modelId="{34C086B5-8823-5D4D-BB75-60BE4AB4137F}">
      <dgm:prSet phldrT="[Text]">
        <dgm:style>
          <a:lnRef idx="1">
            <a:schemeClr val="accent4"/>
          </a:lnRef>
          <a:fillRef idx="2">
            <a:schemeClr val="accent4"/>
          </a:fillRef>
          <a:effectRef idx="1">
            <a:schemeClr val="accent4"/>
          </a:effectRef>
          <a:fontRef idx="minor">
            <a:schemeClr val="dk1"/>
          </a:fontRef>
        </dgm:style>
      </dgm:prSet>
      <dgm:spPr>
        <a:solidFill>
          <a:schemeClr val="accent6"/>
        </a:solidFill>
        <a:ln>
          <a:solidFill>
            <a:schemeClr val="accent6"/>
          </a:solidFill>
        </a:ln>
      </dgm:spPr>
      <dgm:t>
        <a:bodyPr vert="horz"/>
        <a:lstStyle/>
        <a:p>
          <a:r>
            <a:rPr lang="en-US" dirty="0">
              <a:solidFill>
                <a:schemeClr val="bg1"/>
              </a:solidFill>
            </a:rPr>
            <a:t> </a:t>
          </a:r>
        </a:p>
      </dgm:t>
    </dgm:pt>
    <dgm:pt modelId="{D1E9DA5F-FFB0-3E42-B387-C6FF55DDBC2B}" type="parTrans" cxnId="{AE27B1BA-E644-5B48-A0FF-A5C4AD724F46}">
      <dgm:prSet/>
      <dgm:spPr/>
      <dgm:t>
        <a:bodyPr/>
        <a:lstStyle/>
        <a:p>
          <a:endParaRPr lang="en-US"/>
        </a:p>
      </dgm:t>
    </dgm:pt>
    <dgm:pt modelId="{4D70A6A6-7E9A-824E-85A9-F4BC3CF42B1B}" type="sibTrans" cxnId="{AE27B1BA-E644-5B48-A0FF-A5C4AD724F46}">
      <dgm:prSet/>
      <dgm:spPr/>
      <dgm:t>
        <a:bodyPr/>
        <a:lstStyle/>
        <a:p>
          <a:endParaRPr lang="en-US"/>
        </a:p>
      </dgm:t>
    </dgm:pt>
    <dgm:pt modelId="{E9A5A36A-B07D-524B-819E-0E9A54D79635}">
      <dgm:prSet phldrT="[Text]">
        <dgm:style>
          <a:lnRef idx="2">
            <a:schemeClr val="accent4"/>
          </a:lnRef>
          <a:fillRef idx="1">
            <a:schemeClr val="lt1"/>
          </a:fillRef>
          <a:effectRef idx="0">
            <a:schemeClr val="accent4"/>
          </a:effectRef>
          <a:fontRef idx="minor">
            <a:schemeClr val="dk1"/>
          </a:fontRef>
        </dgm:style>
      </dgm:prSet>
      <dgm:spPr>
        <a:ln>
          <a:solidFill>
            <a:schemeClr val="accent6"/>
          </a:solidFill>
        </a:ln>
      </dgm:spPr>
      <dgm:t>
        <a:bodyPr/>
        <a:lstStyle/>
        <a:p>
          <a:r>
            <a:rPr lang="en-US" dirty="0"/>
            <a:t> </a:t>
          </a:r>
        </a:p>
        <a:p>
          <a:endParaRPr lang="en-US" dirty="0"/>
        </a:p>
      </dgm:t>
    </dgm:pt>
    <dgm:pt modelId="{3A59DBD7-253A-C642-BE6A-F1FE9F280E1E}" type="parTrans" cxnId="{2BD31BFC-FB5B-3F48-BD51-8B05F0EEFBC6}">
      <dgm:prSet/>
      <dgm:spPr/>
      <dgm:t>
        <a:bodyPr/>
        <a:lstStyle/>
        <a:p>
          <a:endParaRPr lang="en-US"/>
        </a:p>
      </dgm:t>
    </dgm:pt>
    <dgm:pt modelId="{9FC0F340-BB0F-AC41-A5C6-CA9738424882}" type="sibTrans" cxnId="{2BD31BFC-FB5B-3F48-BD51-8B05F0EEFBC6}">
      <dgm:prSet/>
      <dgm:spPr/>
      <dgm:t>
        <a:bodyPr/>
        <a:lstStyle/>
        <a:p>
          <a:endParaRPr lang="en-US"/>
        </a:p>
      </dgm:t>
    </dgm:pt>
    <dgm:pt modelId="{EAB7BA3E-478D-E64C-A7CA-BF1048A1B677}">
      <dgm:prSet phldrT="[Text]">
        <dgm:style>
          <a:lnRef idx="2">
            <a:schemeClr val="accent4"/>
          </a:lnRef>
          <a:fillRef idx="1">
            <a:schemeClr val="lt1"/>
          </a:fillRef>
          <a:effectRef idx="0">
            <a:schemeClr val="accent4"/>
          </a:effectRef>
          <a:fontRef idx="minor">
            <a:schemeClr val="dk1"/>
          </a:fontRef>
        </dgm:style>
      </dgm:prSet>
      <dgm:spPr>
        <a:ln>
          <a:solidFill>
            <a:schemeClr val="accent6"/>
          </a:solidFill>
        </a:ln>
      </dgm:spPr>
      <dgm:t>
        <a:bodyPr/>
        <a:lstStyle/>
        <a:p>
          <a:r>
            <a:rPr lang="en-US" dirty="0"/>
            <a:t> </a:t>
          </a:r>
        </a:p>
      </dgm:t>
    </dgm:pt>
    <dgm:pt modelId="{B61DB4B6-7783-054A-B0FA-4BB3D3CA72A7}" type="parTrans" cxnId="{02A78D9E-5E91-D34E-A0FD-BED6574CBC26}">
      <dgm:prSet/>
      <dgm:spPr/>
      <dgm:t>
        <a:bodyPr/>
        <a:lstStyle/>
        <a:p>
          <a:endParaRPr lang="en-US"/>
        </a:p>
      </dgm:t>
    </dgm:pt>
    <dgm:pt modelId="{127DF396-1923-0F46-B0A1-C23D88B85E9E}" type="sibTrans" cxnId="{02A78D9E-5E91-D34E-A0FD-BED6574CBC26}">
      <dgm:prSet/>
      <dgm:spPr/>
      <dgm:t>
        <a:bodyPr/>
        <a:lstStyle/>
        <a:p>
          <a:endParaRPr lang="en-US"/>
        </a:p>
      </dgm:t>
    </dgm:pt>
    <dgm:pt modelId="{601FAC36-CF98-E54D-BFAA-67A56D207AA3}">
      <dgm:prSet phldrT="[Text]">
        <dgm:style>
          <a:lnRef idx="2">
            <a:schemeClr val="accent4"/>
          </a:lnRef>
          <a:fillRef idx="1">
            <a:schemeClr val="lt1"/>
          </a:fillRef>
          <a:effectRef idx="0">
            <a:schemeClr val="accent4"/>
          </a:effectRef>
          <a:fontRef idx="minor">
            <a:schemeClr val="dk1"/>
          </a:fontRef>
        </dgm:style>
      </dgm:prSet>
      <dgm:spPr>
        <a:ln>
          <a:solidFill>
            <a:schemeClr val="accent6"/>
          </a:solidFill>
        </a:ln>
      </dgm:spPr>
      <dgm:t>
        <a:bodyPr vert="horz"/>
        <a:lstStyle/>
        <a:p>
          <a:r>
            <a:rPr lang="en-US" dirty="0"/>
            <a:t> </a:t>
          </a:r>
        </a:p>
      </dgm:t>
    </dgm:pt>
    <dgm:pt modelId="{C6D9C93A-CA73-F049-88E1-5BC62B5D1E9E}" type="parTrans" cxnId="{AE2ED17D-8579-344F-8030-9A05EADAE434}">
      <dgm:prSet/>
      <dgm:spPr/>
      <dgm:t>
        <a:bodyPr/>
        <a:lstStyle/>
        <a:p>
          <a:endParaRPr lang="en-US"/>
        </a:p>
      </dgm:t>
    </dgm:pt>
    <dgm:pt modelId="{E9B18C72-96A0-DD40-90C1-131F902A47D0}" type="sibTrans" cxnId="{AE2ED17D-8579-344F-8030-9A05EADAE434}">
      <dgm:prSet/>
      <dgm:spPr/>
      <dgm:t>
        <a:bodyPr/>
        <a:lstStyle/>
        <a:p>
          <a:endParaRPr lang="en-US"/>
        </a:p>
      </dgm:t>
    </dgm:pt>
    <dgm:pt modelId="{FE13C870-9561-4C2C-B5F1-22367452D725}">
      <dgm:prSet>
        <dgm:style>
          <a:lnRef idx="2">
            <a:schemeClr val="accent4"/>
          </a:lnRef>
          <a:fillRef idx="1">
            <a:schemeClr val="lt1"/>
          </a:fillRef>
          <a:effectRef idx="0">
            <a:schemeClr val="accent4"/>
          </a:effectRef>
          <a:fontRef idx="minor">
            <a:schemeClr val="dk1"/>
          </a:fontRef>
        </dgm:style>
      </dgm:prSet>
      <dgm:spPr>
        <a:ln>
          <a:solidFill>
            <a:schemeClr val="accent6"/>
          </a:solidFill>
        </a:ln>
      </dgm:spPr>
      <dgm:t>
        <a:bodyPr/>
        <a:lstStyle/>
        <a:p>
          <a:r>
            <a:rPr lang="en-US" dirty="0"/>
            <a:t> </a:t>
          </a:r>
        </a:p>
      </dgm:t>
    </dgm:pt>
    <dgm:pt modelId="{F8586C49-0DBD-4AA4-AEE1-8AC2029D03EA}" type="parTrans" cxnId="{A21B9AAE-EC73-4701-A2A3-D6CC56E237D6}">
      <dgm:prSet/>
      <dgm:spPr/>
      <dgm:t>
        <a:bodyPr/>
        <a:lstStyle/>
        <a:p>
          <a:endParaRPr lang="en-US"/>
        </a:p>
      </dgm:t>
    </dgm:pt>
    <dgm:pt modelId="{B48C5E9F-D78B-4398-814A-A8ECA7941BB1}" type="sibTrans" cxnId="{A21B9AAE-EC73-4701-A2A3-D6CC56E237D6}">
      <dgm:prSet/>
      <dgm:spPr/>
      <dgm:t>
        <a:bodyPr/>
        <a:lstStyle/>
        <a:p>
          <a:endParaRPr lang="en-US"/>
        </a:p>
      </dgm:t>
    </dgm:pt>
    <dgm:pt modelId="{8CF370BA-CF5C-AA4D-AB13-D31FAE4C6EF7}">
      <dgm:prSet phldrT="[Text]">
        <dgm:style>
          <a:lnRef idx="2">
            <a:schemeClr val="accent4"/>
          </a:lnRef>
          <a:fillRef idx="1">
            <a:schemeClr val="lt1"/>
          </a:fillRef>
          <a:effectRef idx="0">
            <a:schemeClr val="accent4"/>
          </a:effectRef>
          <a:fontRef idx="minor">
            <a:schemeClr val="dk1"/>
          </a:fontRef>
        </dgm:style>
      </dgm:prSet>
      <dgm:spPr>
        <a:ln>
          <a:solidFill>
            <a:schemeClr val="accent6"/>
          </a:solidFill>
        </a:ln>
      </dgm:spPr>
      <dgm:t>
        <a:bodyPr vert="horz"/>
        <a:lstStyle/>
        <a:p>
          <a:r>
            <a:rPr lang="en-US" dirty="0"/>
            <a:t> </a:t>
          </a:r>
        </a:p>
      </dgm:t>
    </dgm:pt>
    <dgm:pt modelId="{357BA51D-560E-894A-9480-F84C9EA36894}" type="parTrans" cxnId="{5BF36065-526F-5044-9B21-C22F115C3777}">
      <dgm:prSet/>
      <dgm:spPr/>
      <dgm:t>
        <a:bodyPr/>
        <a:lstStyle/>
        <a:p>
          <a:endParaRPr lang="en-US"/>
        </a:p>
      </dgm:t>
    </dgm:pt>
    <dgm:pt modelId="{2748630C-A82A-3847-B64E-EC7AD0A05473}" type="sibTrans" cxnId="{5BF36065-526F-5044-9B21-C22F115C3777}">
      <dgm:prSet/>
      <dgm:spPr/>
      <dgm:t>
        <a:bodyPr/>
        <a:lstStyle/>
        <a:p>
          <a:endParaRPr lang="en-US"/>
        </a:p>
      </dgm:t>
    </dgm:pt>
    <dgm:pt modelId="{8673102C-61DA-8F43-909C-C121FBB937A9}" type="pres">
      <dgm:prSet presAssocID="{A6505A9A-4D79-1A42-ABDB-F1A92E20205B}" presName="Name0" presStyleCnt="0">
        <dgm:presLayoutVars>
          <dgm:dir/>
          <dgm:animLvl val="lvl"/>
          <dgm:resizeHandles val="exact"/>
        </dgm:presLayoutVars>
      </dgm:prSet>
      <dgm:spPr/>
    </dgm:pt>
    <dgm:pt modelId="{366429CD-2990-408C-9A19-80D26F93373D}" type="pres">
      <dgm:prSet presAssocID="{FE13C870-9561-4C2C-B5F1-22367452D725}" presName="Name8" presStyleCnt="0"/>
      <dgm:spPr/>
    </dgm:pt>
    <dgm:pt modelId="{D5CB90A6-34BF-496F-BFB0-5F6B68F5216E}" type="pres">
      <dgm:prSet presAssocID="{FE13C870-9561-4C2C-B5F1-22367452D725}" presName="level" presStyleLbl="node1" presStyleIdx="0" presStyleCnt="6">
        <dgm:presLayoutVars>
          <dgm:chMax val="1"/>
          <dgm:bulletEnabled val="1"/>
        </dgm:presLayoutVars>
      </dgm:prSet>
      <dgm:spPr/>
    </dgm:pt>
    <dgm:pt modelId="{D95A34B7-705D-4297-A2A7-4EBCF32E4453}" type="pres">
      <dgm:prSet presAssocID="{FE13C870-9561-4C2C-B5F1-22367452D725}" presName="levelTx" presStyleLbl="revTx" presStyleIdx="0" presStyleCnt="0">
        <dgm:presLayoutVars>
          <dgm:chMax val="1"/>
          <dgm:bulletEnabled val="1"/>
        </dgm:presLayoutVars>
      </dgm:prSet>
      <dgm:spPr/>
    </dgm:pt>
    <dgm:pt modelId="{95DC470E-BC3A-1C41-A534-7D9C1BA2DF24}" type="pres">
      <dgm:prSet presAssocID="{601FAC36-CF98-E54D-BFAA-67A56D207AA3}" presName="Name8" presStyleCnt="0"/>
      <dgm:spPr/>
    </dgm:pt>
    <dgm:pt modelId="{59997C94-22CC-E840-B74C-120D59AA73B2}" type="pres">
      <dgm:prSet presAssocID="{601FAC36-CF98-E54D-BFAA-67A56D207AA3}" presName="level" presStyleLbl="node1" presStyleIdx="1" presStyleCnt="6">
        <dgm:presLayoutVars>
          <dgm:chMax val="1"/>
          <dgm:bulletEnabled val="1"/>
        </dgm:presLayoutVars>
      </dgm:prSet>
      <dgm:spPr>
        <a:xfrm rot="10800000">
          <a:off x="281220" y="379246"/>
          <a:ext cx="2249762" cy="379246"/>
        </a:xfrm>
      </dgm:spPr>
    </dgm:pt>
    <dgm:pt modelId="{747B1BF4-2708-A84A-98C1-4013912F9749}" type="pres">
      <dgm:prSet presAssocID="{601FAC36-CF98-E54D-BFAA-67A56D207AA3}" presName="levelTx" presStyleLbl="revTx" presStyleIdx="0" presStyleCnt="0">
        <dgm:presLayoutVars>
          <dgm:chMax val="1"/>
          <dgm:bulletEnabled val="1"/>
        </dgm:presLayoutVars>
      </dgm:prSet>
      <dgm:spPr/>
    </dgm:pt>
    <dgm:pt modelId="{29566AE0-CFC5-B949-A705-DFF8B78F213E}" type="pres">
      <dgm:prSet presAssocID="{8CF370BA-CF5C-AA4D-AB13-D31FAE4C6EF7}" presName="Name8" presStyleCnt="0"/>
      <dgm:spPr/>
    </dgm:pt>
    <dgm:pt modelId="{163AA78E-05B1-E443-91C3-3CFA92A3BEDF}" type="pres">
      <dgm:prSet presAssocID="{8CF370BA-CF5C-AA4D-AB13-D31FAE4C6EF7}" presName="level" presStyleLbl="node1" presStyleIdx="2" presStyleCnt="6">
        <dgm:presLayoutVars>
          <dgm:chMax val="1"/>
          <dgm:bulletEnabled val="1"/>
        </dgm:presLayoutVars>
      </dgm:prSet>
      <dgm:spPr/>
    </dgm:pt>
    <dgm:pt modelId="{85C1487A-89CE-764A-94A1-94F3B8026AC4}" type="pres">
      <dgm:prSet presAssocID="{8CF370BA-CF5C-AA4D-AB13-D31FAE4C6EF7}" presName="levelTx" presStyleLbl="revTx" presStyleIdx="0" presStyleCnt="0">
        <dgm:presLayoutVars>
          <dgm:chMax val="1"/>
          <dgm:bulletEnabled val="1"/>
        </dgm:presLayoutVars>
      </dgm:prSet>
      <dgm:spPr/>
    </dgm:pt>
    <dgm:pt modelId="{CD9D19A7-F6D5-7D4A-9D0E-70A2EF57DC0F}" type="pres">
      <dgm:prSet presAssocID="{34C086B5-8823-5D4D-BB75-60BE4AB4137F}" presName="Name8" presStyleCnt="0"/>
      <dgm:spPr/>
    </dgm:pt>
    <dgm:pt modelId="{9F21B950-0F52-F34D-9840-089A99D46DA7}" type="pres">
      <dgm:prSet presAssocID="{34C086B5-8823-5D4D-BB75-60BE4AB4137F}" presName="level" presStyleLbl="node1" presStyleIdx="3" presStyleCnt="6">
        <dgm:presLayoutVars>
          <dgm:chMax val="1"/>
          <dgm:bulletEnabled val="1"/>
        </dgm:presLayoutVars>
      </dgm:prSet>
      <dgm:spPr>
        <a:xfrm rot="10800000">
          <a:off x="562440" y="758492"/>
          <a:ext cx="1687321" cy="379246"/>
        </a:xfrm>
      </dgm:spPr>
    </dgm:pt>
    <dgm:pt modelId="{86B9D0DE-063E-CB4F-930E-D054682CF51F}" type="pres">
      <dgm:prSet presAssocID="{34C086B5-8823-5D4D-BB75-60BE4AB4137F}" presName="levelTx" presStyleLbl="revTx" presStyleIdx="0" presStyleCnt="0">
        <dgm:presLayoutVars>
          <dgm:chMax val="1"/>
          <dgm:bulletEnabled val="1"/>
        </dgm:presLayoutVars>
      </dgm:prSet>
      <dgm:spPr/>
    </dgm:pt>
    <dgm:pt modelId="{8D833FBC-9343-6F44-8347-511C3ED7226C}" type="pres">
      <dgm:prSet presAssocID="{EAB7BA3E-478D-E64C-A7CA-BF1048A1B677}" presName="Name8" presStyleCnt="0"/>
      <dgm:spPr/>
    </dgm:pt>
    <dgm:pt modelId="{766BBF75-5F24-7843-8CA1-F6D7FBE8F9BB}" type="pres">
      <dgm:prSet presAssocID="{EAB7BA3E-478D-E64C-A7CA-BF1048A1B677}" presName="level" presStyleLbl="node1" presStyleIdx="4" presStyleCnt="6">
        <dgm:presLayoutVars>
          <dgm:chMax val="1"/>
          <dgm:bulletEnabled val="1"/>
        </dgm:presLayoutVars>
      </dgm:prSet>
      <dgm:spPr/>
    </dgm:pt>
    <dgm:pt modelId="{4469197C-DE73-DC4E-B16A-2EC1CC37E8F4}" type="pres">
      <dgm:prSet presAssocID="{EAB7BA3E-478D-E64C-A7CA-BF1048A1B677}" presName="levelTx" presStyleLbl="revTx" presStyleIdx="0" presStyleCnt="0">
        <dgm:presLayoutVars>
          <dgm:chMax val="1"/>
          <dgm:bulletEnabled val="1"/>
        </dgm:presLayoutVars>
      </dgm:prSet>
      <dgm:spPr/>
    </dgm:pt>
    <dgm:pt modelId="{62EB5908-4ACD-8240-9AA6-3DB41CFE32E6}" type="pres">
      <dgm:prSet presAssocID="{E9A5A36A-B07D-524B-819E-0E9A54D79635}" presName="Name8" presStyleCnt="0"/>
      <dgm:spPr/>
    </dgm:pt>
    <dgm:pt modelId="{52A01E73-8D41-ED40-8B1F-16F8DEDC5060}" type="pres">
      <dgm:prSet presAssocID="{E9A5A36A-B07D-524B-819E-0E9A54D79635}" presName="level" presStyleLbl="node1" presStyleIdx="5" presStyleCnt="6">
        <dgm:presLayoutVars>
          <dgm:chMax val="1"/>
          <dgm:bulletEnabled val="1"/>
        </dgm:presLayoutVars>
      </dgm:prSet>
      <dgm:spPr/>
    </dgm:pt>
    <dgm:pt modelId="{D037DC28-CA42-7D42-B217-4B2DD2B48AA7}" type="pres">
      <dgm:prSet presAssocID="{E9A5A36A-B07D-524B-819E-0E9A54D79635}" presName="levelTx" presStyleLbl="revTx" presStyleIdx="0" presStyleCnt="0">
        <dgm:presLayoutVars>
          <dgm:chMax val="1"/>
          <dgm:bulletEnabled val="1"/>
        </dgm:presLayoutVars>
      </dgm:prSet>
      <dgm:spPr/>
    </dgm:pt>
  </dgm:ptLst>
  <dgm:cxnLst>
    <dgm:cxn modelId="{4C7E721B-CF4D-6F4C-A4FB-E198F58903E8}" type="presOf" srcId="{E9A5A36A-B07D-524B-819E-0E9A54D79635}" destId="{52A01E73-8D41-ED40-8B1F-16F8DEDC5060}" srcOrd="0" destOrd="0" presId="urn:microsoft.com/office/officeart/2005/8/layout/pyramid3"/>
    <dgm:cxn modelId="{9AFC7E47-4B80-446D-929B-AA2E73FB0676}" type="presOf" srcId="{FE13C870-9561-4C2C-B5F1-22367452D725}" destId="{D5CB90A6-34BF-496F-BFB0-5F6B68F5216E}" srcOrd="0" destOrd="0" presId="urn:microsoft.com/office/officeart/2005/8/layout/pyramid3"/>
    <dgm:cxn modelId="{BB23AC4D-868A-C94C-89A5-36BDE49987B6}" type="presOf" srcId="{601FAC36-CF98-E54D-BFAA-67A56D207AA3}" destId="{59997C94-22CC-E840-B74C-120D59AA73B2}" srcOrd="0" destOrd="0" presId="urn:microsoft.com/office/officeart/2005/8/layout/pyramid3"/>
    <dgm:cxn modelId="{163B1E4E-667B-CF49-9820-40F1B1DA51BF}" type="presOf" srcId="{8CF370BA-CF5C-AA4D-AB13-D31FAE4C6EF7}" destId="{163AA78E-05B1-E443-91C3-3CFA92A3BEDF}" srcOrd="0" destOrd="0" presId="urn:microsoft.com/office/officeart/2005/8/layout/pyramid3"/>
    <dgm:cxn modelId="{5536BE57-A82D-6047-96BF-112515BC37A4}" type="presOf" srcId="{8CF370BA-CF5C-AA4D-AB13-D31FAE4C6EF7}" destId="{85C1487A-89CE-764A-94A1-94F3B8026AC4}" srcOrd="1" destOrd="0" presId="urn:microsoft.com/office/officeart/2005/8/layout/pyramid3"/>
    <dgm:cxn modelId="{5BF36065-526F-5044-9B21-C22F115C3777}" srcId="{A6505A9A-4D79-1A42-ABDB-F1A92E20205B}" destId="{8CF370BA-CF5C-AA4D-AB13-D31FAE4C6EF7}" srcOrd="2" destOrd="0" parTransId="{357BA51D-560E-894A-9480-F84C9EA36894}" sibTransId="{2748630C-A82A-3847-B64E-EC7AD0A05473}"/>
    <dgm:cxn modelId="{AE2ED17D-8579-344F-8030-9A05EADAE434}" srcId="{A6505A9A-4D79-1A42-ABDB-F1A92E20205B}" destId="{601FAC36-CF98-E54D-BFAA-67A56D207AA3}" srcOrd="1" destOrd="0" parTransId="{C6D9C93A-CA73-F049-88E1-5BC62B5D1E9E}" sibTransId="{E9B18C72-96A0-DD40-90C1-131F902A47D0}"/>
    <dgm:cxn modelId="{C6101889-E325-234E-AF40-5A6BEB5EAA0E}" type="presOf" srcId="{E9A5A36A-B07D-524B-819E-0E9A54D79635}" destId="{D037DC28-CA42-7D42-B217-4B2DD2B48AA7}" srcOrd="1" destOrd="0" presId="urn:microsoft.com/office/officeart/2005/8/layout/pyramid3"/>
    <dgm:cxn modelId="{02A78D9E-5E91-D34E-A0FD-BED6574CBC26}" srcId="{A6505A9A-4D79-1A42-ABDB-F1A92E20205B}" destId="{EAB7BA3E-478D-E64C-A7CA-BF1048A1B677}" srcOrd="4" destOrd="0" parTransId="{B61DB4B6-7783-054A-B0FA-4BB3D3CA72A7}" sibTransId="{127DF396-1923-0F46-B0A1-C23D88B85E9E}"/>
    <dgm:cxn modelId="{89BDC6A2-A2B7-AA46-B663-336978E93FC8}" type="presOf" srcId="{34C086B5-8823-5D4D-BB75-60BE4AB4137F}" destId="{86B9D0DE-063E-CB4F-930E-D054682CF51F}" srcOrd="1" destOrd="0" presId="urn:microsoft.com/office/officeart/2005/8/layout/pyramid3"/>
    <dgm:cxn modelId="{114738AA-201A-6942-A162-C1FB01B8CC2A}" type="presOf" srcId="{601FAC36-CF98-E54D-BFAA-67A56D207AA3}" destId="{747B1BF4-2708-A84A-98C1-4013912F9749}" srcOrd="1" destOrd="0" presId="urn:microsoft.com/office/officeart/2005/8/layout/pyramid3"/>
    <dgm:cxn modelId="{A21B9AAE-EC73-4701-A2A3-D6CC56E237D6}" srcId="{A6505A9A-4D79-1A42-ABDB-F1A92E20205B}" destId="{FE13C870-9561-4C2C-B5F1-22367452D725}" srcOrd="0" destOrd="0" parTransId="{F8586C49-0DBD-4AA4-AEE1-8AC2029D03EA}" sibTransId="{B48C5E9F-D78B-4398-814A-A8ECA7941BB1}"/>
    <dgm:cxn modelId="{AE27B1BA-E644-5B48-A0FF-A5C4AD724F46}" srcId="{A6505A9A-4D79-1A42-ABDB-F1A92E20205B}" destId="{34C086B5-8823-5D4D-BB75-60BE4AB4137F}" srcOrd="3" destOrd="0" parTransId="{D1E9DA5F-FFB0-3E42-B387-C6FF55DDBC2B}" sibTransId="{4D70A6A6-7E9A-824E-85A9-F4BC3CF42B1B}"/>
    <dgm:cxn modelId="{84C62DBF-AD76-E147-9DCA-A659A4812279}" type="presOf" srcId="{34C086B5-8823-5D4D-BB75-60BE4AB4137F}" destId="{9F21B950-0F52-F34D-9840-089A99D46DA7}" srcOrd="0" destOrd="0" presId="urn:microsoft.com/office/officeart/2005/8/layout/pyramid3"/>
    <dgm:cxn modelId="{8CDA98CA-8E6B-A244-BF2E-0754FAEF33FB}" type="presOf" srcId="{EAB7BA3E-478D-E64C-A7CA-BF1048A1B677}" destId="{4469197C-DE73-DC4E-B16A-2EC1CC37E8F4}" srcOrd="1" destOrd="0" presId="urn:microsoft.com/office/officeart/2005/8/layout/pyramid3"/>
    <dgm:cxn modelId="{A77E4AD6-9C73-E040-B997-608879B94EEF}" type="presOf" srcId="{A6505A9A-4D79-1A42-ABDB-F1A92E20205B}" destId="{8673102C-61DA-8F43-909C-C121FBB937A9}" srcOrd="0" destOrd="0" presId="urn:microsoft.com/office/officeart/2005/8/layout/pyramid3"/>
    <dgm:cxn modelId="{2C547EDB-2E24-4A93-963B-C7BFE0ADEB83}" type="presOf" srcId="{FE13C870-9561-4C2C-B5F1-22367452D725}" destId="{D95A34B7-705D-4297-A2A7-4EBCF32E4453}" srcOrd="1" destOrd="0" presId="urn:microsoft.com/office/officeart/2005/8/layout/pyramid3"/>
    <dgm:cxn modelId="{4D3B76F5-C352-164E-8BE2-85F3C10A995E}" type="presOf" srcId="{EAB7BA3E-478D-E64C-A7CA-BF1048A1B677}" destId="{766BBF75-5F24-7843-8CA1-F6D7FBE8F9BB}" srcOrd="0" destOrd="0" presId="urn:microsoft.com/office/officeart/2005/8/layout/pyramid3"/>
    <dgm:cxn modelId="{2BD31BFC-FB5B-3F48-BD51-8B05F0EEFBC6}" srcId="{A6505A9A-4D79-1A42-ABDB-F1A92E20205B}" destId="{E9A5A36A-B07D-524B-819E-0E9A54D79635}" srcOrd="5" destOrd="0" parTransId="{3A59DBD7-253A-C642-BE6A-F1FE9F280E1E}" sibTransId="{9FC0F340-BB0F-AC41-A5C6-CA9738424882}"/>
    <dgm:cxn modelId="{410D0D00-469E-4768-AABC-EABB939507BF}" type="presParOf" srcId="{8673102C-61DA-8F43-909C-C121FBB937A9}" destId="{366429CD-2990-408C-9A19-80D26F93373D}" srcOrd="0" destOrd="0" presId="urn:microsoft.com/office/officeart/2005/8/layout/pyramid3"/>
    <dgm:cxn modelId="{A1A581DE-97AD-42A3-A4DB-52BA8A503C04}" type="presParOf" srcId="{366429CD-2990-408C-9A19-80D26F93373D}" destId="{D5CB90A6-34BF-496F-BFB0-5F6B68F5216E}" srcOrd="0" destOrd="0" presId="urn:microsoft.com/office/officeart/2005/8/layout/pyramid3"/>
    <dgm:cxn modelId="{37562A76-9381-4C5E-A8F2-0098C7EB2B85}" type="presParOf" srcId="{366429CD-2990-408C-9A19-80D26F93373D}" destId="{D95A34B7-705D-4297-A2A7-4EBCF32E4453}" srcOrd="1" destOrd="0" presId="urn:microsoft.com/office/officeart/2005/8/layout/pyramid3"/>
    <dgm:cxn modelId="{D2B9F3F8-E590-CE43-9A09-B2FC38E01705}" type="presParOf" srcId="{8673102C-61DA-8F43-909C-C121FBB937A9}" destId="{95DC470E-BC3A-1C41-A534-7D9C1BA2DF24}" srcOrd="1" destOrd="0" presId="urn:microsoft.com/office/officeart/2005/8/layout/pyramid3"/>
    <dgm:cxn modelId="{7DE11AC8-BBFB-564B-8B35-77EED2B2B651}" type="presParOf" srcId="{95DC470E-BC3A-1C41-A534-7D9C1BA2DF24}" destId="{59997C94-22CC-E840-B74C-120D59AA73B2}" srcOrd="0" destOrd="0" presId="urn:microsoft.com/office/officeart/2005/8/layout/pyramid3"/>
    <dgm:cxn modelId="{F328D381-C1C2-F240-ADAC-695FF71E04A6}" type="presParOf" srcId="{95DC470E-BC3A-1C41-A534-7D9C1BA2DF24}" destId="{747B1BF4-2708-A84A-98C1-4013912F9749}" srcOrd="1" destOrd="0" presId="urn:microsoft.com/office/officeart/2005/8/layout/pyramid3"/>
    <dgm:cxn modelId="{08EDD2C0-02AE-4845-9BB3-395942741B7B}" type="presParOf" srcId="{8673102C-61DA-8F43-909C-C121FBB937A9}" destId="{29566AE0-CFC5-B949-A705-DFF8B78F213E}" srcOrd="2" destOrd="0" presId="urn:microsoft.com/office/officeart/2005/8/layout/pyramid3"/>
    <dgm:cxn modelId="{6D7E0E2B-7320-8443-9C3F-F4612A3534FA}" type="presParOf" srcId="{29566AE0-CFC5-B949-A705-DFF8B78F213E}" destId="{163AA78E-05B1-E443-91C3-3CFA92A3BEDF}" srcOrd="0" destOrd="0" presId="urn:microsoft.com/office/officeart/2005/8/layout/pyramid3"/>
    <dgm:cxn modelId="{CA83386F-876F-C245-889C-769D71EDF827}" type="presParOf" srcId="{29566AE0-CFC5-B949-A705-DFF8B78F213E}" destId="{85C1487A-89CE-764A-94A1-94F3B8026AC4}" srcOrd="1" destOrd="0" presId="urn:microsoft.com/office/officeart/2005/8/layout/pyramid3"/>
    <dgm:cxn modelId="{F56B3202-C3DF-034D-A800-E910BD461C90}" type="presParOf" srcId="{8673102C-61DA-8F43-909C-C121FBB937A9}" destId="{CD9D19A7-F6D5-7D4A-9D0E-70A2EF57DC0F}" srcOrd="3" destOrd="0" presId="urn:microsoft.com/office/officeart/2005/8/layout/pyramid3"/>
    <dgm:cxn modelId="{794A0F18-5D69-224D-8617-85D02B9D85EC}" type="presParOf" srcId="{CD9D19A7-F6D5-7D4A-9D0E-70A2EF57DC0F}" destId="{9F21B950-0F52-F34D-9840-089A99D46DA7}" srcOrd="0" destOrd="0" presId="urn:microsoft.com/office/officeart/2005/8/layout/pyramid3"/>
    <dgm:cxn modelId="{B40BE891-F2D9-E841-88D3-7F10EAEE7A37}" type="presParOf" srcId="{CD9D19A7-F6D5-7D4A-9D0E-70A2EF57DC0F}" destId="{86B9D0DE-063E-CB4F-930E-D054682CF51F}" srcOrd="1" destOrd="0" presId="urn:microsoft.com/office/officeart/2005/8/layout/pyramid3"/>
    <dgm:cxn modelId="{3E80F8B1-654C-DC4A-99AB-B4EEC4E3E85D}" type="presParOf" srcId="{8673102C-61DA-8F43-909C-C121FBB937A9}" destId="{8D833FBC-9343-6F44-8347-511C3ED7226C}" srcOrd="4" destOrd="0" presId="urn:microsoft.com/office/officeart/2005/8/layout/pyramid3"/>
    <dgm:cxn modelId="{20F17F8C-241D-EE49-B3B5-F81A86EB3155}" type="presParOf" srcId="{8D833FBC-9343-6F44-8347-511C3ED7226C}" destId="{766BBF75-5F24-7843-8CA1-F6D7FBE8F9BB}" srcOrd="0" destOrd="0" presId="urn:microsoft.com/office/officeart/2005/8/layout/pyramid3"/>
    <dgm:cxn modelId="{0ECB9206-2C2D-554B-B007-66AE16489D13}" type="presParOf" srcId="{8D833FBC-9343-6F44-8347-511C3ED7226C}" destId="{4469197C-DE73-DC4E-B16A-2EC1CC37E8F4}" srcOrd="1" destOrd="0" presId="urn:microsoft.com/office/officeart/2005/8/layout/pyramid3"/>
    <dgm:cxn modelId="{B0E46208-871E-A24B-848B-1AD228992349}" type="presParOf" srcId="{8673102C-61DA-8F43-909C-C121FBB937A9}" destId="{62EB5908-4ACD-8240-9AA6-3DB41CFE32E6}" srcOrd="5" destOrd="0" presId="urn:microsoft.com/office/officeart/2005/8/layout/pyramid3"/>
    <dgm:cxn modelId="{47CA2F8F-A40A-F448-A19A-3DA8A402F90F}" type="presParOf" srcId="{62EB5908-4ACD-8240-9AA6-3DB41CFE32E6}" destId="{52A01E73-8D41-ED40-8B1F-16F8DEDC5060}" srcOrd="0" destOrd="0" presId="urn:microsoft.com/office/officeart/2005/8/layout/pyramid3"/>
    <dgm:cxn modelId="{54342E53-323A-7B4D-81F9-6C2902CE7906}" type="presParOf" srcId="{62EB5908-4ACD-8240-9AA6-3DB41CFE32E6}" destId="{D037DC28-CA42-7D42-B217-4B2DD2B48AA7}" srcOrd="1" destOrd="0" presId="urn:microsoft.com/office/officeart/2005/8/layout/pyramid3"/>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6505A9A-4D79-1A42-ABDB-F1A92E20205B}" type="doc">
      <dgm:prSet loTypeId="urn:microsoft.com/office/officeart/2005/8/layout/pyramid3" loCatId="" qsTypeId="urn:microsoft.com/office/officeart/2005/8/quickstyle/simple1" qsCatId="simple" csTypeId="urn:microsoft.com/office/officeart/2005/8/colors/accent1_2" csCatId="accent1" phldr="1"/>
      <dgm:spPr/>
    </dgm:pt>
    <dgm:pt modelId="{34C086B5-8823-5D4D-BB75-60BE4AB4137F}">
      <dgm:prSet phldrT="[Text]">
        <dgm:style>
          <a:lnRef idx="1">
            <a:schemeClr val="accent4"/>
          </a:lnRef>
          <a:fillRef idx="2">
            <a:schemeClr val="accent4"/>
          </a:fillRef>
          <a:effectRef idx="1">
            <a:schemeClr val="accent4"/>
          </a:effectRef>
          <a:fontRef idx="minor">
            <a:schemeClr val="dk1"/>
          </a:fontRef>
        </dgm:style>
      </dgm:prSet>
      <dgm:spPr>
        <a:solidFill>
          <a:schemeClr val="bg1"/>
        </a:solidFill>
        <a:ln w="12700">
          <a:solidFill>
            <a:schemeClr val="accent2"/>
          </a:solidFill>
        </a:ln>
      </dgm:spPr>
      <dgm:t>
        <a:bodyPr vert="horz"/>
        <a:lstStyle/>
        <a:p>
          <a:r>
            <a:rPr lang="en-US" dirty="0">
              <a:solidFill>
                <a:schemeClr val="bg1"/>
              </a:solidFill>
            </a:rPr>
            <a:t> </a:t>
          </a:r>
        </a:p>
      </dgm:t>
    </dgm:pt>
    <dgm:pt modelId="{D1E9DA5F-FFB0-3E42-B387-C6FF55DDBC2B}" type="parTrans" cxnId="{AE27B1BA-E644-5B48-A0FF-A5C4AD724F46}">
      <dgm:prSet/>
      <dgm:spPr/>
      <dgm:t>
        <a:bodyPr/>
        <a:lstStyle/>
        <a:p>
          <a:endParaRPr lang="en-US"/>
        </a:p>
      </dgm:t>
    </dgm:pt>
    <dgm:pt modelId="{4D70A6A6-7E9A-824E-85A9-F4BC3CF42B1B}" type="sibTrans" cxnId="{AE27B1BA-E644-5B48-A0FF-A5C4AD724F46}">
      <dgm:prSet/>
      <dgm:spPr/>
      <dgm:t>
        <a:bodyPr/>
        <a:lstStyle/>
        <a:p>
          <a:endParaRPr lang="en-US"/>
        </a:p>
      </dgm:t>
    </dgm:pt>
    <dgm:pt modelId="{E9A5A36A-B07D-524B-819E-0E9A54D79635}">
      <dgm:prSet phldrT="[Text]">
        <dgm:style>
          <a:lnRef idx="2">
            <a:schemeClr val="accent4"/>
          </a:lnRef>
          <a:fillRef idx="1">
            <a:schemeClr val="lt1"/>
          </a:fillRef>
          <a:effectRef idx="0">
            <a:schemeClr val="accent4"/>
          </a:effectRef>
          <a:fontRef idx="minor">
            <a:schemeClr val="dk1"/>
          </a:fontRef>
        </dgm:style>
      </dgm:prSet>
      <dgm:spPr>
        <a:ln>
          <a:solidFill>
            <a:schemeClr val="accent2"/>
          </a:solidFill>
        </a:ln>
      </dgm:spPr>
      <dgm:t>
        <a:bodyPr/>
        <a:lstStyle/>
        <a:p>
          <a:r>
            <a:rPr lang="en-US" dirty="0"/>
            <a:t> </a:t>
          </a:r>
        </a:p>
        <a:p>
          <a:endParaRPr lang="en-US" dirty="0"/>
        </a:p>
      </dgm:t>
    </dgm:pt>
    <dgm:pt modelId="{3A59DBD7-253A-C642-BE6A-F1FE9F280E1E}" type="parTrans" cxnId="{2BD31BFC-FB5B-3F48-BD51-8B05F0EEFBC6}">
      <dgm:prSet/>
      <dgm:spPr/>
      <dgm:t>
        <a:bodyPr/>
        <a:lstStyle/>
        <a:p>
          <a:endParaRPr lang="en-US"/>
        </a:p>
      </dgm:t>
    </dgm:pt>
    <dgm:pt modelId="{9FC0F340-BB0F-AC41-A5C6-CA9738424882}" type="sibTrans" cxnId="{2BD31BFC-FB5B-3F48-BD51-8B05F0EEFBC6}">
      <dgm:prSet/>
      <dgm:spPr/>
      <dgm:t>
        <a:bodyPr/>
        <a:lstStyle/>
        <a:p>
          <a:endParaRPr lang="en-US"/>
        </a:p>
      </dgm:t>
    </dgm:pt>
    <dgm:pt modelId="{EAB7BA3E-478D-E64C-A7CA-BF1048A1B677}">
      <dgm:prSet phldrT="[Text]">
        <dgm:style>
          <a:lnRef idx="2">
            <a:schemeClr val="accent4"/>
          </a:lnRef>
          <a:fillRef idx="1">
            <a:schemeClr val="lt1"/>
          </a:fillRef>
          <a:effectRef idx="0">
            <a:schemeClr val="accent4"/>
          </a:effectRef>
          <a:fontRef idx="minor">
            <a:schemeClr val="dk1"/>
          </a:fontRef>
        </dgm:style>
      </dgm:prSet>
      <dgm:spPr>
        <a:solidFill>
          <a:schemeClr val="accent2"/>
        </a:solidFill>
        <a:ln>
          <a:solidFill>
            <a:schemeClr val="accent2"/>
          </a:solidFill>
        </a:ln>
      </dgm:spPr>
      <dgm:t>
        <a:bodyPr/>
        <a:lstStyle/>
        <a:p>
          <a:r>
            <a:rPr lang="en-US" dirty="0"/>
            <a:t> </a:t>
          </a:r>
        </a:p>
      </dgm:t>
    </dgm:pt>
    <dgm:pt modelId="{B61DB4B6-7783-054A-B0FA-4BB3D3CA72A7}" type="parTrans" cxnId="{02A78D9E-5E91-D34E-A0FD-BED6574CBC26}">
      <dgm:prSet/>
      <dgm:spPr/>
      <dgm:t>
        <a:bodyPr/>
        <a:lstStyle/>
        <a:p>
          <a:endParaRPr lang="en-US"/>
        </a:p>
      </dgm:t>
    </dgm:pt>
    <dgm:pt modelId="{127DF396-1923-0F46-B0A1-C23D88B85E9E}" type="sibTrans" cxnId="{02A78D9E-5E91-D34E-A0FD-BED6574CBC26}">
      <dgm:prSet/>
      <dgm:spPr/>
      <dgm:t>
        <a:bodyPr/>
        <a:lstStyle/>
        <a:p>
          <a:endParaRPr lang="en-US"/>
        </a:p>
      </dgm:t>
    </dgm:pt>
    <dgm:pt modelId="{601FAC36-CF98-E54D-BFAA-67A56D207AA3}">
      <dgm:prSet phldrT="[Text]">
        <dgm:style>
          <a:lnRef idx="2">
            <a:schemeClr val="accent4"/>
          </a:lnRef>
          <a:fillRef idx="1">
            <a:schemeClr val="lt1"/>
          </a:fillRef>
          <a:effectRef idx="0">
            <a:schemeClr val="accent4"/>
          </a:effectRef>
          <a:fontRef idx="minor">
            <a:schemeClr val="dk1"/>
          </a:fontRef>
        </dgm:style>
      </dgm:prSet>
      <dgm:spPr>
        <a:ln>
          <a:solidFill>
            <a:schemeClr val="accent2"/>
          </a:solidFill>
        </a:ln>
      </dgm:spPr>
      <dgm:t>
        <a:bodyPr vert="horz"/>
        <a:lstStyle/>
        <a:p>
          <a:r>
            <a:rPr lang="en-US" dirty="0"/>
            <a:t> </a:t>
          </a:r>
        </a:p>
      </dgm:t>
    </dgm:pt>
    <dgm:pt modelId="{C6D9C93A-CA73-F049-88E1-5BC62B5D1E9E}" type="parTrans" cxnId="{AE2ED17D-8579-344F-8030-9A05EADAE434}">
      <dgm:prSet/>
      <dgm:spPr/>
      <dgm:t>
        <a:bodyPr/>
        <a:lstStyle/>
        <a:p>
          <a:endParaRPr lang="en-US"/>
        </a:p>
      </dgm:t>
    </dgm:pt>
    <dgm:pt modelId="{E9B18C72-96A0-DD40-90C1-131F902A47D0}" type="sibTrans" cxnId="{AE2ED17D-8579-344F-8030-9A05EADAE434}">
      <dgm:prSet/>
      <dgm:spPr/>
      <dgm:t>
        <a:bodyPr/>
        <a:lstStyle/>
        <a:p>
          <a:endParaRPr lang="en-US"/>
        </a:p>
      </dgm:t>
    </dgm:pt>
    <dgm:pt modelId="{FE13C870-9561-4C2C-B5F1-22367452D725}">
      <dgm:prSet>
        <dgm:style>
          <a:lnRef idx="2">
            <a:schemeClr val="accent4"/>
          </a:lnRef>
          <a:fillRef idx="1">
            <a:schemeClr val="lt1"/>
          </a:fillRef>
          <a:effectRef idx="0">
            <a:schemeClr val="accent4"/>
          </a:effectRef>
          <a:fontRef idx="minor">
            <a:schemeClr val="dk1"/>
          </a:fontRef>
        </dgm:style>
      </dgm:prSet>
      <dgm:spPr>
        <a:ln>
          <a:solidFill>
            <a:schemeClr val="accent2"/>
          </a:solidFill>
        </a:ln>
      </dgm:spPr>
      <dgm:t>
        <a:bodyPr/>
        <a:lstStyle/>
        <a:p>
          <a:r>
            <a:rPr lang="en-US" dirty="0"/>
            <a:t> </a:t>
          </a:r>
        </a:p>
      </dgm:t>
    </dgm:pt>
    <dgm:pt modelId="{F8586C49-0DBD-4AA4-AEE1-8AC2029D03EA}" type="parTrans" cxnId="{A21B9AAE-EC73-4701-A2A3-D6CC56E237D6}">
      <dgm:prSet/>
      <dgm:spPr/>
      <dgm:t>
        <a:bodyPr/>
        <a:lstStyle/>
        <a:p>
          <a:endParaRPr lang="en-US"/>
        </a:p>
      </dgm:t>
    </dgm:pt>
    <dgm:pt modelId="{B48C5E9F-D78B-4398-814A-A8ECA7941BB1}" type="sibTrans" cxnId="{A21B9AAE-EC73-4701-A2A3-D6CC56E237D6}">
      <dgm:prSet/>
      <dgm:spPr/>
      <dgm:t>
        <a:bodyPr/>
        <a:lstStyle/>
        <a:p>
          <a:endParaRPr lang="en-US"/>
        </a:p>
      </dgm:t>
    </dgm:pt>
    <dgm:pt modelId="{8CF370BA-CF5C-AA4D-AB13-D31FAE4C6EF7}">
      <dgm:prSet phldrT="[Text]">
        <dgm:style>
          <a:lnRef idx="2">
            <a:schemeClr val="accent4"/>
          </a:lnRef>
          <a:fillRef idx="1">
            <a:schemeClr val="lt1"/>
          </a:fillRef>
          <a:effectRef idx="0">
            <a:schemeClr val="accent4"/>
          </a:effectRef>
          <a:fontRef idx="minor">
            <a:schemeClr val="dk1"/>
          </a:fontRef>
        </dgm:style>
      </dgm:prSet>
      <dgm:spPr>
        <a:ln>
          <a:solidFill>
            <a:schemeClr val="accent2"/>
          </a:solidFill>
        </a:ln>
      </dgm:spPr>
      <dgm:t>
        <a:bodyPr vert="horz"/>
        <a:lstStyle/>
        <a:p>
          <a:r>
            <a:rPr lang="en-US" dirty="0"/>
            <a:t> </a:t>
          </a:r>
        </a:p>
      </dgm:t>
    </dgm:pt>
    <dgm:pt modelId="{357BA51D-560E-894A-9480-F84C9EA36894}" type="parTrans" cxnId="{5BF36065-526F-5044-9B21-C22F115C3777}">
      <dgm:prSet/>
      <dgm:spPr/>
      <dgm:t>
        <a:bodyPr/>
        <a:lstStyle/>
        <a:p>
          <a:endParaRPr lang="en-US"/>
        </a:p>
      </dgm:t>
    </dgm:pt>
    <dgm:pt modelId="{2748630C-A82A-3847-B64E-EC7AD0A05473}" type="sibTrans" cxnId="{5BF36065-526F-5044-9B21-C22F115C3777}">
      <dgm:prSet/>
      <dgm:spPr/>
      <dgm:t>
        <a:bodyPr/>
        <a:lstStyle/>
        <a:p>
          <a:endParaRPr lang="en-US"/>
        </a:p>
      </dgm:t>
    </dgm:pt>
    <dgm:pt modelId="{8673102C-61DA-8F43-909C-C121FBB937A9}" type="pres">
      <dgm:prSet presAssocID="{A6505A9A-4D79-1A42-ABDB-F1A92E20205B}" presName="Name0" presStyleCnt="0">
        <dgm:presLayoutVars>
          <dgm:dir/>
          <dgm:animLvl val="lvl"/>
          <dgm:resizeHandles val="exact"/>
        </dgm:presLayoutVars>
      </dgm:prSet>
      <dgm:spPr/>
    </dgm:pt>
    <dgm:pt modelId="{366429CD-2990-408C-9A19-80D26F93373D}" type="pres">
      <dgm:prSet presAssocID="{FE13C870-9561-4C2C-B5F1-22367452D725}" presName="Name8" presStyleCnt="0"/>
      <dgm:spPr/>
    </dgm:pt>
    <dgm:pt modelId="{D5CB90A6-34BF-496F-BFB0-5F6B68F5216E}" type="pres">
      <dgm:prSet presAssocID="{FE13C870-9561-4C2C-B5F1-22367452D725}" presName="level" presStyleLbl="node1" presStyleIdx="0" presStyleCnt="6">
        <dgm:presLayoutVars>
          <dgm:chMax val="1"/>
          <dgm:bulletEnabled val="1"/>
        </dgm:presLayoutVars>
      </dgm:prSet>
      <dgm:spPr/>
    </dgm:pt>
    <dgm:pt modelId="{D95A34B7-705D-4297-A2A7-4EBCF32E4453}" type="pres">
      <dgm:prSet presAssocID="{FE13C870-9561-4C2C-B5F1-22367452D725}" presName="levelTx" presStyleLbl="revTx" presStyleIdx="0" presStyleCnt="0">
        <dgm:presLayoutVars>
          <dgm:chMax val="1"/>
          <dgm:bulletEnabled val="1"/>
        </dgm:presLayoutVars>
      </dgm:prSet>
      <dgm:spPr/>
    </dgm:pt>
    <dgm:pt modelId="{95DC470E-BC3A-1C41-A534-7D9C1BA2DF24}" type="pres">
      <dgm:prSet presAssocID="{601FAC36-CF98-E54D-BFAA-67A56D207AA3}" presName="Name8" presStyleCnt="0"/>
      <dgm:spPr/>
    </dgm:pt>
    <dgm:pt modelId="{59997C94-22CC-E840-B74C-120D59AA73B2}" type="pres">
      <dgm:prSet presAssocID="{601FAC36-CF98-E54D-BFAA-67A56D207AA3}" presName="level" presStyleLbl="node1" presStyleIdx="1" presStyleCnt="6">
        <dgm:presLayoutVars>
          <dgm:chMax val="1"/>
          <dgm:bulletEnabled val="1"/>
        </dgm:presLayoutVars>
      </dgm:prSet>
      <dgm:spPr>
        <a:xfrm rot="10800000">
          <a:off x="281220" y="379246"/>
          <a:ext cx="2249762" cy="379246"/>
        </a:xfrm>
      </dgm:spPr>
    </dgm:pt>
    <dgm:pt modelId="{747B1BF4-2708-A84A-98C1-4013912F9749}" type="pres">
      <dgm:prSet presAssocID="{601FAC36-CF98-E54D-BFAA-67A56D207AA3}" presName="levelTx" presStyleLbl="revTx" presStyleIdx="0" presStyleCnt="0">
        <dgm:presLayoutVars>
          <dgm:chMax val="1"/>
          <dgm:bulletEnabled val="1"/>
        </dgm:presLayoutVars>
      </dgm:prSet>
      <dgm:spPr/>
    </dgm:pt>
    <dgm:pt modelId="{29566AE0-CFC5-B949-A705-DFF8B78F213E}" type="pres">
      <dgm:prSet presAssocID="{8CF370BA-CF5C-AA4D-AB13-D31FAE4C6EF7}" presName="Name8" presStyleCnt="0"/>
      <dgm:spPr/>
    </dgm:pt>
    <dgm:pt modelId="{163AA78E-05B1-E443-91C3-3CFA92A3BEDF}" type="pres">
      <dgm:prSet presAssocID="{8CF370BA-CF5C-AA4D-AB13-D31FAE4C6EF7}" presName="level" presStyleLbl="node1" presStyleIdx="2" presStyleCnt="6">
        <dgm:presLayoutVars>
          <dgm:chMax val="1"/>
          <dgm:bulletEnabled val="1"/>
        </dgm:presLayoutVars>
      </dgm:prSet>
      <dgm:spPr/>
    </dgm:pt>
    <dgm:pt modelId="{85C1487A-89CE-764A-94A1-94F3B8026AC4}" type="pres">
      <dgm:prSet presAssocID="{8CF370BA-CF5C-AA4D-AB13-D31FAE4C6EF7}" presName="levelTx" presStyleLbl="revTx" presStyleIdx="0" presStyleCnt="0">
        <dgm:presLayoutVars>
          <dgm:chMax val="1"/>
          <dgm:bulletEnabled val="1"/>
        </dgm:presLayoutVars>
      </dgm:prSet>
      <dgm:spPr/>
    </dgm:pt>
    <dgm:pt modelId="{CD9D19A7-F6D5-7D4A-9D0E-70A2EF57DC0F}" type="pres">
      <dgm:prSet presAssocID="{34C086B5-8823-5D4D-BB75-60BE4AB4137F}" presName="Name8" presStyleCnt="0"/>
      <dgm:spPr/>
    </dgm:pt>
    <dgm:pt modelId="{9F21B950-0F52-F34D-9840-089A99D46DA7}" type="pres">
      <dgm:prSet presAssocID="{34C086B5-8823-5D4D-BB75-60BE4AB4137F}" presName="level" presStyleLbl="node1" presStyleIdx="3" presStyleCnt="6">
        <dgm:presLayoutVars>
          <dgm:chMax val="1"/>
          <dgm:bulletEnabled val="1"/>
        </dgm:presLayoutVars>
      </dgm:prSet>
      <dgm:spPr>
        <a:xfrm rot="10800000">
          <a:off x="562440" y="758492"/>
          <a:ext cx="1687321" cy="379246"/>
        </a:xfrm>
      </dgm:spPr>
    </dgm:pt>
    <dgm:pt modelId="{86B9D0DE-063E-CB4F-930E-D054682CF51F}" type="pres">
      <dgm:prSet presAssocID="{34C086B5-8823-5D4D-BB75-60BE4AB4137F}" presName="levelTx" presStyleLbl="revTx" presStyleIdx="0" presStyleCnt="0">
        <dgm:presLayoutVars>
          <dgm:chMax val="1"/>
          <dgm:bulletEnabled val="1"/>
        </dgm:presLayoutVars>
      </dgm:prSet>
      <dgm:spPr/>
    </dgm:pt>
    <dgm:pt modelId="{8D833FBC-9343-6F44-8347-511C3ED7226C}" type="pres">
      <dgm:prSet presAssocID="{EAB7BA3E-478D-E64C-A7CA-BF1048A1B677}" presName="Name8" presStyleCnt="0"/>
      <dgm:spPr/>
    </dgm:pt>
    <dgm:pt modelId="{766BBF75-5F24-7843-8CA1-F6D7FBE8F9BB}" type="pres">
      <dgm:prSet presAssocID="{EAB7BA3E-478D-E64C-A7CA-BF1048A1B677}" presName="level" presStyleLbl="node1" presStyleIdx="4" presStyleCnt="6">
        <dgm:presLayoutVars>
          <dgm:chMax val="1"/>
          <dgm:bulletEnabled val="1"/>
        </dgm:presLayoutVars>
      </dgm:prSet>
      <dgm:spPr/>
    </dgm:pt>
    <dgm:pt modelId="{4469197C-DE73-DC4E-B16A-2EC1CC37E8F4}" type="pres">
      <dgm:prSet presAssocID="{EAB7BA3E-478D-E64C-A7CA-BF1048A1B677}" presName="levelTx" presStyleLbl="revTx" presStyleIdx="0" presStyleCnt="0">
        <dgm:presLayoutVars>
          <dgm:chMax val="1"/>
          <dgm:bulletEnabled val="1"/>
        </dgm:presLayoutVars>
      </dgm:prSet>
      <dgm:spPr/>
    </dgm:pt>
    <dgm:pt modelId="{62EB5908-4ACD-8240-9AA6-3DB41CFE32E6}" type="pres">
      <dgm:prSet presAssocID="{E9A5A36A-B07D-524B-819E-0E9A54D79635}" presName="Name8" presStyleCnt="0"/>
      <dgm:spPr/>
    </dgm:pt>
    <dgm:pt modelId="{52A01E73-8D41-ED40-8B1F-16F8DEDC5060}" type="pres">
      <dgm:prSet presAssocID="{E9A5A36A-B07D-524B-819E-0E9A54D79635}" presName="level" presStyleLbl="node1" presStyleIdx="5" presStyleCnt="6">
        <dgm:presLayoutVars>
          <dgm:chMax val="1"/>
          <dgm:bulletEnabled val="1"/>
        </dgm:presLayoutVars>
      </dgm:prSet>
      <dgm:spPr/>
    </dgm:pt>
    <dgm:pt modelId="{D037DC28-CA42-7D42-B217-4B2DD2B48AA7}" type="pres">
      <dgm:prSet presAssocID="{E9A5A36A-B07D-524B-819E-0E9A54D79635}" presName="levelTx" presStyleLbl="revTx" presStyleIdx="0" presStyleCnt="0">
        <dgm:presLayoutVars>
          <dgm:chMax val="1"/>
          <dgm:bulletEnabled val="1"/>
        </dgm:presLayoutVars>
      </dgm:prSet>
      <dgm:spPr/>
    </dgm:pt>
  </dgm:ptLst>
  <dgm:cxnLst>
    <dgm:cxn modelId="{4C7E721B-CF4D-6F4C-A4FB-E198F58903E8}" type="presOf" srcId="{E9A5A36A-B07D-524B-819E-0E9A54D79635}" destId="{52A01E73-8D41-ED40-8B1F-16F8DEDC5060}" srcOrd="0" destOrd="0" presId="urn:microsoft.com/office/officeart/2005/8/layout/pyramid3"/>
    <dgm:cxn modelId="{9AFC7E47-4B80-446D-929B-AA2E73FB0676}" type="presOf" srcId="{FE13C870-9561-4C2C-B5F1-22367452D725}" destId="{D5CB90A6-34BF-496F-BFB0-5F6B68F5216E}" srcOrd="0" destOrd="0" presId="urn:microsoft.com/office/officeart/2005/8/layout/pyramid3"/>
    <dgm:cxn modelId="{BB23AC4D-868A-C94C-89A5-36BDE49987B6}" type="presOf" srcId="{601FAC36-CF98-E54D-BFAA-67A56D207AA3}" destId="{59997C94-22CC-E840-B74C-120D59AA73B2}" srcOrd="0" destOrd="0" presId="urn:microsoft.com/office/officeart/2005/8/layout/pyramid3"/>
    <dgm:cxn modelId="{163B1E4E-667B-CF49-9820-40F1B1DA51BF}" type="presOf" srcId="{8CF370BA-CF5C-AA4D-AB13-D31FAE4C6EF7}" destId="{163AA78E-05B1-E443-91C3-3CFA92A3BEDF}" srcOrd="0" destOrd="0" presId="urn:microsoft.com/office/officeart/2005/8/layout/pyramid3"/>
    <dgm:cxn modelId="{5536BE57-A82D-6047-96BF-112515BC37A4}" type="presOf" srcId="{8CF370BA-CF5C-AA4D-AB13-D31FAE4C6EF7}" destId="{85C1487A-89CE-764A-94A1-94F3B8026AC4}" srcOrd="1" destOrd="0" presId="urn:microsoft.com/office/officeart/2005/8/layout/pyramid3"/>
    <dgm:cxn modelId="{5BF36065-526F-5044-9B21-C22F115C3777}" srcId="{A6505A9A-4D79-1A42-ABDB-F1A92E20205B}" destId="{8CF370BA-CF5C-AA4D-AB13-D31FAE4C6EF7}" srcOrd="2" destOrd="0" parTransId="{357BA51D-560E-894A-9480-F84C9EA36894}" sibTransId="{2748630C-A82A-3847-B64E-EC7AD0A05473}"/>
    <dgm:cxn modelId="{AE2ED17D-8579-344F-8030-9A05EADAE434}" srcId="{A6505A9A-4D79-1A42-ABDB-F1A92E20205B}" destId="{601FAC36-CF98-E54D-BFAA-67A56D207AA3}" srcOrd="1" destOrd="0" parTransId="{C6D9C93A-CA73-F049-88E1-5BC62B5D1E9E}" sibTransId="{E9B18C72-96A0-DD40-90C1-131F902A47D0}"/>
    <dgm:cxn modelId="{C6101889-E325-234E-AF40-5A6BEB5EAA0E}" type="presOf" srcId="{E9A5A36A-B07D-524B-819E-0E9A54D79635}" destId="{D037DC28-CA42-7D42-B217-4B2DD2B48AA7}" srcOrd="1" destOrd="0" presId="urn:microsoft.com/office/officeart/2005/8/layout/pyramid3"/>
    <dgm:cxn modelId="{02A78D9E-5E91-D34E-A0FD-BED6574CBC26}" srcId="{A6505A9A-4D79-1A42-ABDB-F1A92E20205B}" destId="{EAB7BA3E-478D-E64C-A7CA-BF1048A1B677}" srcOrd="4" destOrd="0" parTransId="{B61DB4B6-7783-054A-B0FA-4BB3D3CA72A7}" sibTransId="{127DF396-1923-0F46-B0A1-C23D88B85E9E}"/>
    <dgm:cxn modelId="{89BDC6A2-A2B7-AA46-B663-336978E93FC8}" type="presOf" srcId="{34C086B5-8823-5D4D-BB75-60BE4AB4137F}" destId="{86B9D0DE-063E-CB4F-930E-D054682CF51F}" srcOrd="1" destOrd="0" presId="urn:microsoft.com/office/officeart/2005/8/layout/pyramid3"/>
    <dgm:cxn modelId="{114738AA-201A-6942-A162-C1FB01B8CC2A}" type="presOf" srcId="{601FAC36-CF98-E54D-BFAA-67A56D207AA3}" destId="{747B1BF4-2708-A84A-98C1-4013912F9749}" srcOrd="1" destOrd="0" presId="urn:microsoft.com/office/officeart/2005/8/layout/pyramid3"/>
    <dgm:cxn modelId="{A21B9AAE-EC73-4701-A2A3-D6CC56E237D6}" srcId="{A6505A9A-4D79-1A42-ABDB-F1A92E20205B}" destId="{FE13C870-9561-4C2C-B5F1-22367452D725}" srcOrd="0" destOrd="0" parTransId="{F8586C49-0DBD-4AA4-AEE1-8AC2029D03EA}" sibTransId="{B48C5E9F-D78B-4398-814A-A8ECA7941BB1}"/>
    <dgm:cxn modelId="{AE27B1BA-E644-5B48-A0FF-A5C4AD724F46}" srcId="{A6505A9A-4D79-1A42-ABDB-F1A92E20205B}" destId="{34C086B5-8823-5D4D-BB75-60BE4AB4137F}" srcOrd="3" destOrd="0" parTransId="{D1E9DA5F-FFB0-3E42-B387-C6FF55DDBC2B}" sibTransId="{4D70A6A6-7E9A-824E-85A9-F4BC3CF42B1B}"/>
    <dgm:cxn modelId="{84C62DBF-AD76-E147-9DCA-A659A4812279}" type="presOf" srcId="{34C086B5-8823-5D4D-BB75-60BE4AB4137F}" destId="{9F21B950-0F52-F34D-9840-089A99D46DA7}" srcOrd="0" destOrd="0" presId="urn:microsoft.com/office/officeart/2005/8/layout/pyramid3"/>
    <dgm:cxn modelId="{8CDA98CA-8E6B-A244-BF2E-0754FAEF33FB}" type="presOf" srcId="{EAB7BA3E-478D-E64C-A7CA-BF1048A1B677}" destId="{4469197C-DE73-DC4E-B16A-2EC1CC37E8F4}" srcOrd="1" destOrd="0" presId="urn:microsoft.com/office/officeart/2005/8/layout/pyramid3"/>
    <dgm:cxn modelId="{A77E4AD6-9C73-E040-B997-608879B94EEF}" type="presOf" srcId="{A6505A9A-4D79-1A42-ABDB-F1A92E20205B}" destId="{8673102C-61DA-8F43-909C-C121FBB937A9}" srcOrd="0" destOrd="0" presId="urn:microsoft.com/office/officeart/2005/8/layout/pyramid3"/>
    <dgm:cxn modelId="{2C547EDB-2E24-4A93-963B-C7BFE0ADEB83}" type="presOf" srcId="{FE13C870-9561-4C2C-B5F1-22367452D725}" destId="{D95A34B7-705D-4297-A2A7-4EBCF32E4453}" srcOrd="1" destOrd="0" presId="urn:microsoft.com/office/officeart/2005/8/layout/pyramid3"/>
    <dgm:cxn modelId="{4D3B76F5-C352-164E-8BE2-85F3C10A995E}" type="presOf" srcId="{EAB7BA3E-478D-E64C-A7CA-BF1048A1B677}" destId="{766BBF75-5F24-7843-8CA1-F6D7FBE8F9BB}" srcOrd="0" destOrd="0" presId="urn:microsoft.com/office/officeart/2005/8/layout/pyramid3"/>
    <dgm:cxn modelId="{2BD31BFC-FB5B-3F48-BD51-8B05F0EEFBC6}" srcId="{A6505A9A-4D79-1A42-ABDB-F1A92E20205B}" destId="{E9A5A36A-B07D-524B-819E-0E9A54D79635}" srcOrd="5" destOrd="0" parTransId="{3A59DBD7-253A-C642-BE6A-F1FE9F280E1E}" sibTransId="{9FC0F340-BB0F-AC41-A5C6-CA9738424882}"/>
    <dgm:cxn modelId="{410D0D00-469E-4768-AABC-EABB939507BF}" type="presParOf" srcId="{8673102C-61DA-8F43-909C-C121FBB937A9}" destId="{366429CD-2990-408C-9A19-80D26F93373D}" srcOrd="0" destOrd="0" presId="urn:microsoft.com/office/officeart/2005/8/layout/pyramid3"/>
    <dgm:cxn modelId="{A1A581DE-97AD-42A3-A4DB-52BA8A503C04}" type="presParOf" srcId="{366429CD-2990-408C-9A19-80D26F93373D}" destId="{D5CB90A6-34BF-496F-BFB0-5F6B68F5216E}" srcOrd="0" destOrd="0" presId="urn:microsoft.com/office/officeart/2005/8/layout/pyramid3"/>
    <dgm:cxn modelId="{37562A76-9381-4C5E-A8F2-0098C7EB2B85}" type="presParOf" srcId="{366429CD-2990-408C-9A19-80D26F93373D}" destId="{D95A34B7-705D-4297-A2A7-4EBCF32E4453}" srcOrd="1" destOrd="0" presId="urn:microsoft.com/office/officeart/2005/8/layout/pyramid3"/>
    <dgm:cxn modelId="{D2B9F3F8-E590-CE43-9A09-B2FC38E01705}" type="presParOf" srcId="{8673102C-61DA-8F43-909C-C121FBB937A9}" destId="{95DC470E-BC3A-1C41-A534-7D9C1BA2DF24}" srcOrd="1" destOrd="0" presId="urn:microsoft.com/office/officeart/2005/8/layout/pyramid3"/>
    <dgm:cxn modelId="{7DE11AC8-BBFB-564B-8B35-77EED2B2B651}" type="presParOf" srcId="{95DC470E-BC3A-1C41-A534-7D9C1BA2DF24}" destId="{59997C94-22CC-E840-B74C-120D59AA73B2}" srcOrd="0" destOrd="0" presId="urn:microsoft.com/office/officeart/2005/8/layout/pyramid3"/>
    <dgm:cxn modelId="{F328D381-C1C2-F240-ADAC-695FF71E04A6}" type="presParOf" srcId="{95DC470E-BC3A-1C41-A534-7D9C1BA2DF24}" destId="{747B1BF4-2708-A84A-98C1-4013912F9749}" srcOrd="1" destOrd="0" presId="urn:microsoft.com/office/officeart/2005/8/layout/pyramid3"/>
    <dgm:cxn modelId="{08EDD2C0-02AE-4845-9BB3-395942741B7B}" type="presParOf" srcId="{8673102C-61DA-8F43-909C-C121FBB937A9}" destId="{29566AE0-CFC5-B949-A705-DFF8B78F213E}" srcOrd="2" destOrd="0" presId="urn:microsoft.com/office/officeart/2005/8/layout/pyramid3"/>
    <dgm:cxn modelId="{6D7E0E2B-7320-8443-9C3F-F4612A3534FA}" type="presParOf" srcId="{29566AE0-CFC5-B949-A705-DFF8B78F213E}" destId="{163AA78E-05B1-E443-91C3-3CFA92A3BEDF}" srcOrd="0" destOrd="0" presId="urn:microsoft.com/office/officeart/2005/8/layout/pyramid3"/>
    <dgm:cxn modelId="{CA83386F-876F-C245-889C-769D71EDF827}" type="presParOf" srcId="{29566AE0-CFC5-B949-A705-DFF8B78F213E}" destId="{85C1487A-89CE-764A-94A1-94F3B8026AC4}" srcOrd="1" destOrd="0" presId="urn:microsoft.com/office/officeart/2005/8/layout/pyramid3"/>
    <dgm:cxn modelId="{F56B3202-C3DF-034D-A800-E910BD461C90}" type="presParOf" srcId="{8673102C-61DA-8F43-909C-C121FBB937A9}" destId="{CD9D19A7-F6D5-7D4A-9D0E-70A2EF57DC0F}" srcOrd="3" destOrd="0" presId="urn:microsoft.com/office/officeart/2005/8/layout/pyramid3"/>
    <dgm:cxn modelId="{794A0F18-5D69-224D-8617-85D02B9D85EC}" type="presParOf" srcId="{CD9D19A7-F6D5-7D4A-9D0E-70A2EF57DC0F}" destId="{9F21B950-0F52-F34D-9840-089A99D46DA7}" srcOrd="0" destOrd="0" presId="urn:microsoft.com/office/officeart/2005/8/layout/pyramid3"/>
    <dgm:cxn modelId="{B40BE891-F2D9-E841-88D3-7F10EAEE7A37}" type="presParOf" srcId="{CD9D19A7-F6D5-7D4A-9D0E-70A2EF57DC0F}" destId="{86B9D0DE-063E-CB4F-930E-D054682CF51F}" srcOrd="1" destOrd="0" presId="urn:microsoft.com/office/officeart/2005/8/layout/pyramid3"/>
    <dgm:cxn modelId="{3E80F8B1-654C-DC4A-99AB-B4EEC4E3E85D}" type="presParOf" srcId="{8673102C-61DA-8F43-909C-C121FBB937A9}" destId="{8D833FBC-9343-6F44-8347-511C3ED7226C}" srcOrd="4" destOrd="0" presId="urn:microsoft.com/office/officeart/2005/8/layout/pyramid3"/>
    <dgm:cxn modelId="{20F17F8C-241D-EE49-B3B5-F81A86EB3155}" type="presParOf" srcId="{8D833FBC-9343-6F44-8347-511C3ED7226C}" destId="{766BBF75-5F24-7843-8CA1-F6D7FBE8F9BB}" srcOrd="0" destOrd="0" presId="urn:microsoft.com/office/officeart/2005/8/layout/pyramid3"/>
    <dgm:cxn modelId="{0ECB9206-2C2D-554B-B007-66AE16489D13}" type="presParOf" srcId="{8D833FBC-9343-6F44-8347-511C3ED7226C}" destId="{4469197C-DE73-DC4E-B16A-2EC1CC37E8F4}" srcOrd="1" destOrd="0" presId="urn:microsoft.com/office/officeart/2005/8/layout/pyramid3"/>
    <dgm:cxn modelId="{B0E46208-871E-A24B-848B-1AD228992349}" type="presParOf" srcId="{8673102C-61DA-8F43-909C-C121FBB937A9}" destId="{62EB5908-4ACD-8240-9AA6-3DB41CFE32E6}" srcOrd="5" destOrd="0" presId="urn:microsoft.com/office/officeart/2005/8/layout/pyramid3"/>
    <dgm:cxn modelId="{47CA2F8F-A40A-F448-A19A-3DA8A402F90F}" type="presParOf" srcId="{62EB5908-4ACD-8240-9AA6-3DB41CFE32E6}" destId="{52A01E73-8D41-ED40-8B1F-16F8DEDC5060}" srcOrd="0" destOrd="0" presId="urn:microsoft.com/office/officeart/2005/8/layout/pyramid3"/>
    <dgm:cxn modelId="{54342E53-323A-7B4D-81F9-6C2902CE7906}" type="presParOf" srcId="{62EB5908-4ACD-8240-9AA6-3DB41CFE32E6}" destId="{D037DC28-CA42-7D42-B217-4B2DD2B48AA7}" srcOrd="1" destOrd="0" presId="urn:microsoft.com/office/officeart/2005/8/layout/pyramid3"/>
  </dgm:cxnLst>
  <dgm:bg>
    <a:noFill/>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6505A9A-4D79-1A42-ABDB-F1A92E20205B}" type="doc">
      <dgm:prSet loTypeId="urn:microsoft.com/office/officeart/2005/8/layout/pyramid3" loCatId="" qsTypeId="urn:microsoft.com/office/officeart/2005/8/quickstyle/simple1" qsCatId="simple" csTypeId="urn:microsoft.com/office/officeart/2005/8/colors/accent1_2" csCatId="accent1" phldr="1"/>
      <dgm:spPr/>
    </dgm:pt>
    <dgm:pt modelId="{34C086B5-8823-5D4D-BB75-60BE4AB4137F}">
      <dgm:prSet phldrT="[Text]">
        <dgm:style>
          <a:lnRef idx="1">
            <a:schemeClr val="accent4"/>
          </a:lnRef>
          <a:fillRef idx="2">
            <a:schemeClr val="accent4"/>
          </a:fillRef>
          <a:effectRef idx="1">
            <a:schemeClr val="accent4"/>
          </a:effectRef>
          <a:fontRef idx="minor">
            <a:schemeClr val="dk1"/>
          </a:fontRef>
        </dgm:style>
      </dgm:prSet>
      <dgm:spPr>
        <a:solidFill>
          <a:schemeClr val="bg1"/>
        </a:solidFill>
        <a:ln w="12700">
          <a:solidFill>
            <a:schemeClr val="accent3"/>
          </a:solidFill>
        </a:ln>
      </dgm:spPr>
      <dgm:t>
        <a:bodyPr vert="horz"/>
        <a:lstStyle/>
        <a:p>
          <a:r>
            <a:rPr lang="en-US" dirty="0">
              <a:solidFill>
                <a:schemeClr val="bg1"/>
              </a:solidFill>
            </a:rPr>
            <a:t> </a:t>
          </a:r>
        </a:p>
      </dgm:t>
    </dgm:pt>
    <dgm:pt modelId="{D1E9DA5F-FFB0-3E42-B387-C6FF55DDBC2B}" type="parTrans" cxnId="{AE27B1BA-E644-5B48-A0FF-A5C4AD724F46}">
      <dgm:prSet/>
      <dgm:spPr/>
      <dgm:t>
        <a:bodyPr/>
        <a:lstStyle/>
        <a:p>
          <a:endParaRPr lang="en-US"/>
        </a:p>
      </dgm:t>
    </dgm:pt>
    <dgm:pt modelId="{4D70A6A6-7E9A-824E-85A9-F4BC3CF42B1B}" type="sibTrans" cxnId="{AE27B1BA-E644-5B48-A0FF-A5C4AD724F46}">
      <dgm:prSet/>
      <dgm:spPr/>
      <dgm:t>
        <a:bodyPr/>
        <a:lstStyle/>
        <a:p>
          <a:endParaRPr lang="en-US"/>
        </a:p>
      </dgm:t>
    </dgm:pt>
    <dgm:pt modelId="{E9A5A36A-B07D-524B-819E-0E9A54D79635}">
      <dgm:prSet phldrT="[Text]">
        <dgm:style>
          <a:lnRef idx="2">
            <a:schemeClr val="accent4"/>
          </a:lnRef>
          <a:fillRef idx="1">
            <a:schemeClr val="lt1"/>
          </a:fillRef>
          <a:effectRef idx="0">
            <a:schemeClr val="accent4"/>
          </a:effectRef>
          <a:fontRef idx="minor">
            <a:schemeClr val="dk1"/>
          </a:fontRef>
        </dgm:style>
      </dgm:prSet>
      <dgm:spPr>
        <a:solidFill>
          <a:schemeClr val="accent3"/>
        </a:solidFill>
        <a:ln>
          <a:solidFill>
            <a:schemeClr val="accent3"/>
          </a:solidFill>
        </a:ln>
      </dgm:spPr>
      <dgm:t>
        <a:bodyPr/>
        <a:lstStyle/>
        <a:p>
          <a:r>
            <a:rPr lang="en-US" dirty="0"/>
            <a:t> </a:t>
          </a:r>
        </a:p>
        <a:p>
          <a:endParaRPr lang="en-US" dirty="0"/>
        </a:p>
      </dgm:t>
    </dgm:pt>
    <dgm:pt modelId="{3A59DBD7-253A-C642-BE6A-F1FE9F280E1E}" type="parTrans" cxnId="{2BD31BFC-FB5B-3F48-BD51-8B05F0EEFBC6}">
      <dgm:prSet/>
      <dgm:spPr/>
      <dgm:t>
        <a:bodyPr/>
        <a:lstStyle/>
        <a:p>
          <a:endParaRPr lang="en-US"/>
        </a:p>
      </dgm:t>
    </dgm:pt>
    <dgm:pt modelId="{9FC0F340-BB0F-AC41-A5C6-CA9738424882}" type="sibTrans" cxnId="{2BD31BFC-FB5B-3F48-BD51-8B05F0EEFBC6}">
      <dgm:prSet/>
      <dgm:spPr/>
      <dgm:t>
        <a:bodyPr/>
        <a:lstStyle/>
        <a:p>
          <a:endParaRPr lang="en-US"/>
        </a:p>
      </dgm:t>
    </dgm:pt>
    <dgm:pt modelId="{EAB7BA3E-478D-E64C-A7CA-BF1048A1B677}">
      <dgm:prSet phldrT="[Text]">
        <dgm:style>
          <a:lnRef idx="2">
            <a:schemeClr val="accent4"/>
          </a:lnRef>
          <a:fillRef idx="1">
            <a:schemeClr val="lt1"/>
          </a:fillRef>
          <a:effectRef idx="0">
            <a:schemeClr val="accent4"/>
          </a:effectRef>
          <a:fontRef idx="minor">
            <a:schemeClr val="dk1"/>
          </a:fontRef>
        </dgm:style>
      </dgm:prSet>
      <dgm:spPr>
        <a:solidFill>
          <a:schemeClr val="bg1"/>
        </a:solidFill>
        <a:ln>
          <a:solidFill>
            <a:schemeClr val="accent3"/>
          </a:solidFill>
        </a:ln>
      </dgm:spPr>
      <dgm:t>
        <a:bodyPr/>
        <a:lstStyle/>
        <a:p>
          <a:r>
            <a:rPr lang="en-US" dirty="0"/>
            <a:t> </a:t>
          </a:r>
        </a:p>
      </dgm:t>
    </dgm:pt>
    <dgm:pt modelId="{B61DB4B6-7783-054A-B0FA-4BB3D3CA72A7}" type="parTrans" cxnId="{02A78D9E-5E91-D34E-A0FD-BED6574CBC26}">
      <dgm:prSet/>
      <dgm:spPr/>
      <dgm:t>
        <a:bodyPr/>
        <a:lstStyle/>
        <a:p>
          <a:endParaRPr lang="en-US"/>
        </a:p>
      </dgm:t>
    </dgm:pt>
    <dgm:pt modelId="{127DF396-1923-0F46-B0A1-C23D88B85E9E}" type="sibTrans" cxnId="{02A78D9E-5E91-D34E-A0FD-BED6574CBC26}">
      <dgm:prSet/>
      <dgm:spPr/>
      <dgm:t>
        <a:bodyPr/>
        <a:lstStyle/>
        <a:p>
          <a:endParaRPr lang="en-US"/>
        </a:p>
      </dgm:t>
    </dgm:pt>
    <dgm:pt modelId="{601FAC36-CF98-E54D-BFAA-67A56D207AA3}">
      <dgm:prSet phldrT="[Text]">
        <dgm:style>
          <a:lnRef idx="2">
            <a:schemeClr val="accent4"/>
          </a:lnRef>
          <a:fillRef idx="1">
            <a:schemeClr val="lt1"/>
          </a:fillRef>
          <a:effectRef idx="0">
            <a:schemeClr val="accent4"/>
          </a:effectRef>
          <a:fontRef idx="minor">
            <a:schemeClr val="dk1"/>
          </a:fontRef>
        </dgm:style>
      </dgm:prSet>
      <dgm:spPr>
        <a:ln>
          <a:solidFill>
            <a:schemeClr val="accent3"/>
          </a:solidFill>
        </a:ln>
      </dgm:spPr>
      <dgm:t>
        <a:bodyPr vert="horz"/>
        <a:lstStyle/>
        <a:p>
          <a:r>
            <a:rPr lang="en-US" dirty="0"/>
            <a:t> </a:t>
          </a:r>
        </a:p>
      </dgm:t>
    </dgm:pt>
    <dgm:pt modelId="{C6D9C93A-CA73-F049-88E1-5BC62B5D1E9E}" type="parTrans" cxnId="{AE2ED17D-8579-344F-8030-9A05EADAE434}">
      <dgm:prSet/>
      <dgm:spPr/>
      <dgm:t>
        <a:bodyPr/>
        <a:lstStyle/>
        <a:p>
          <a:endParaRPr lang="en-US"/>
        </a:p>
      </dgm:t>
    </dgm:pt>
    <dgm:pt modelId="{E9B18C72-96A0-DD40-90C1-131F902A47D0}" type="sibTrans" cxnId="{AE2ED17D-8579-344F-8030-9A05EADAE434}">
      <dgm:prSet/>
      <dgm:spPr/>
      <dgm:t>
        <a:bodyPr/>
        <a:lstStyle/>
        <a:p>
          <a:endParaRPr lang="en-US"/>
        </a:p>
      </dgm:t>
    </dgm:pt>
    <dgm:pt modelId="{FE13C870-9561-4C2C-B5F1-22367452D725}">
      <dgm:prSet>
        <dgm:style>
          <a:lnRef idx="2">
            <a:schemeClr val="accent4"/>
          </a:lnRef>
          <a:fillRef idx="1">
            <a:schemeClr val="lt1"/>
          </a:fillRef>
          <a:effectRef idx="0">
            <a:schemeClr val="accent4"/>
          </a:effectRef>
          <a:fontRef idx="minor">
            <a:schemeClr val="dk1"/>
          </a:fontRef>
        </dgm:style>
      </dgm:prSet>
      <dgm:spPr>
        <a:ln>
          <a:solidFill>
            <a:schemeClr val="accent3"/>
          </a:solidFill>
        </a:ln>
      </dgm:spPr>
      <dgm:t>
        <a:bodyPr/>
        <a:lstStyle/>
        <a:p>
          <a:r>
            <a:rPr lang="en-US" dirty="0"/>
            <a:t> </a:t>
          </a:r>
        </a:p>
      </dgm:t>
    </dgm:pt>
    <dgm:pt modelId="{F8586C49-0DBD-4AA4-AEE1-8AC2029D03EA}" type="parTrans" cxnId="{A21B9AAE-EC73-4701-A2A3-D6CC56E237D6}">
      <dgm:prSet/>
      <dgm:spPr/>
      <dgm:t>
        <a:bodyPr/>
        <a:lstStyle/>
        <a:p>
          <a:endParaRPr lang="en-US"/>
        </a:p>
      </dgm:t>
    </dgm:pt>
    <dgm:pt modelId="{B48C5E9F-D78B-4398-814A-A8ECA7941BB1}" type="sibTrans" cxnId="{A21B9AAE-EC73-4701-A2A3-D6CC56E237D6}">
      <dgm:prSet/>
      <dgm:spPr/>
      <dgm:t>
        <a:bodyPr/>
        <a:lstStyle/>
        <a:p>
          <a:endParaRPr lang="en-US"/>
        </a:p>
      </dgm:t>
    </dgm:pt>
    <dgm:pt modelId="{8CF370BA-CF5C-AA4D-AB13-D31FAE4C6EF7}">
      <dgm:prSet phldrT="[Text]">
        <dgm:style>
          <a:lnRef idx="2">
            <a:schemeClr val="accent4"/>
          </a:lnRef>
          <a:fillRef idx="1">
            <a:schemeClr val="lt1"/>
          </a:fillRef>
          <a:effectRef idx="0">
            <a:schemeClr val="accent4"/>
          </a:effectRef>
          <a:fontRef idx="minor">
            <a:schemeClr val="dk1"/>
          </a:fontRef>
        </dgm:style>
      </dgm:prSet>
      <dgm:spPr>
        <a:ln>
          <a:solidFill>
            <a:schemeClr val="accent3"/>
          </a:solidFill>
        </a:ln>
      </dgm:spPr>
      <dgm:t>
        <a:bodyPr vert="horz"/>
        <a:lstStyle/>
        <a:p>
          <a:r>
            <a:rPr lang="en-US" dirty="0"/>
            <a:t> </a:t>
          </a:r>
        </a:p>
      </dgm:t>
    </dgm:pt>
    <dgm:pt modelId="{357BA51D-560E-894A-9480-F84C9EA36894}" type="parTrans" cxnId="{5BF36065-526F-5044-9B21-C22F115C3777}">
      <dgm:prSet/>
      <dgm:spPr/>
      <dgm:t>
        <a:bodyPr/>
        <a:lstStyle/>
        <a:p>
          <a:endParaRPr lang="en-US"/>
        </a:p>
      </dgm:t>
    </dgm:pt>
    <dgm:pt modelId="{2748630C-A82A-3847-B64E-EC7AD0A05473}" type="sibTrans" cxnId="{5BF36065-526F-5044-9B21-C22F115C3777}">
      <dgm:prSet/>
      <dgm:spPr/>
      <dgm:t>
        <a:bodyPr/>
        <a:lstStyle/>
        <a:p>
          <a:endParaRPr lang="en-US"/>
        </a:p>
      </dgm:t>
    </dgm:pt>
    <dgm:pt modelId="{8673102C-61DA-8F43-909C-C121FBB937A9}" type="pres">
      <dgm:prSet presAssocID="{A6505A9A-4D79-1A42-ABDB-F1A92E20205B}" presName="Name0" presStyleCnt="0">
        <dgm:presLayoutVars>
          <dgm:dir/>
          <dgm:animLvl val="lvl"/>
          <dgm:resizeHandles val="exact"/>
        </dgm:presLayoutVars>
      </dgm:prSet>
      <dgm:spPr/>
    </dgm:pt>
    <dgm:pt modelId="{366429CD-2990-408C-9A19-80D26F93373D}" type="pres">
      <dgm:prSet presAssocID="{FE13C870-9561-4C2C-B5F1-22367452D725}" presName="Name8" presStyleCnt="0"/>
      <dgm:spPr/>
    </dgm:pt>
    <dgm:pt modelId="{D5CB90A6-34BF-496F-BFB0-5F6B68F5216E}" type="pres">
      <dgm:prSet presAssocID="{FE13C870-9561-4C2C-B5F1-22367452D725}" presName="level" presStyleLbl="node1" presStyleIdx="0" presStyleCnt="6">
        <dgm:presLayoutVars>
          <dgm:chMax val="1"/>
          <dgm:bulletEnabled val="1"/>
        </dgm:presLayoutVars>
      </dgm:prSet>
      <dgm:spPr/>
    </dgm:pt>
    <dgm:pt modelId="{D95A34B7-705D-4297-A2A7-4EBCF32E4453}" type="pres">
      <dgm:prSet presAssocID="{FE13C870-9561-4C2C-B5F1-22367452D725}" presName="levelTx" presStyleLbl="revTx" presStyleIdx="0" presStyleCnt="0">
        <dgm:presLayoutVars>
          <dgm:chMax val="1"/>
          <dgm:bulletEnabled val="1"/>
        </dgm:presLayoutVars>
      </dgm:prSet>
      <dgm:spPr/>
    </dgm:pt>
    <dgm:pt modelId="{95DC470E-BC3A-1C41-A534-7D9C1BA2DF24}" type="pres">
      <dgm:prSet presAssocID="{601FAC36-CF98-E54D-BFAA-67A56D207AA3}" presName="Name8" presStyleCnt="0"/>
      <dgm:spPr/>
    </dgm:pt>
    <dgm:pt modelId="{59997C94-22CC-E840-B74C-120D59AA73B2}" type="pres">
      <dgm:prSet presAssocID="{601FAC36-CF98-E54D-BFAA-67A56D207AA3}" presName="level" presStyleLbl="node1" presStyleIdx="1" presStyleCnt="6">
        <dgm:presLayoutVars>
          <dgm:chMax val="1"/>
          <dgm:bulletEnabled val="1"/>
        </dgm:presLayoutVars>
      </dgm:prSet>
      <dgm:spPr>
        <a:xfrm rot="10800000">
          <a:off x="281220" y="379246"/>
          <a:ext cx="2249762" cy="379246"/>
        </a:xfrm>
      </dgm:spPr>
    </dgm:pt>
    <dgm:pt modelId="{747B1BF4-2708-A84A-98C1-4013912F9749}" type="pres">
      <dgm:prSet presAssocID="{601FAC36-CF98-E54D-BFAA-67A56D207AA3}" presName="levelTx" presStyleLbl="revTx" presStyleIdx="0" presStyleCnt="0">
        <dgm:presLayoutVars>
          <dgm:chMax val="1"/>
          <dgm:bulletEnabled val="1"/>
        </dgm:presLayoutVars>
      </dgm:prSet>
      <dgm:spPr/>
    </dgm:pt>
    <dgm:pt modelId="{29566AE0-CFC5-B949-A705-DFF8B78F213E}" type="pres">
      <dgm:prSet presAssocID="{8CF370BA-CF5C-AA4D-AB13-D31FAE4C6EF7}" presName="Name8" presStyleCnt="0"/>
      <dgm:spPr/>
    </dgm:pt>
    <dgm:pt modelId="{163AA78E-05B1-E443-91C3-3CFA92A3BEDF}" type="pres">
      <dgm:prSet presAssocID="{8CF370BA-CF5C-AA4D-AB13-D31FAE4C6EF7}" presName="level" presStyleLbl="node1" presStyleIdx="2" presStyleCnt="6">
        <dgm:presLayoutVars>
          <dgm:chMax val="1"/>
          <dgm:bulletEnabled val="1"/>
        </dgm:presLayoutVars>
      </dgm:prSet>
      <dgm:spPr/>
    </dgm:pt>
    <dgm:pt modelId="{85C1487A-89CE-764A-94A1-94F3B8026AC4}" type="pres">
      <dgm:prSet presAssocID="{8CF370BA-CF5C-AA4D-AB13-D31FAE4C6EF7}" presName="levelTx" presStyleLbl="revTx" presStyleIdx="0" presStyleCnt="0">
        <dgm:presLayoutVars>
          <dgm:chMax val="1"/>
          <dgm:bulletEnabled val="1"/>
        </dgm:presLayoutVars>
      </dgm:prSet>
      <dgm:spPr/>
    </dgm:pt>
    <dgm:pt modelId="{CD9D19A7-F6D5-7D4A-9D0E-70A2EF57DC0F}" type="pres">
      <dgm:prSet presAssocID="{34C086B5-8823-5D4D-BB75-60BE4AB4137F}" presName="Name8" presStyleCnt="0"/>
      <dgm:spPr/>
    </dgm:pt>
    <dgm:pt modelId="{9F21B950-0F52-F34D-9840-089A99D46DA7}" type="pres">
      <dgm:prSet presAssocID="{34C086B5-8823-5D4D-BB75-60BE4AB4137F}" presName="level" presStyleLbl="node1" presStyleIdx="3" presStyleCnt="6">
        <dgm:presLayoutVars>
          <dgm:chMax val="1"/>
          <dgm:bulletEnabled val="1"/>
        </dgm:presLayoutVars>
      </dgm:prSet>
      <dgm:spPr>
        <a:xfrm rot="10800000">
          <a:off x="562440" y="758492"/>
          <a:ext cx="1687321" cy="379246"/>
        </a:xfrm>
      </dgm:spPr>
    </dgm:pt>
    <dgm:pt modelId="{86B9D0DE-063E-CB4F-930E-D054682CF51F}" type="pres">
      <dgm:prSet presAssocID="{34C086B5-8823-5D4D-BB75-60BE4AB4137F}" presName="levelTx" presStyleLbl="revTx" presStyleIdx="0" presStyleCnt="0">
        <dgm:presLayoutVars>
          <dgm:chMax val="1"/>
          <dgm:bulletEnabled val="1"/>
        </dgm:presLayoutVars>
      </dgm:prSet>
      <dgm:spPr/>
    </dgm:pt>
    <dgm:pt modelId="{8D833FBC-9343-6F44-8347-511C3ED7226C}" type="pres">
      <dgm:prSet presAssocID="{EAB7BA3E-478D-E64C-A7CA-BF1048A1B677}" presName="Name8" presStyleCnt="0"/>
      <dgm:spPr/>
    </dgm:pt>
    <dgm:pt modelId="{766BBF75-5F24-7843-8CA1-F6D7FBE8F9BB}" type="pres">
      <dgm:prSet presAssocID="{EAB7BA3E-478D-E64C-A7CA-BF1048A1B677}" presName="level" presStyleLbl="node1" presStyleIdx="4" presStyleCnt="6">
        <dgm:presLayoutVars>
          <dgm:chMax val="1"/>
          <dgm:bulletEnabled val="1"/>
        </dgm:presLayoutVars>
      </dgm:prSet>
      <dgm:spPr/>
    </dgm:pt>
    <dgm:pt modelId="{4469197C-DE73-DC4E-B16A-2EC1CC37E8F4}" type="pres">
      <dgm:prSet presAssocID="{EAB7BA3E-478D-E64C-A7CA-BF1048A1B677}" presName="levelTx" presStyleLbl="revTx" presStyleIdx="0" presStyleCnt="0">
        <dgm:presLayoutVars>
          <dgm:chMax val="1"/>
          <dgm:bulletEnabled val="1"/>
        </dgm:presLayoutVars>
      </dgm:prSet>
      <dgm:spPr/>
    </dgm:pt>
    <dgm:pt modelId="{62EB5908-4ACD-8240-9AA6-3DB41CFE32E6}" type="pres">
      <dgm:prSet presAssocID="{E9A5A36A-B07D-524B-819E-0E9A54D79635}" presName="Name8" presStyleCnt="0"/>
      <dgm:spPr/>
    </dgm:pt>
    <dgm:pt modelId="{52A01E73-8D41-ED40-8B1F-16F8DEDC5060}" type="pres">
      <dgm:prSet presAssocID="{E9A5A36A-B07D-524B-819E-0E9A54D79635}" presName="level" presStyleLbl="node1" presStyleIdx="5" presStyleCnt="6">
        <dgm:presLayoutVars>
          <dgm:chMax val="1"/>
          <dgm:bulletEnabled val="1"/>
        </dgm:presLayoutVars>
      </dgm:prSet>
      <dgm:spPr/>
    </dgm:pt>
    <dgm:pt modelId="{D037DC28-CA42-7D42-B217-4B2DD2B48AA7}" type="pres">
      <dgm:prSet presAssocID="{E9A5A36A-B07D-524B-819E-0E9A54D79635}" presName="levelTx" presStyleLbl="revTx" presStyleIdx="0" presStyleCnt="0">
        <dgm:presLayoutVars>
          <dgm:chMax val="1"/>
          <dgm:bulletEnabled val="1"/>
        </dgm:presLayoutVars>
      </dgm:prSet>
      <dgm:spPr/>
    </dgm:pt>
  </dgm:ptLst>
  <dgm:cxnLst>
    <dgm:cxn modelId="{4C7E721B-CF4D-6F4C-A4FB-E198F58903E8}" type="presOf" srcId="{E9A5A36A-B07D-524B-819E-0E9A54D79635}" destId="{52A01E73-8D41-ED40-8B1F-16F8DEDC5060}" srcOrd="0" destOrd="0" presId="urn:microsoft.com/office/officeart/2005/8/layout/pyramid3"/>
    <dgm:cxn modelId="{9AFC7E47-4B80-446D-929B-AA2E73FB0676}" type="presOf" srcId="{FE13C870-9561-4C2C-B5F1-22367452D725}" destId="{D5CB90A6-34BF-496F-BFB0-5F6B68F5216E}" srcOrd="0" destOrd="0" presId="urn:microsoft.com/office/officeart/2005/8/layout/pyramid3"/>
    <dgm:cxn modelId="{BB23AC4D-868A-C94C-89A5-36BDE49987B6}" type="presOf" srcId="{601FAC36-CF98-E54D-BFAA-67A56D207AA3}" destId="{59997C94-22CC-E840-B74C-120D59AA73B2}" srcOrd="0" destOrd="0" presId="urn:microsoft.com/office/officeart/2005/8/layout/pyramid3"/>
    <dgm:cxn modelId="{163B1E4E-667B-CF49-9820-40F1B1DA51BF}" type="presOf" srcId="{8CF370BA-CF5C-AA4D-AB13-D31FAE4C6EF7}" destId="{163AA78E-05B1-E443-91C3-3CFA92A3BEDF}" srcOrd="0" destOrd="0" presId="urn:microsoft.com/office/officeart/2005/8/layout/pyramid3"/>
    <dgm:cxn modelId="{5536BE57-A82D-6047-96BF-112515BC37A4}" type="presOf" srcId="{8CF370BA-CF5C-AA4D-AB13-D31FAE4C6EF7}" destId="{85C1487A-89CE-764A-94A1-94F3B8026AC4}" srcOrd="1" destOrd="0" presId="urn:microsoft.com/office/officeart/2005/8/layout/pyramid3"/>
    <dgm:cxn modelId="{5BF36065-526F-5044-9B21-C22F115C3777}" srcId="{A6505A9A-4D79-1A42-ABDB-F1A92E20205B}" destId="{8CF370BA-CF5C-AA4D-AB13-D31FAE4C6EF7}" srcOrd="2" destOrd="0" parTransId="{357BA51D-560E-894A-9480-F84C9EA36894}" sibTransId="{2748630C-A82A-3847-B64E-EC7AD0A05473}"/>
    <dgm:cxn modelId="{AE2ED17D-8579-344F-8030-9A05EADAE434}" srcId="{A6505A9A-4D79-1A42-ABDB-F1A92E20205B}" destId="{601FAC36-CF98-E54D-BFAA-67A56D207AA3}" srcOrd="1" destOrd="0" parTransId="{C6D9C93A-CA73-F049-88E1-5BC62B5D1E9E}" sibTransId="{E9B18C72-96A0-DD40-90C1-131F902A47D0}"/>
    <dgm:cxn modelId="{C6101889-E325-234E-AF40-5A6BEB5EAA0E}" type="presOf" srcId="{E9A5A36A-B07D-524B-819E-0E9A54D79635}" destId="{D037DC28-CA42-7D42-B217-4B2DD2B48AA7}" srcOrd="1" destOrd="0" presId="urn:microsoft.com/office/officeart/2005/8/layout/pyramid3"/>
    <dgm:cxn modelId="{02A78D9E-5E91-D34E-A0FD-BED6574CBC26}" srcId="{A6505A9A-4D79-1A42-ABDB-F1A92E20205B}" destId="{EAB7BA3E-478D-E64C-A7CA-BF1048A1B677}" srcOrd="4" destOrd="0" parTransId="{B61DB4B6-7783-054A-B0FA-4BB3D3CA72A7}" sibTransId="{127DF396-1923-0F46-B0A1-C23D88B85E9E}"/>
    <dgm:cxn modelId="{89BDC6A2-A2B7-AA46-B663-336978E93FC8}" type="presOf" srcId="{34C086B5-8823-5D4D-BB75-60BE4AB4137F}" destId="{86B9D0DE-063E-CB4F-930E-D054682CF51F}" srcOrd="1" destOrd="0" presId="urn:microsoft.com/office/officeart/2005/8/layout/pyramid3"/>
    <dgm:cxn modelId="{114738AA-201A-6942-A162-C1FB01B8CC2A}" type="presOf" srcId="{601FAC36-CF98-E54D-BFAA-67A56D207AA3}" destId="{747B1BF4-2708-A84A-98C1-4013912F9749}" srcOrd="1" destOrd="0" presId="urn:microsoft.com/office/officeart/2005/8/layout/pyramid3"/>
    <dgm:cxn modelId="{A21B9AAE-EC73-4701-A2A3-D6CC56E237D6}" srcId="{A6505A9A-4D79-1A42-ABDB-F1A92E20205B}" destId="{FE13C870-9561-4C2C-B5F1-22367452D725}" srcOrd="0" destOrd="0" parTransId="{F8586C49-0DBD-4AA4-AEE1-8AC2029D03EA}" sibTransId="{B48C5E9F-D78B-4398-814A-A8ECA7941BB1}"/>
    <dgm:cxn modelId="{AE27B1BA-E644-5B48-A0FF-A5C4AD724F46}" srcId="{A6505A9A-4D79-1A42-ABDB-F1A92E20205B}" destId="{34C086B5-8823-5D4D-BB75-60BE4AB4137F}" srcOrd="3" destOrd="0" parTransId="{D1E9DA5F-FFB0-3E42-B387-C6FF55DDBC2B}" sibTransId="{4D70A6A6-7E9A-824E-85A9-F4BC3CF42B1B}"/>
    <dgm:cxn modelId="{84C62DBF-AD76-E147-9DCA-A659A4812279}" type="presOf" srcId="{34C086B5-8823-5D4D-BB75-60BE4AB4137F}" destId="{9F21B950-0F52-F34D-9840-089A99D46DA7}" srcOrd="0" destOrd="0" presId="urn:microsoft.com/office/officeart/2005/8/layout/pyramid3"/>
    <dgm:cxn modelId="{8CDA98CA-8E6B-A244-BF2E-0754FAEF33FB}" type="presOf" srcId="{EAB7BA3E-478D-E64C-A7CA-BF1048A1B677}" destId="{4469197C-DE73-DC4E-B16A-2EC1CC37E8F4}" srcOrd="1" destOrd="0" presId="urn:microsoft.com/office/officeart/2005/8/layout/pyramid3"/>
    <dgm:cxn modelId="{A77E4AD6-9C73-E040-B997-608879B94EEF}" type="presOf" srcId="{A6505A9A-4D79-1A42-ABDB-F1A92E20205B}" destId="{8673102C-61DA-8F43-909C-C121FBB937A9}" srcOrd="0" destOrd="0" presId="urn:microsoft.com/office/officeart/2005/8/layout/pyramid3"/>
    <dgm:cxn modelId="{2C547EDB-2E24-4A93-963B-C7BFE0ADEB83}" type="presOf" srcId="{FE13C870-9561-4C2C-B5F1-22367452D725}" destId="{D95A34B7-705D-4297-A2A7-4EBCF32E4453}" srcOrd="1" destOrd="0" presId="urn:microsoft.com/office/officeart/2005/8/layout/pyramid3"/>
    <dgm:cxn modelId="{4D3B76F5-C352-164E-8BE2-85F3C10A995E}" type="presOf" srcId="{EAB7BA3E-478D-E64C-A7CA-BF1048A1B677}" destId="{766BBF75-5F24-7843-8CA1-F6D7FBE8F9BB}" srcOrd="0" destOrd="0" presId="urn:microsoft.com/office/officeart/2005/8/layout/pyramid3"/>
    <dgm:cxn modelId="{2BD31BFC-FB5B-3F48-BD51-8B05F0EEFBC6}" srcId="{A6505A9A-4D79-1A42-ABDB-F1A92E20205B}" destId="{E9A5A36A-B07D-524B-819E-0E9A54D79635}" srcOrd="5" destOrd="0" parTransId="{3A59DBD7-253A-C642-BE6A-F1FE9F280E1E}" sibTransId="{9FC0F340-BB0F-AC41-A5C6-CA9738424882}"/>
    <dgm:cxn modelId="{410D0D00-469E-4768-AABC-EABB939507BF}" type="presParOf" srcId="{8673102C-61DA-8F43-909C-C121FBB937A9}" destId="{366429CD-2990-408C-9A19-80D26F93373D}" srcOrd="0" destOrd="0" presId="urn:microsoft.com/office/officeart/2005/8/layout/pyramid3"/>
    <dgm:cxn modelId="{A1A581DE-97AD-42A3-A4DB-52BA8A503C04}" type="presParOf" srcId="{366429CD-2990-408C-9A19-80D26F93373D}" destId="{D5CB90A6-34BF-496F-BFB0-5F6B68F5216E}" srcOrd="0" destOrd="0" presId="urn:microsoft.com/office/officeart/2005/8/layout/pyramid3"/>
    <dgm:cxn modelId="{37562A76-9381-4C5E-A8F2-0098C7EB2B85}" type="presParOf" srcId="{366429CD-2990-408C-9A19-80D26F93373D}" destId="{D95A34B7-705D-4297-A2A7-4EBCF32E4453}" srcOrd="1" destOrd="0" presId="urn:microsoft.com/office/officeart/2005/8/layout/pyramid3"/>
    <dgm:cxn modelId="{D2B9F3F8-E590-CE43-9A09-B2FC38E01705}" type="presParOf" srcId="{8673102C-61DA-8F43-909C-C121FBB937A9}" destId="{95DC470E-BC3A-1C41-A534-7D9C1BA2DF24}" srcOrd="1" destOrd="0" presId="urn:microsoft.com/office/officeart/2005/8/layout/pyramid3"/>
    <dgm:cxn modelId="{7DE11AC8-BBFB-564B-8B35-77EED2B2B651}" type="presParOf" srcId="{95DC470E-BC3A-1C41-A534-7D9C1BA2DF24}" destId="{59997C94-22CC-E840-B74C-120D59AA73B2}" srcOrd="0" destOrd="0" presId="urn:microsoft.com/office/officeart/2005/8/layout/pyramid3"/>
    <dgm:cxn modelId="{F328D381-C1C2-F240-ADAC-695FF71E04A6}" type="presParOf" srcId="{95DC470E-BC3A-1C41-A534-7D9C1BA2DF24}" destId="{747B1BF4-2708-A84A-98C1-4013912F9749}" srcOrd="1" destOrd="0" presId="urn:microsoft.com/office/officeart/2005/8/layout/pyramid3"/>
    <dgm:cxn modelId="{08EDD2C0-02AE-4845-9BB3-395942741B7B}" type="presParOf" srcId="{8673102C-61DA-8F43-909C-C121FBB937A9}" destId="{29566AE0-CFC5-B949-A705-DFF8B78F213E}" srcOrd="2" destOrd="0" presId="urn:microsoft.com/office/officeart/2005/8/layout/pyramid3"/>
    <dgm:cxn modelId="{6D7E0E2B-7320-8443-9C3F-F4612A3534FA}" type="presParOf" srcId="{29566AE0-CFC5-B949-A705-DFF8B78F213E}" destId="{163AA78E-05B1-E443-91C3-3CFA92A3BEDF}" srcOrd="0" destOrd="0" presId="urn:microsoft.com/office/officeart/2005/8/layout/pyramid3"/>
    <dgm:cxn modelId="{CA83386F-876F-C245-889C-769D71EDF827}" type="presParOf" srcId="{29566AE0-CFC5-B949-A705-DFF8B78F213E}" destId="{85C1487A-89CE-764A-94A1-94F3B8026AC4}" srcOrd="1" destOrd="0" presId="urn:microsoft.com/office/officeart/2005/8/layout/pyramid3"/>
    <dgm:cxn modelId="{F56B3202-C3DF-034D-A800-E910BD461C90}" type="presParOf" srcId="{8673102C-61DA-8F43-909C-C121FBB937A9}" destId="{CD9D19A7-F6D5-7D4A-9D0E-70A2EF57DC0F}" srcOrd="3" destOrd="0" presId="urn:microsoft.com/office/officeart/2005/8/layout/pyramid3"/>
    <dgm:cxn modelId="{794A0F18-5D69-224D-8617-85D02B9D85EC}" type="presParOf" srcId="{CD9D19A7-F6D5-7D4A-9D0E-70A2EF57DC0F}" destId="{9F21B950-0F52-F34D-9840-089A99D46DA7}" srcOrd="0" destOrd="0" presId="urn:microsoft.com/office/officeart/2005/8/layout/pyramid3"/>
    <dgm:cxn modelId="{B40BE891-F2D9-E841-88D3-7F10EAEE7A37}" type="presParOf" srcId="{CD9D19A7-F6D5-7D4A-9D0E-70A2EF57DC0F}" destId="{86B9D0DE-063E-CB4F-930E-D054682CF51F}" srcOrd="1" destOrd="0" presId="urn:microsoft.com/office/officeart/2005/8/layout/pyramid3"/>
    <dgm:cxn modelId="{3E80F8B1-654C-DC4A-99AB-B4EEC4E3E85D}" type="presParOf" srcId="{8673102C-61DA-8F43-909C-C121FBB937A9}" destId="{8D833FBC-9343-6F44-8347-511C3ED7226C}" srcOrd="4" destOrd="0" presId="urn:microsoft.com/office/officeart/2005/8/layout/pyramid3"/>
    <dgm:cxn modelId="{20F17F8C-241D-EE49-B3B5-F81A86EB3155}" type="presParOf" srcId="{8D833FBC-9343-6F44-8347-511C3ED7226C}" destId="{766BBF75-5F24-7843-8CA1-F6D7FBE8F9BB}" srcOrd="0" destOrd="0" presId="urn:microsoft.com/office/officeart/2005/8/layout/pyramid3"/>
    <dgm:cxn modelId="{0ECB9206-2C2D-554B-B007-66AE16489D13}" type="presParOf" srcId="{8D833FBC-9343-6F44-8347-511C3ED7226C}" destId="{4469197C-DE73-DC4E-B16A-2EC1CC37E8F4}" srcOrd="1" destOrd="0" presId="urn:microsoft.com/office/officeart/2005/8/layout/pyramid3"/>
    <dgm:cxn modelId="{B0E46208-871E-A24B-848B-1AD228992349}" type="presParOf" srcId="{8673102C-61DA-8F43-909C-C121FBB937A9}" destId="{62EB5908-4ACD-8240-9AA6-3DB41CFE32E6}" srcOrd="5" destOrd="0" presId="urn:microsoft.com/office/officeart/2005/8/layout/pyramid3"/>
    <dgm:cxn modelId="{47CA2F8F-A40A-F448-A19A-3DA8A402F90F}" type="presParOf" srcId="{62EB5908-4ACD-8240-9AA6-3DB41CFE32E6}" destId="{52A01E73-8D41-ED40-8B1F-16F8DEDC5060}" srcOrd="0" destOrd="0" presId="urn:microsoft.com/office/officeart/2005/8/layout/pyramid3"/>
    <dgm:cxn modelId="{54342E53-323A-7B4D-81F9-6C2902CE7906}" type="presParOf" srcId="{62EB5908-4ACD-8240-9AA6-3DB41CFE32E6}" destId="{D037DC28-CA42-7D42-B217-4B2DD2B48AA7}" srcOrd="1" destOrd="0" presId="urn:microsoft.com/office/officeart/2005/8/layout/pyramid3"/>
  </dgm:cxnLst>
  <dgm:bg>
    <a:noFill/>
  </dgm:bg>
  <dgm:whole>
    <a:ln>
      <a:noFill/>
    </a:ln>
  </dgm:whole>
  <dgm:extLst>
    <a:ext uri="http://schemas.microsoft.com/office/drawing/2008/diagram">
      <dsp:dataModelExt xmlns:dsp="http://schemas.microsoft.com/office/drawing/2008/diagram" relId="rId1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6505A9A-4D79-1A42-ABDB-F1A92E20205B}" type="doc">
      <dgm:prSet loTypeId="urn:microsoft.com/office/officeart/2005/8/layout/pyramid3" loCatId="" qsTypeId="urn:microsoft.com/office/officeart/2005/8/quickstyle/simple1" qsCatId="simple" csTypeId="urn:microsoft.com/office/officeart/2005/8/colors/accent1_2" csCatId="accent1" phldr="1"/>
      <dgm:spPr/>
    </dgm:pt>
    <dgm:pt modelId="{34C086B5-8823-5D4D-BB75-60BE4AB4137F}">
      <dgm:prSet phldrT="[Text]">
        <dgm:style>
          <a:lnRef idx="1">
            <a:schemeClr val="accent4"/>
          </a:lnRef>
          <a:fillRef idx="2">
            <a:schemeClr val="accent4"/>
          </a:fillRef>
          <a:effectRef idx="1">
            <a:schemeClr val="accent4"/>
          </a:effectRef>
          <a:fontRef idx="minor">
            <a:schemeClr val="dk1"/>
          </a:fontRef>
        </dgm:style>
      </dgm:prSet>
      <dgm:spPr>
        <a:solidFill>
          <a:schemeClr val="bg1"/>
        </a:solidFill>
        <a:ln w="12700">
          <a:solidFill>
            <a:schemeClr val="accent2"/>
          </a:solidFill>
        </a:ln>
      </dgm:spPr>
      <dgm:t>
        <a:bodyPr vert="horz"/>
        <a:lstStyle/>
        <a:p>
          <a:r>
            <a:rPr lang="en-US" dirty="0">
              <a:solidFill>
                <a:schemeClr val="bg1"/>
              </a:solidFill>
            </a:rPr>
            <a:t> </a:t>
          </a:r>
        </a:p>
      </dgm:t>
    </dgm:pt>
    <dgm:pt modelId="{D1E9DA5F-FFB0-3E42-B387-C6FF55DDBC2B}" type="parTrans" cxnId="{AE27B1BA-E644-5B48-A0FF-A5C4AD724F46}">
      <dgm:prSet/>
      <dgm:spPr/>
      <dgm:t>
        <a:bodyPr/>
        <a:lstStyle/>
        <a:p>
          <a:endParaRPr lang="en-US"/>
        </a:p>
      </dgm:t>
    </dgm:pt>
    <dgm:pt modelId="{4D70A6A6-7E9A-824E-85A9-F4BC3CF42B1B}" type="sibTrans" cxnId="{AE27B1BA-E644-5B48-A0FF-A5C4AD724F46}">
      <dgm:prSet/>
      <dgm:spPr/>
      <dgm:t>
        <a:bodyPr/>
        <a:lstStyle/>
        <a:p>
          <a:endParaRPr lang="en-US"/>
        </a:p>
      </dgm:t>
    </dgm:pt>
    <dgm:pt modelId="{E9A5A36A-B07D-524B-819E-0E9A54D79635}">
      <dgm:prSet phldrT="[Text]">
        <dgm:style>
          <a:lnRef idx="2">
            <a:schemeClr val="accent4"/>
          </a:lnRef>
          <a:fillRef idx="1">
            <a:schemeClr val="lt1"/>
          </a:fillRef>
          <a:effectRef idx="0">
            <a:schemeClr val="accent4"/>
          </a:effectRef>
          <a:fontRef idx="minor">
            <a:schemeClr val="dk1"/>
          </a:fontRef>
        </dgm:style>
      </dgm:prSet>
      <dgm:spPr>
        <a:ln>
          <a:solidFill>
            <a:schemeClr val="accent2"/>
          </a:solidFill>
        </a:ln>
      </dgm:spPr>
      <dgm:t>
        <a:bodyPr/>
        <a:lstStyle/>
        <a:p>
          <a:r>
            <a:rPr lang="en-US" dirty="0"/>
            <a:t> </a:t>
          </a:r>
        </a:p>
        <a:p>
          <a:endParaRPr lang="en-US" dirty="0"/>
        </a:p>
      </dgm:t>
    </dgm:pt>
    <dgm:pt modelId="{3A59DBD7-253A-C642-BE6A-F1FE9F280E1E}" type="parTrans" cxnId="{2BD31BFC-FB5B-3F48-BD51-8B05F0EEFBC6}">
      <dgm:prSet/>
      <dgm:spPr/>
      <dgm:t>
        <a:bodyPr/>
        <a:lstStyle/>
        <a:p>
          <a:endParaRPr lang="en-US"/>
        </a:p>
      </dgm:t>
    </dgm:pt>
    <dgm:pt modelId="{9FC0F340-BB0F-AC41-A5C6-CA9738424882}" type="sibTrans" cxnId="{2BD31BFC-FB5B-3F48-BD51-8B05F0EEFBC6}">
      <dgm:prSet/>
      <dgm:spPr/>
      <dgm:t>
        <a:bodyPr/>
        <a:lstStyle/>
        <a:p>
          <a:endParaRPr lang="en-US"/>
        </a:p>
      </dgm:t>
    </dgm:pt>
    <dgm:pt modelId="{EAB7BA3E-478D-E64C-A7CA-BF1048A1B677}">
      <dgm:prSet phldrT="[Text]">
        <dgm:style>
          <a:lnRef idx="2">
            <a:schemeClr val="accent4"/>
          </a:lnRef>
          <a:fillRef idx="1">
            <a:schemeClr val="lt1"/>
          </a:fillRef>
          <a:effectRef idx="0">
            <a:schemeClr val="accent4"/>
          </a:effectRef>
          <a:fontRef idx="minor">
            <a:schemeClr val="dk1"/>
          </a:fontRef>
        </dgm:style>
      </dgm:prSet>
      <dgm:spPr>
        <a:solidFill>
          <a:schemeClr val="accent2"/>
        </a:solidFill>
        <a:ln>
          <a:solidFill>
            <a:schemeClr val="accent2"/>
          </a:solidFill>
        </a:ln>
      </dgm:spPr>
      <dgm:t>
        <a:bodyPr/>
        <a:lstStyle/>
        <a:p>
          <a:r>
            <a:rPr lang="en-US" dirty="0"/>
            <a:t> </a:t>
          </a:r>
        </a:p>
      </dgm:t>
    </dgm:pt>
    <dgm:pt modelId="{B61DB4B6-7783-054A-B0FA-4BB3D3CA72A7}" type="parTrans" cxnId="{02A78D9E-5E91-D34E-A0FD-BED6574CBC26}">
      <dgm:prSet/>
      <dgm:spPr/>
      <dgm:t>
        <a:bodyPr/>
        <a:lstStyle/>
        <a:p>
          <a:endParaRPr lang="en-US"/>
        </a:p>
      </dgm:t>
    </dgm:pt>
    <dgm:pt modelId="{127DF396-1923-0F46-B0A1-C23D88B85E9E}" type="sibTrans" cxnId="{02A78D9E-5E91-D34E-A0FD-BED6574CBC26}">
      <dgm:prSet/>
      <dgm:spPr/>
      <dgm:t>
        <a:bodyPr/>
        <a:lstStyle/>
        <a:p>
          <a:endParaRPr lang="en-US"/>
        </a:p>
      </dgm:t>
    </dgm:pt>
    <dgm:pt modelId="{601FAC36-CF98-E54D-BFAA-67A56D207AA3}">
      <dgm:prSet phldrT="[Text]">
        <dgm:style>
          <a:lnRef idx="2">
            <a:schemeClr val="accent4"/>
          </a:lnRef>
          <a:fillRef idx="1">
            <a:schemeClr val="lt1"/>
          </a:fillRef>
          <a:effectRef idx="0">
            <a:schemeClr val="accent4"/>
          </a:effectRef>
          <a:fontRef idx="minor">
            <a:schemeClr val="dk1"/>
          </a:fontRef>
        </dgm:style>
      </dgm:prSet>
      <dgm:spPr>
        <a:ln>
          <a:solidFill>
            <a:schemeClr val="accent2"/>
          </a:solidFill>
        </a:ln>
      </dgm:spPr>
      <dgm:t>
        <a:bodyPr vert="horz"/>
        <a:lstStyle/>
        <a:p>
          <a:r>
            <a:rPr lang="en-US" dirty="0"/>
            <a:t> </a:t>
          </a:r>
        </a:p>
      </dgm:t>
    </dgm:pt>
    <dgm:pt modelId="{C6D9C93A-CA73-F049-88E1-5BC62B5D1E9E}" type="parTrans" cxnId="{AE2ED17D-8579-344F-8030-9A05EADAE434}">
      <dgm:prSet/>
      <dgm:spPr/>
      <dgm:t>
        <a:bodyPr/>
        <a:lstStyle/>
        <a:p>
          <a:endParaRPr lang="en-US"/>
        </a:p>
      </dgm:t>
    </dgm:pt>
    <dgm:pt modelId="{E9B18C72-96A0-DD40-90C1-131F902A47D0}" type="sibTrans" cxnId="{AE2ED17D-8579-344F-8030-9A05EADAE434}">
      <dgm:prSet/>
      <dgm:spPr/>
      <dgm:t>
        <a:bodyPr/>
        <a:lstStyle/>
        <a:p>
          <a:endParaRPr lang="en-US"/>
        </a:p>
      </dgm:t>
    </dgm:pt>
    <dgm:pt modelId="{FE13C870-9561-4C2C-B5F1-22367452D725}">
      <dgm:prSet>
        <dgm:style>
          <a:lnRef idx="2">
            <a:schemeClr val="accent4"/>
          </a:lnRef>
          <a:fillRef idx="1">
            <a:schemeClr val="lt1"/>
          </a:fillRef>
          <a:effectRef idx="0">
            <a:schemeClr val="accent4"/>
          </a:effectRef>
          <a:fontRef idx="minor">
            <a:schemeClr val="dk1"/>
          </a:fontRef>
        </dgm:style>
      </dgm:prSet>
      <dgm:spPr>
        <a:ln>
          <a:solidFill>
            <a:schemeClr val="accent2"/>
          </a:solidFill>
        </a:ln>
      </dgm:spPr>
      <dgm:t>
        <a:bodyPr/>
        <a:lstStyle/>
        <a:p>
          <a:r>
            <a:rPr lang="en-US" dirty="0"/>
            <a:t> </a:t>
          </a:r>
        </a:p>
      </dgm:t>
    </dgm:pt>
    <dgm:pt modelId="{F8586C49-0DBD-4AA4-AEE1-8AC2029D03EA}" type="parTrans" cxnId="{A21B9AAE-EC73-4701-A2A3-D6CC56E237D6}">
      <dgm:prSet/>
      <dgm:spPr/>
      <dgm:t>
        <a:bodyPr/>
        <a:lstStyle/>
        <a:p>
          <a:endParaRPr lang="en-US"/>
        </a:p>
      </dgm:t>
    </dgm:pt>
    <dgm:pt modelId="{B48C5E9F-D78B-4398-814A-A8ECA7941BB1}" type="sibTrans" cxnId="{A21B9AAE-EC73-4701-A2A3-D6CC56E237D6}">
      <dgm:prSet/>
      <dgm:spPr/>
      <dgm:t>
        <a:bodyPr/>
        <a:lstStyle/>
        <a:p>
          <a:endParaRPr lang="en-US"/>
        </a:p>
      </dgm:t>
    </dgm:pt>
    <dgm:pt modelId="{8CF370BA-CF5C-AA4D-AB13-D31FAE4C6EF7}">
      <dgm:prSet phldrT="[Text]">
        <dgm:style>
          <a:lnRef idx="2">
            <a:schemeClr val="accent4"/>
          </a:lnRef>
          <a:fillRef idx="1">
            <a:schemeClr val="lt1"/>
          </a:fillRef>
          <a:effectRef idx="0">
            <a:schemeClr val="accent4"/>
          </a:effectRef>
          <a:fontRef idx="minor">
            <a:schemeClr val="dk1"/>
          </a:fontRef>
        </dgm:style>
      </dgm:prSet>
      <dgm:spPr>
        <a:ln>
          <a:solidFill>
            <a:schemeClr val="accent2"/>
          </a:solidFill>
        </a:ln>
      </dgm:spPr>
      <dgm:t>
        <a:bodyPr vert="horz"/>
        <a:lstStyle/>
        <a:p>
          <a:r>
            <a:rPr lang="en-US" dirty="0"/>
            <a:t> </a:t>
          </a:r>
        </a:p>
      </dgm:t>
    </dgm:pt>
    <dgm:pt modelId="{357BA51D-560E-894A-9480-F84C9EA36894}" type="parTrans" cxnId="{5BF36065-526F-5044-9B21-C22F115C3777}">
      <dgm:prSet/>
      <dgm:spPr/>
      <dgm:t>
        <a:bodyPr/>
        <a:lstStyle/>
        <a:p>
          <a:endParaRPr lang="en-US"/>
        </a:p>
      </dgm:t>
    </dgm:pt>
    <dgm:pt modelId="{2748630C-A82A-3847-B64E-EC7AD0A05473}" type="sibTrans" cxnId="{5BF36065-526F-5044-9B21-C22F115C3777}">
      <dgm:prSet/>
      <dgm:spPr/>
      <dgm:t>
        <a:bodyPr/>
        <a:lstStyle/>
        <a:p>
          <a:endParaRPr lang="en-US"/>
        </a:p>
      </dgm:t>
    </dgm:pt>
    <dgm:pt modelId="{8673102C-61DA-8F43-909C-C121FBB937A9}" type="pres">
      <dgm:prSet presAssocID="{A6505A9A-4D79-1A42-ABDB-F1A92E20205B}" presName="Name0" presStyleCnt="0">
        <dgm:presLayoutVars>
          <dgm:dir/>
          <dgm:animLvl val="lvl"/>
          <dgm:resizeHandles val="exact"/>
        </dgm:presLayoutVars>
      </dgm:prSet>
      <dgm:spPr/>
    </dgm:pt>
    <dgm:pt modelId="{366429CD-2990-408C-9A19-80D26F93373D}" type="pres">
      <dgm:prSet presAssocID="{FE13C870-9561-4C2C-B5F1-22367452D725}" presName="Name8" presStyleCnt="0"/>
      <dgm:spPr/>
    </dgm:pt>
    <dgm:pt modelId="{D5CB90A6-34BF-496F-BFB0-5F6B68F5216E}" type="pres">
      <dgm:prSet presAssocID="{FE13C870-9561-4C2C-B5F1-22367452D725}" presName="level" presStyleLbl="node1" presStyleIdx="0" presStyleCnt="6">
        <dgm:presLayoutVars>
          <dgm:chMax val="1"/>
          <dgm:bulletEnabled val="1"/>
        </dgm:presLayoutVars>
      </dgm:prSet>
      <dgm:spPr/>
    </dgm:pt>
    <dgm:pt modelId="{D95A34B7-705D-4297-A2A7-4EBCF32E4453}" type="pres">
      <dgm:prSet presAssocID="{FE13C870-9561-4C2C-B5F1-22367452D725}" presName="levelTx" presStyleLbl="revTx" presStyleIdx="0" presStyleCnt="0">
        <dgm:presLayoutVars>
          <dgm:chMax val="1"/>
          <dgm:bulletEnabled val="1"/>
        </dgm:presLayoutVars>
      </dgm:prSet>
      <dgm:spPr/>
    </dgm:pt>
    <dgm:pt modelId="{95DC470E-BC3A-1C41-A534-7D9C1BA2DF24}" type="pres">
      <dgm:prSet presAssocID="{601FAC36-CF98-E54D-BFAA-67A56D207AA3}" presName="Name8" presStyleCnt="0"/>
      <dgm:spPr/>
    </dgm:pt>
    <dgm:pt modelId="{59997C94-22CC-E840-B74C-120D59AA73B2}" type="pres">
      <dgm:prSet presAssocID="{601FAC36-CF98-E54D-BFAA-67A56D207AA3}" presName="level" presStyleLbl="node1" presStyleIdx="1" presStyleCnt="6">
        <dgm:presLayoutVars>
          <dgm:chMax val="1"/>
          <dgm:bulletEnabled val="1"/>
        </dgm:presLayoutVars>
      </dgm:prSet>
      <dgm:spPr>
        <a:xfrm rot="10800000">
          <a:off x="281220" y="379246"/>
          <a:ext cx="2249762" cy="379246"/>
        </a:xfrm>
      </dgm:spPr>
    </dgm:pt>
    <dgm:pt modelId="{747B1BF4-2708-A84A-98C1-4013912F9749}" type="pres">
      <dgm:prSet presAssocID="{601FAC36-CF98-E54D-BFAA-67A56D207AA3}" presName="levelTx" presStyleLbl="revTx" presStyleIdx="0" presStyleCnt="0">
        <dgm:presLayoutVars>
          <dgm:chMax val="1"/>
          <dgm:bulletEnabled val="1"/>
        </dgm:presLayoutVars>
      </dgm:prSet>
      <dgm:spPr/>
    </dgm:pt>
    <dgm:pt modelId="{29566AE0-CFC5-B949-A705-DFF8B78F213E}" type="pres">
      <dgm:prSet presAssocID="{8CF370BA-CF5C-AA4D-AB13-D31FAE4C6EF7}" presName="Name8" presStyleCnt="0"/>
      <dgm:spPr/>
    </dgm:pt>
    <dgm:pt modelId="{163AA78E-05B1-E443-91C3-3CFA92A3BEDF}" type="pres">
      <dgm:prSet presAssocID="{8CF370BA-CF5C-AA4D-AB13-D31FAE4C6EF7}" presName="level" presStyleLbl="node1" presStyleIdx="2" presStyleCnt="6">
        <dgm:presLayoutVars>
          <dgm:chMax val="1"/>
          <dgm:bulletEnabled val="1"/>
        </dgm:presLayoutVars>
      </dgm:prSet>
      <dgm:spPr/>
    </dgm:pt>
    <dgm:pt modelId="{85C1487A-89CE-764A-94A1-94F3B8026AC4}" type="pres">
      <dgm:prSet presAssocID="{8CF370BA-CF5C-AA4D-AB13-D31FAE4C6EF7}" presName="levelTx" presStyleLbl="revTx" presStyleIdx="0" presStyleCnt="0">
        <dgm:presLayoutVars>
          <dgm:chMax val="1"/>
          <dgm:bulletEnabled val="1"/>
        </dgm:presLayoutVars>
      </dgm:prSet>
      <dgm:spPr/>
    </dgm:pt>
    <dgm:pt modelId="{CD9D19A7-F6D5-7D4A-9D0E-70A2EF57DC0F}" type="pres">
      <dgm:prSet presAssocID="{34C086B5-8823-5D4D-BB75-60BE4AB4137F}" presName="Name8" presStyleCnt="0"/>
      <dgm:spPr/>
    </dgm:pt>
    <dgm:pt modelId="{9F21B950-0F52-F34D-9840-089A99D46DA7}" type="pres">
      <dgm:prSet presAssocID="{34C086B5-8823-5D4D-BB75-60BE4AB4137F}" presName="level" presStyleLbl="node1" presStyleIdx="3" presStyleCnt="6">
        <dgm:presLayoutVars>
          <dgm:chMax val="1"/>
          <dgm:bulletEnabled val="1"/>
        </dgm:presLayoutVars>
      </dgm:prSet>
      <dgm:spPr>
        <a:xfrm rot="10800000">
          <a:off x="562440" y="758492"/>
          <a:ext cx="1687321" cy="379246"/>
        </a:xfrm>
      </dgm:spPr>
    </dgm:pt>
    <dgm:pt modelId="{86B9D0DE-063E-CB4F-930E-D054682CF51F}" type="pres">
      <dgm:prSet presAssocID="{34C086B5-8823-5D4D-BB75-60BE4AB4137F}" presName="levelTx" presStyleLbl="revTx" presStyleIdx="0" presStyleCnt="0">
        <dgm:presLayoutVars>
          <dgm:chMax val="1"/>
          <dgm:bulletEnabled val="1"/>
        </dgm:presLayoutVars>
      </dgm:prSet>
      <dgm:spPr/>
    </dgm:pt>
    <dgm:pt modelId="{8D833FBC-9343-6F44-8347-511C3ED7226C}" type="pres">
      <dgm:prSet presAssocID="{EAB7BA3E-478D-E64C-A7CA-BF1048A1B677}" presName="Name8" presStyleCnt="0"/>
      <dgm:spPr/>
    </dgm:pt>
    <dgm:pt modelId="{766BBF75-5F24-7843-8CA1-F6D7FBE8F9BB}" type="pres">
      <dgm:prSet presAssocID="{EAB7BA3E-478D-E64C-A7CA-BF1048A1B677}" presName="level" presStyleLbl="node1" presStyleIdx="4" presStyleCnt="6">
        <dgm:presLayoutVars>
          <dgm:chMax val="1"/>
          <dgm:bulletEnabled val="1"/>
        </dgm:presLayoutVars>
      </dgm:prSet>
      <dgm:spPr/>
    </dgm:pt>
    <dgm:pt modelId="{4469197C-DE73-DC4E-B16A-2EC1CC37E8F4}" type="pres">
      <dgm:prSet presAssocID="{EAB7BA3E-478D-E64C-A7CA-BF1048A1B677}" presName="levelTx" presStyleLbl="revTx" presStyleIdx="0" presStyleCnt="0">
        <dgm:presLayoutVars>
          <dgm:chMax val="1"/>
          <dgm:bulletEnabled val="1"/>
        </dgm:presLayoutVars>
      </dgm:prSet>
      <dgm:spPr/>
    </dgm:pt>
    <dgm:pt modelId="{62EB5908-4ACD-8240-9AA6-3DB41CFE32E6}" type="pres">
      <dgm:prSet presAssocID="{E9A5A36A-B07D-524B-819E-0E9A54D79635}" presName="Name8" presStyleCnt="0"/>
      <dgm:spPr/>
    </dgm:pt>
    <dgm:pt modelId="{52A01E73-8D41-ED40-8B1F-16F8DEDC5060}" type="pres">
      <dgm:prSet presAssocID="{E9A5A36A-B07D-524B-819E-0E9A54D79635}" presName="level" presStyleLbl="node1" presStyleIdx="5" presStyleCnt="6">
        <dgm:presLayoutVars>
          <dgm:chMax val="1"/>
          <dgm:bulletEnabled val="1"/>
        </dgm:presLayoutVars>
      </dgm:prSet>
      <dgm:spPr/>
    </dgm:pt>
    <dgm:pt modelId="{D037DC28-CA42-7D42-B217-4B2DD2B48AA7}" type="pres">
      <dgm:prSet presAssocID="{E9A5A36A-B07D-524B-819E-0E9A54D79635}" presName="levelTx" presStyleLbl="revTx" presStyleIdx="0" presStyleCnt="0">
        <dgm:presLayoutVars>
          <dgm:chMax val="1"/>
          <dgm:bulletEnabled val="1"/>
        </dgm:presLayoutVars>
      </dgm:prSet>
      <dgm:spPr/>
    </dgm:pt>
  </dgm:ptLst>
  <dgm:cxnLst>
    <dgm:cxn modelId="{4C7E721B-CF4D-6F4C-A4FB-E198F58903E8}" type="presOf" srcId="{E9A5A36A-B07D-524B-819E-0E9A54D79635}" destId="{52A01E73-8D41-ED40-8B1F-16F8DEDC5060}" srcOrd="0" destOrd="0" presId="urn:microsoft.com/office/officeart/2005/8/layout/pyramid3"/>
    <dgm:cxn modelId="{9AFC7E47-4B80-446D-929B-AA2E73FB0676}" type="presOf" srcId="{FE13C870-9561-4C2C-B5F1-22367452D725}" destId="{D5CB90A6-34BF-496F-BFB0-5F6B68F5216E}" srcOrd="0" destOrd="0" presId="urn:microsoft.com/office/officeart/2005/8/layout/pyramid3"/>
    <dgm:cxn modelId="{BB23AC4D-868A-C94C-89A5-36BDE49987B6}" type="presOf" srcId="{601FAC36-CF98-E54D-BFAA-67A56D207AA3}" destId="{59997C94-22CC-E840-B74C-120D59AA73B2}" srcOrd="0" destOrd="0" presId="urn:microsoft.com/office/officeart/2005/8/layout/pyramid3"/>
    <dgm:cxn modelId="{163B1E4E-667B-CF49-9820-40F1B1DA51BF}" type="presOf" srcId="{8CF370BA-CF5C-AA4D-AB13-D31FAE4C6EF7}" destId="{163AA78E-05B1-E443-91C3-3CFA92A3BEDF}" srcOrd="0" destOrd="0" presId="urn:microsoft.com/office/officeart/2005/8/layout/pyramid3"/>
    <dgm:cxn modelId="{5536BE57-A82D-6047-96BF-112515BC37A4}" type="presOf" srcId="{8CF370BA-CF5C-AA4D-AB13-D31FAE4C6EF7}" destId="{85C1487A-89CE-764A-94A1-94F3B8026AC4}" srcOrd="1" destOrd="0" presId="urn:microsoft.com/office/officeart/2005/8/layout/pyramid3"/>
    <dgm:cxn modelId="{5BF36065-526F-5044-9B21-C22F115C3777}" srcId="{A6505A9A-4D79-1A42-ABDB-F1A92E20205B}" destId="{8CF370BA-CF5C-AA4D-AB13-D31FAE4C6EF7}" srcOrd="2" destOrd="0" parTransId="{357BA51D-560E-894A-9480-F84C9EA36894}" sibTransId="{2748630C-A82A-3847-B64E-EC7AD0A05473}"/>
    <dgm:cxn modelId="{AE2ED17D-8579-344F-8030-9A05EADAE434}" srcId="{A6505A9A-4D79-1A42-ABDB-F1A92E20205B}" destId="{601FAC36-CF98-E54D-BFAA-67A56D207AA3}" srcOrd="1" destOrd="0" parTransId="{C6D9C93A-CA73-F049-88E1-5BC62B5D1E9E}" sibTransId="{E9B18C72-96A0-DD40-90C1-131F902A47D0}"/>
    <dgm:cxn modelId="{C6101889-E325-234E-AF40-5A6BEB5EAA0E}" type="presOf" srcId="{E9A5A36A-B07D-524B-819E-0E9A54D79635}" destId="{D037DC28-CA42-7D42-B217-4B2DD2B48AA7}" srcOrd="1" destOrd="0" presId="urn:microsoft.com/office/officeart/2005/8/layout/pyramid3"/>
    <dgm:cxn modelId="{02A78D9E-5E91-D34E-A0FD-BED6574CBC26}" srcId="{A6505A9A-4D79-1A42-ABDB-F1A92E20205B}" destId="{EAB7BA3E-478D-E64C-A7CA-BF1048A1B677}" srcOrd="4" destOrd="0" parTransId="{B61DB4B6-7783-054A-B0FA-4BB3D3CA72A7}" sibTransId="{127DF396-1923-0F46-B0A1-C23D88B85E9E}"/>
    <dgm:cxn modelId="{89BDC6A2-A2B7-AA46-B663-336978E93FC8}" type="presOf" srcId="{34C086B5-8823-5D4D-BB75-60BE4AB4137F}" destId="{86B9D0DE-063E-CB4F-930E-D054682CF51F}" srcOrd="1" destOrd="0" presId="urn:microsoft.com/office/officeart/2005/8/layout/pyramid3"/>
    <dgm:cxn modelId="{114738AA-201A-6942-A162-C1FB01B8CC2A}" type="presOf" srcId="{601FAC36-CF98-E54D-BFAA-67A56D207AA3}" destId="{747B1BF4-2708-A84A-98C1-4013912F9749}" srcOrd="1" destOrd="0" presId="urn:microsoft.com/office/officeart/2005/8/layout/pyramid3"/>
    <dgm:cxn modelId="{A21B9AAE-EC73-4701-A2A3-D6CC56E237D6}" srcId="{A6505A9A-4D79-1A42-ABDB-F1A92E20205B}" destId="{FE13C870-9561-4C2C-B5F1-22367452D725}" srcOrd="0" destOrd="0" parTransId="{F8586C49-0DBD-4AA4-AEE1-8AC2029D03EA}" sibTransId="{B48C5E9F-D78B-4398-814A-A8ECA7941BB1}"/>
    <dgm:cxn modelId="{AE27B1BA-E644-5B48-A0FF-A5C4AD724F46}" srcId="{A6505A9A-4D79-1A42-ABDB-F1A92E20205B}" destId="{34C086B5-8823-5D4D-BB75-60BE4AB4137F}" srcOrd="3" destOrd="0" parTransId="{D1E9DA5F-FFB0-3E42-B387-C6FF55DDBC2B}" sibTransId="{4D70A6A6-7E9A-824E-85A9-F4BC3CF42B1B}"/>
    <dgm:cxn modelId="{84C62DBF-AD76-E147-9DCA-A659A4812279}" type="presOf" srcId="{34C086B5-8823-5D4D-BB75-60BE4AB4137F}" destId="{9F21B950-0F52-F34D-9840-089A99D46DA7}" srcOrd="0" destOrd="0" presId="urn:microsoft.com/office/officeart/2005/8/layout/pyramid3"/>
    <dgm:cxn modelId="{8CDA98CA-8E6B-A244-BF2E-0754FAEF33FB}" type="presOf" srcId="{EAB7BA3E-478D-E64C-A7CA-BF1048A1B677}" destId="{4469197C-DE73-DC4E-B16A-2EC1CC37E8F4}" srcOrd="1" destOrd="0" presId="urn:microsoft.com/office/officeart/2005/8/layout/pyramid3"/>
    <dgm:cxn modelId="{A77E4AD6-9C73-E040-B997-608879B94EEF}" type="presOf" srcId="{A6505A9A-4D79-1A42-ABDB-F1A92E20205B}" destId="{8673102C-61DA-8F43-909C-C121FBB937A9}" srcOrd="0" destOrd="0" presId="urn:microsoft.com/office/officeart/2005/8/layout/pyramid3"/>
    <dgm:cxn modelId="{2C547EDB-2E24-4A93-963B-C7BFE0ADEB83}" type="presOf" srcId="{FE13C870-9561-4C2C-B5F1-22367452D725}" destId="{D95A34B7-705D-4297-A2A7-4EBCF32E4453}" srcOrd="1" destOrd="0" presId="urn:microsoft.com/office/officeart/2005/8/layout/pyramid3"/>
    <dgm:cxn modelId="{4D3B76F5-C352-164E-8BE2-85F3C10A995E}" type="presOf" srcId="{EAB7BA3E-478D-E64C-A7CA-BF1048A1B677}" destId="{766BBF75-5F24-7843-8CA1-F6D7FBE8F9BB}" srcOrd="0" destOrd="0" presId="urn:microsoft.com/office/officeart/2005/8/layout/pyramid3"/>
    <dgm:cxn modelId="{2BD31BFC-FB5B-3F48-BD51-8B05F0EEFBC6}" srcId="{A6505A9A-4D79-1A42-ABDB-F1A92E20205B}" destId="{E9A5A36A-B07D-524B-819E-0E9A54D79635}" srcOrd="5" destOrd="0" parTransId="{3A59DBD7-253A-C642-BE6A-F1FE9F280E1E}" sibTransId="{9FC0F340-BB0F-AC41-A5C6-CA9738424882}"/>
    <dgm:cxn modelId="{410D0D00-469E-4768-AABC-EABB939507BF}" type="presParOf" srcId="{8673102C-61DA-8F43-909C-C121FBB937A9}" destId="{366429CD-2990-408C-9A19-80D26F93373D}" srcOrd="0" destOrd="0" presId="urn:microsoft.com/office/officeart/2005/8/layout/pyramid3"/>
    <dgm:cxn modelId="{A1A581DE-97AD-42A3-A4DB-52BA8A503C04}" type="presParOf" srcId="{366429CD-2990-408C-9A19-80D26F93373D}" destId="{D5CB90A6-34BF-496F-BFB0-5F6B68F5216E}" srcOrd="0" destOrd="0" presId="urn:microsoft.com/office/officeart/2005/8/layout/pyramid3"/>
    <dgm:cxn modelId="{37562A76-9381-4C5E-A8F2-0098C7EB2B85}" type="presParOf" srcId="{366429CD-2990-408C-9A19-80D26F93373D}" destId="{D95A34B7-705D-4297-A2A7-4EBCF32E4453}" srcOrd="1" destOrd="0" presId="urn:microsoft.com/office/officeart/2005/8/layout/pyramid3"/>
    <dgm:cxn modelId="{D2B9F3F8-E590-CE43-9A09-B2FC38E01705}" type="presParOf" srcId="{8673102C-61DA-8F43-909C-C121FBB937A9}" destId="{95DC470E-BC3A-1C41-A534-7D9C1BA2DF24}" srcOrd="1" destOrd="0" presId="urn:microsoft.com/office/officeart/2005/8/layout/pyramid3"/>
    <dgm:cxn modelId="{7DE11AC8-BBFB-564B-8B35-77EED2B2B651}" type="presParOf" srcId="{95DC470E-BC3A-1C41-A534-7D9C1BA2DF24}" destId="{59997C94-22CC-E840-B74C-120D59AA73B2}" srcOrd="0" destOrd="0" presId="urn:microsoft.com/office/officeart/2005/8/layout/pyramid3"/>
    <dgm:cxn modelId="{F328D381-C1C2-F240-ADAC-695FF71E04A6}" type="presParOf" srcId="{95DC470E-BC3A-1C41-A534-7D9C1BA2DF24}" destId="{747B1BF4-2708-A84A-98C1-4013912F9749}" srcOrd="1" destOrd="0" presId="urn:microsoft.com/office/officeart/2005/8/layout/pyramid3"/>
    <dgm:cxn modelId="{08EDD2C0-02AE-4845-9BB3-395942741B7B}" type="presParOf" srcId="{8673102C-61DA-8F43-909C-C121FBB937A9}" destId="{29566AE0-CFC5-B949-A705-DFF8B78F213E}" srcOrd="2" destOrd="0" presId="urn:microsoft.com/office/officeart/2005/8/layout/pyramid3"/>
    <dgm:cxn modelId="{6D7E0E2B-7320-8443-9C3F-F4612A3534FA}" type="presParOf" srcId="{29566AE0-CFC5-B949-A705-DFF8B78F213E}" destId="{163AA78E-05B1-E443-91C3-3CFA92A3BEDF}" srcOrd="0" destOrd="0" presId="urn:microsoft.com/office/officeart/2005/8/layout/pyramid3"/>
    <dgm:cxn modelId="{CA83386F-876F-C245-889C-769D71EDF827}" type="presParOf" srcId="{29566AE0-CFC5-B949-A705-DFF8B78F213E}" destId="{85C1487A-89CE-764A-94A1-94F3B8026AC4}" srcOrd="1" destOrd="0" presId="urn:microsoft.com/office/officeart/2005/8/layout/pyramid3"/>
    <dgm:cxn modelId="{F56B3202-C3DF-034D-A800-E910BD461C90}" type="presParOf" srcId="{8673102C-61DA-8F43-909C-C121FBB937A9}" destId="{CD9D19A7-F6D5-7D4A-9D0E-70A2EF57DC0F}" srcOrd="3" destOrd="0" presId="urn:microsoft.com/office/officeart/2005/8/layout/pyramid3"/>
    <dgm:cxn modelId="{794A0F18-5D69-224D-8617-85D02B9D85EC}" type="presParOf" srcId="{CD9D19A7-F6D5-7D4A-9D0E-70A2EF57DC0F}" destId="{9F21B950-0F52-F34D-9840-089A99D46DA7}" srcOrd="0" destOrd="0" presId="urn:microsoft.com/office/officeart/2005/8/layout/pyramid3"/>
    <dgm:cxn modelId="{B40BE891-F2D9-E841-88D3-7F10EAEE7A37}" type="presParOf" srcId="{CD9D19A7-F6D5-7D4A-9D0E-70A2EF57DC0F}" destId="{86B9D0DE-063E-CB4F-930E-D054682CF51F}" srcOrd="1" destOrd="0" presId="urn:microsoft.com/office/officeart/2005/8/layout/pyramid3"/>
    <dgm:cxn modelId="{3E80F8B1-654C-DC4A-99AB-B4EEC4E3E85D}" type="presParOf" srcId="{8673102C-61DA-8F43-909C-C121FBB937A9}" destId="{8D833FBC-9343-6F44-8347-511C3ED7226C}" srcOrd="4" destOrd="0" presId="urn:microsoft.com/office/officeart/2005/8/layout/pyramid3"/>
    <dgm:cxn modelId="{20F17F8C-241D-EE49-B3B5-F81A86EB3155}" type="presParOf" srcId="{8D833FBC-9343-6F44-8347-511C3ED7226C}" destId="{766BBF75-5F24-7843-8CA1-F6D7FBE8F9BB}" srcOrd="0" destOrd="0" presId="urn:microsoft.com/office/officeart/2005/8/layout/pyramid3"/>
    <dgm:cxn modelId="{0ECB9206-2C2D-554B-B007-66AE16489D13}" type="presParOf" srcId="{8D833FBC-9343-6F44-8347-511C3ED7226C}" destId="{4469197C-DE73-DC4E-B16A-2EC1CC37E8F4}" srcOrd="1" destOrd="0" presId="urn:microsoft.com/office/officeart/2005/8/layout/pyramid3"/>
    <dgm:cxn modelId="{B0E46208-871E-A24B-848B-1AD228992349}" type="presParOf" srcId="{8673102C-61DA-8F43-909C-C121FBB937A9}" destId="{62EB5908-4ACD-8240-9AA6-3DB41CFE32E6}" srcOrd="5" destOrd="0" presId="urn:microsoft.com/office/officeart/2005/8/layout/pyramid3"/>
    <dgm:cxn modelId="{47CA2F8F-A40A-F448-A19A-3DA8A402F90F}" type="presParOf" srcId="{62EB5908-4ACD-8240-9AA6-3DB41CFE32E6}" destId="{52A01E73-8D41-ED40-8B1F-16F8DEDC5060}" srcOrd="0" destOrd="0" presId="urn:microsoft.com/office/officeart/2005/8/layout/pyramid3"/>
    <dgm:cxn modelId="{54342E53-323A-7B4D-81F9-6C2902CE7906}" type="presParOf" srcId="{62EB5908-4ACD-8240-9AA6-3DB41CFE32E6}" destId="{D037DC28-CA42-7D42-B217-4B2DD2B48AA7}" srcOrd="1" destOrd="0" presId="urn:microsoft.com/office/officeart/2005/8/layout/pyramid3"/>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6505A9A-4D79-1A42-ABDB-F1A92E20205B}" type="doc">
      <dgm:prSet loTypeId="urn:microsoft.com/office/officeart/2005/8/layout/pyramid3" loCatId="" qsTypeId="urn:microsoft.com/office/officeart/2005/8/quickstyle/simple1" qsCatId="simple" csTypeId="urn:microsoft.com/office/officeart/2005/8/colors/accent1_2" csCatId="accent1" phldr="1"/>
      <dgm:spPr/>
      <dgm:t>
        <a:bodyPr/>
        <a:lstStyle/>
        <a:p>
          <a:endParaRPr lang="en-US"/>
        </a:p>
      </dgm:t>
    </dgm:pt>
    <dgm:pt modelId="{34C086B5-8823-5D4D-BB75-60BE4AB4137F}">
      <dgm:prSet phldrT="[Text]">
        <dgm:style>
          <a:lnRef idx="1">
            <a:schemeClr val="accent4"/>
          </a:lnRef>
          <a:fillRef idx="2">
            <a:schemeClr val="accent4"/>
          </a:fillRef>
          <a:effectRef idx="1">
            <a:schemeClr val="accent4"/>
          </a:effectRef>
          <a:fontRef idx="minor">
            <a:schemeClr val="dk1"/>
          </a:fontRef>
        </dgm:style>
      </dgm:prSet>
      <dgm:spPr>
        <a:solidFill>
          <a:schemeClr val="accent6"/>
        </a:solidFill>
        <a:ln>
          <a:solidFill>
            <a:schemeClr val="accent6"/>
          </a:solidFill>
        </a:ln>
      </dgm:spPr>
      <dgm:t>
        <a:bodyPr vert="horz"/>
        <a:lstStyle/>
        <a:p>
          <a:r>
            <a:rPr lang="en-US" dirty="0">
              <a:solidFill>
                <a:schemeClr val="bg1"/>
              </a:solidFill>
            </a:rPr>
            <a:t> </a:t>
          </a:r>
        </a:p>
      </dgm:t>
    </dgm:pt>
    <dgm:pt modelId="{D1E9DA5F-FFB0-3E42-B387-C6FF55DDBC2B}" type="parTrans" cxnId="{AE27B1BA-E644-5B48-A0FF-A5C4AD724F46}">
      <dgm:prSet/>
      <dgm:spPr/>
      <dgm:t>
        <a:bodyPr/>
        <a:lstStyle/>
        <a:p>
          <a:endParaRPr lang="en-US"/>
        </a:p>
      </dgm:t>
    </dgm:pt>
    <dgm:pt modelId="{4D70A6A6-7E9A-824E-85A9-F4BC3CF42B1B}" type="sibTrans" cxnId="{AE27B1BA-E644-5B48-A0FF-A5C4AD724F46}">
      <dgm:prSet/>
      <dgm:spPr/>
      <dgm:t>
        <a:bodyPr/>
        <a:lstStyle/>
        <a:p>
          <a:endParaRPr lang="en-US"/>
        </a:p>
      </dgm:t>
    </dgm:pt>
    <dgm:pt modelId="{E9A5A36A-B07D-524B-819E-0E9A54D79635}">
      <dgm:prSet phldrT="[Text]">
        <dgm:style>
          <a:lnRef idx="2">
            <a:schemeClr val="accent4"/>
          </a:lnRef>
          <a:fillRef idx="1">
            <a:schemeClr val="lt1"/>
          </a:fillRef>
          <a:effectRef idx="0">
            <a:schemeClr val="accent4"/>
          </a:effectRef>
          <a:fontRef idx="minor">
            <a:schemeClr val="dk1"/>
          </a:fontRef>
        </dgm:style>
      </dgm:prSet>
      <dgm:spPr>
        <a:ln>
          <a:solidFill>
            <a:schemeClr val="accent6"/>
          </a:solidFill>
        </a:ln>
      </dgm:spPr>
      <dgm:t>
        <a:bodyPr/>
        <a:lstStyle/>
        <a:p>
          <a:r>
            <a:rPr lang="en-US" dirty="0"/>
            <a:t> </a:t>
          </a:r>
        </a:p>
        <a:p>
          <a:endParaRPr lang="en-US" dirty="0"/>
        </a:p>
      </dgm:t>
    </dgm:pt>
    <dgm:pt modelId="{3A59DBD7-253A-C642-BE6A-F1FE9F280E1E}" type="parTrans" cxnId="{2BD31BFC-FB5B-3F48-BD51-8B05F0EEFBC6}">
      <dgm:prSet/>
      <dgm:spPr/>
      <dgm:t>
        <a:bodyPr/>
        <a:lstStyle/>
        <a:p>
          <a:endParaRPr lang="en-US"/>
        </a:p>
      </dgm:t>
    </dgm:pt>
    <dgm:pt modelId="{9FC0F340-BB0F-AC41-A5C6-CA9738424882}" type="sibTrans" cxnId="{2BD31BFC-FB5B-3F48-BD51-8B05F0EEFBC6}">
      <dgm:prSet/>
      <dgm:spPr/>
      <dgm:t>
        <a:bodyPr/>
        <a:lstStyle/>
        <a:p>
          <a:endParaRPr lang="en-US"/>
        </a:p>
      </dgm:t>
    </dgm:pt>
    <dgm:pt modelId="{EAB7BA3E-478D-E64C-A7CA-BF1048A1B677}">
      <dgm:prSet phldrT="[Text]">
        <dgm:style>
          <a:lnRef idx="2">
            <a:schemeClr val="accent4"/>
          </a:lnRef>
          <a:fillRef idx="1">
            <a:schemeClr val="lt1"/>
          </a:fillRef>
          <a:effectRef idx="0">
            <a:schemeClr val="accent4"/>
          </a:effectRef>
          <a:fontRef idx="minor">
            <a:schemeClr val="dk1"/>
          </a:fontRef>
        </dgm:style>
      </dgm:prSet>
      <dgm:spPr>
        <a:ln>
          <a:solidFill>
            <a:schemeClr val="accent6"/>
          </a:solidFill>
        </a:ln>
      </dgm:spPr>
      <dgm:t>
        <a:bodyPr/>
        <a:lstStyle/>
        <a:p>
          <a:r>
            <a:rPr lang="en-US" dirty="0"/>
            <a:t> </a:t>
          </a:r>
        </a:p>
      </dgm:t>
    </dgm:pt>
    <dgm:pt modelId="{B61DB4B6-7783-054A-B0FA-4BB3D3CA72A7}" type="parTrans" cxnId="{02A78D9E-5E91-D34E-A0FD-BED6574CBC26}">
      <dgm:prSet/>
      <dgm:spPr/>
      <dgm:t>
        <a:bodyPr/>
        <a:lstStyle/>
        <a:p>
          <a:endParaRPr lang="en-US"/>
        </a:p>
      </dgm:t>
    </dgm:pt>
    <dgm:pt modelId="{127DF396-1923-0F46-B0A1-C23D88B85E9E}" type="sibTrans" cxnId="{02A78D9E-5E91-D34E-A0FD-BED6574CBC26}">
      <dgm:prSet/>
      <dgm:spPr/>
      <dgm:t>
        <a:bodyPr/>
        <a:lstStyle/>
        <a:p>
          <a:endParaRPr lang="en-US"/>
        </a:p>
      </dgm:t>
    </dgm:pt>
    <dgm:pt modelId="{601FAC36-CF98-E54D-BFAA-67A56D207AA3}">
      <dgm:prSet phldrT="[Text]">
        <dgm:style>
          <a:lnRef idx="2">
            <a:schemeClr val="accent4"/>
          </a:lnRef>
          <a:fillRef idx="1">
            <a:schemeClr val="lt1"/>
          </a:fillRef>
          <a:effectRef idx="0">
            <a:schemeClr val="accent4"/>
          </a:effectRef>
          <a:fontRef idx="minor">
            <a:schemeClr val="dk1"/>
          </a:fontRef>
        </dgm:style>
      </dgm:prSet>
      <dgm:spPr>
        <a:ln>
          <a:solidFill>
            <a:schemeClr val="accent6"/>
          </a:solidFill>
        </a:ln>
      </dgm:spPr>
      <dgm:t>
        <a:bodyPr vert="horz"/>
        <a:lstStyle/>
        <a:p>
          <a:r>
            <a:rPr lang="en-US" dirty="0"/>
            <a:t> </a:t>
          </a:r>
        </a:p>
      </dgm:t>
    </dgm:pt>
    <dgm:pt modelId="{C6D9C93A-CA73-F049-88E1-5BC62B5D1E9E}" type="parTrans" cxnId="{AE2ED17D-8579-344F-8030-9A05EADAE434}">
      <dgm:prSet/>
      <dgm:spPr/>
      <dgm:t>
        <a:bodyPr/>
        <a:lstStyle/>
        <a:p>
          <a:endParaRPr lang="en-US"/>
        </a:p>
      </dgm:t>
    </dgm:pt>
    <dgm:pt modelId="{E9B18C72-96A0-DD40-90C1-131F902A47D0}" type="sibTrans" cxnId="{AE2ED17D-8579-344F-8030-9A05EADAE434}">
      <dgm:prSet/>
      <dgm:spPr/>
      <dgm:t>
        <a:bodyPr/>
        <a:lstStyle/>
        <a:p>
          <a:endParaRPr lang="en-US"/>
        </a:p>
      </dgm:t>
    </dgm:pt>
    <dgm:pt modelId="{FE13C870-9561-4C2C-B5F1-22367452D725}">
      <dgm:prSet>
        <dgm:style>
          <a:lnRef idx="2">
            <a:schemeClr val="accent4"/>
          </a:lnRef>
          <a:fillRef idx="1">
            <a:schemeClr val="lt1"/>
          </a:fillRef>
          <a:effectRef idx="0">
            <a:schemeClr val="accent4"/>
          </a:effectRef>
          <a:fontRef idx="minor">
            <a:schemeClr val="dk1"/>
          </a:fontRef>
        </dgm:style>
      </dgm:prSet>
      <dgm:spPr>
        <a:ln>
          <a:solidFill>
            <a:schemeClr val="accent6"/>
          </a:solidFill>
        </a:ln>
      </dgm:spPr>
      <dgm:t>
        <a:bodyPr/>
        <a:lstStyle/>
        <a:p>
          <a:r>
            <a:rPr lang="en-US" dirty="0"/>
            <a:t> </a:t>
          </a:r>
        </a:p>
      </dgm:t>
    </dgm:pt>
    <dgm:pt modelId="{F8586C49-0DBD-4AA4-AEE1-8AC2029D03EA}" type="parTrans" cxnId="{A21B9AAE-EC73-4701-A2A3-D6CC56E237D6}">
      <dgm:prSet/>
      <dgm:spPr/>
      <dgm:t>
        <a:bodyPr/>
        <a:lstStyle/>
        <a:p>
          <a:endParaRPr lang="en-US"/>
        </a:p>
      </dgm:t>
    </dgm:pt>
    <dgm:pt modelId="{B48C5E9F-D78B-4398-814A-A8ECA7941BB1}" type="sibTrans" cxnId="{A21B9AAE-EC73-4701-A2A3-D6CC56E237D6}">
      <dgm:prSet/>
      <dgm:spPr/>
      <dgm:t>
        <a:bodyPr/>
        <a:lstStyle/>
        <a:p>
          <a:endParaRPr lang="en-US"/>
        </a:p>
      </dgm:t>
    </dgm:pt>
    <dgm:pt modelId="{8CF370BA-CF5C-AA4D-AB13-D31FAE4C6EF7}">
      <dgm:prSet phldrT="[Text]">
        <dgm:style>
          <a:lnRef idx="2">
            <a:schemeClr val="accent4"/>
          </a:lnRef>
          <a:fillRef idx="1">
            <a:schemeClr val="lt1"/>
          </a:fillRef>
          <a:effectRef idx="0">
            <a:schemeClr val="accent4"/>
          </a:effectRef>
          <a:fontRef idx="minor">
            <a:schemeClr val="dk1"/>
          </a:fontRef>
        </dgm:style>
      </dgm:prSet>
      <dgm:spPr>
        <a:ln>
          <a:solidFill>
            <a:schemeClr val="accent6"/>
          </a:solidFill>
        </a:ln>
      </dgm:spPr>
      <dgm:t>
        <a:bodyPr vert="horz"/>
        <a:lstStyle/>
        <a:p>
          <a:r>
            <a:rPr lang="en-US" dirty="0"/>
            <a:t> </a:t>
          </a:r>
        </a:p>
      </dgm:t>
    </dgm:pt>
    <dgm:pt modelId="{357BA51D-560E-894A-9480-F84C9EA36894}" type="parTrans" cxnId="{5BF36065-526F-5044-9B21-C22F115C3777}">
      <dgm:prSet/>
      <dgm:spPr/>
      <dgm:t>
        <a:bodyPr/>
        <a:lstStyle/>
        <a:p>
          <a:endParaRPr lang="en-US"/>
        </a:p>
      </dgm:t>
    </dgm:pt>
    <dgm:pt modelId="{2748630C-A82A-3847-B64E-EC7AD0A05473}" type="sibTrans" cxnId="{5BF36065-526F-5044-9B21-C22F115C3777}">
      <dgm:prSet/>
      <dgm:spPr/>
      <dgm:t>
        <a:bodyPr/>
        <a:lstStyle/>
        <a:p>
          <a:endParaRPr lang="en-US"/>
        </a:p>
      </dgm:t>
    </dgm:pt>
    <dgm:pt modelId="{8673102C-61DA-8F43-909C-C121FBB937A9}" type="pres">
      <dgm:prSet presAssocID="{A6505A9A-4D79-1A42-ABDB-F1A92E20205B}" presName="Name0" presStyleCnt="0">
        <dgm:presLayoutVars>
          <dgm:dir/>
          <dgm:animLvl val="lvl"/>
          <dgm:resizeHandles val="exact"/>
        </dgm:presLayoutVars>
      </dgm:prSet>
      <dgm:spPr/>
    </dgm:pt>
    <dgm:pt modelId="{366429CD-2990-408C-9A19-80D26F93373D}" type="pres">
      <dgm:prSet presAssocID="{FE13C870-9561-4C2C-B5F1-22367452D725}" presName="Name8" presStyleCnt="0"/>
      <dgm:spPr/>
    </dgm:pt>
    <dgm:pt modelId="{D5CB90A6-34BF-496F-BFB0-5F6B68F5216E}" type="pres">
      <dgm:prSet presAssocID="{FE13C870-9561-4C2C-B5F1-22367452D725}" presName="level" presStyleLbl="node1" presStyleIdx="0" presStyleCnt="6">
        <dgm:presLayoutVars>
          <dgm:chMax val="1"/>
          <dgm:bulletEnabled val="1"/>
        </dgm:presLayoutVars>
      </dgm:prSet>
      <dgm:spPr/>
    </dgm:pt>
    <dgm:pt modelId="{D95A34B7-705D-4297-A2A7-4EBCF32E4453}" type="pres">
      <dgm:prSet presAssocID="{FE13C870-9561-4C2C-B5F1-22367452D725}" presName="levelTx" presStyleLbl="revTx" presStyleIdx="0" presStyleCnt="0">
        <dgm:presLayoutVars>
          <dgm:chMax val="1"/>
          <dgm:bulletEnabled val="1"/>
        </dgm:presLayoutVars>
      </dgm:prSet>
      <dgm:spPr/>
    </dgm:pt>
    <dgm:pt modelId="{95DC470E-BC3A-1C41-A534-7D9C1BA2DF24}" type="pres">
      <dgm:prSet presAssocID="{601FAC36-CF98-E54D-BFAA-67A56D207AA3}" presName="Name8" presStyleCnt="0"/>
      <dgm:spPr/>
    </dgm:pt>
    <dgm:pt modelId="{59997C94-22CC-E840-B74C-120D59AA73B2}" type="pres">
      <dgm:prSet presAssocID="{601FAC36-CF98-E54D-BFAA-67A56D207AA3}" presName="level" presStyleLbl="node1" presStyleIdx="1" presStyleCnt="6">
        <dgm:presLayoutVars>
          <dgm:chMax val="1"/>
          <dgm:bulletEnabled val="1"/>
        </dgm:presLayoutVars>
      </dgm:prSet>
      <dgm:spPr>
        <a:xfrm rot="10800000">
          <a:off x="281220" y="379246"/>
          <a:ext cx="2249762" cy="379246"/>
        </a:xfrm>
      </dgm:spPr>
    </dgm:pt>
    <dgm:pt modelId="{747B1BF4-2708-A84A-98C1-4013912F9749}" type="pres">
      <dgm:prSet presAssocID="{601FAC36-CF98-E54D-BFAA-67A56D207AA3}" presName="levelTx" presStyleLbl="revTx" presStyleIdx="0" presStyleCnt="0">
        <dgm:presLayoutVars>
          <dgm:chMax val="1"/>
          <dgm:bulletEnabled val="1"/>
        </dgm:presLayoutVars>
      </dgm:prSet>
      <dgm:spPr/>
    </dgm:pt>
    <dgm:pt modelId="{29566AE0-CFC5-B949-A705-DFF8B78F213E}" type="pres">
      <dgm:prSet presAssocID="{8CF370BA-CF5C-AA4D-AB13-D31FAE4C6EF7}" presName="Name8" presStyleCnt="0"/>
      <dgm:spPr/>
    </dgm:pt>
    <dgm:pt modelId="{163AA78E-05B1-E443-91C3-3CFA92A3BEDF}" type="pres">
      <dgm:prSet presAssocID="{8CF370BA-CF5C-AA4D-AB13-D31FAE4C6EF7}" presName="level" presStyleLbl="node1" presStyleIdx="2" presStyleCnt="6">
        <dgm:presLayoutVars>
          <dgm:chMax val="1"/>
          <dgm:bulletEnabled val="1"/>
        </dgm:presLayoutVars>
      </dgm:prSet>
      <dgm:spPr/>
    </dgm:pt>
    <dgm:pt modelId="{85C1487A-89CE-764A-94A1-94F3B8026AC4}" type="pres">
      <dgm:prSet presAssocID="{8CF370BA-CF5C-AA4D-AB13-D31FAE4C6EF7}" presName="levelTx" presStyleLbl="revTx" presStyleIdx="0" presStyleCnt="0">
        <dgm:presLayoutVars>
          <dgm:chMax val="1"/>
          <dgm:bulletEnabled val="1"/>
        </dgm:presLayoutVars>
      </dgm:prSet>
      <dgm:spPr/>
    </dgm:pt>
    <dgm:pt modelId="{CD9D19A7-F6D5-7D4A-9D0E-70A2EF57DC0F}" type="pres">
      <dgm:prSet presAssocID="{34C086B5-8823-5D4D-BB75-60BE4AB4137F}" presName="Name8" presStyleCnt="0"/>
      <dgm:spPr/>
    </dgm:pt>
    <dgm:pt modelId="{9F21B950-0F52-F34D-9840-089A99D46DA7}" type="pres">
      <dgm:prSet presAssocID="{34C086B5-8823-5D4D-BB75-60BE4AB4137F}" presName="level" presStyleLbl="node1" presStyleIdx="3" presStyleCnt="6">
        <dgm:presLayoutVars>
          <dgm:chMax val="1"/>
          <dgm:bulletEnabled val="1"/>
        </dgm:presLayoutVars>
      </dgm:prSet>
      <dgm:spPr>
        <a:xfrm rot="10800000">
          <a:off x="562440" y="758492"/>
          <a:ext cx="1687321" cy="379246"/>
        </a:xfrm>
      </dgm:spPr>
    </dgm:pt>
    <dgm:pt modelId="{86B9D0DE-063E-CB4F-930E-D054682CF51F}" type="pres">
      <dgm:prSet presAssocID="{34C086B5-8823-5D4D-BB75-60BE4AB4137F}" presName="levelTx" presStyleLbl="revTx" presStyleIdx="0" presStyleCnt="0">
        <dgm:presLayoutVars>
          <dgm:chMax val="1"/>
          <dgm:bulletEnabled val="1"/>
        </dgm:presLayoutVars>
      </dgm:prSet>
      <dgm:spPr/>
    </dgm:pt>
    <dgm:pt modelId="{8D833FBC-9343-6F44-8347-511C3ED7226C}" type="pres">
      <dgm:prSet presAssocID="{EAB7BA3E-478D-E64C-A7CA-BF1048A1B677}" presName="Name8" presStyleCnt="0"/>
      <dgm:spPr/>
    </dgm:pt>
    <dgm:pt modelId="{766BBF75-5F24-7843-8CA1-F6D7FBE8F9BB}" type="pres">
      <dgm:prSet presAssocID="{EAB7BA3E-478D-E64C-A7CA-BF1048A1B677}" presName="level" presStyleLbl="node1" presStyleIdx="4" presStyleCnt="6">
        <dgm:presLayoutVars>
          <dgm:chMax val="1"/>
          <dgm:bulletEnabled val="1"/>
        </dgm:presLayoutVars>
      </dgm:prSet>
      <dgm:spPr/>
    </dgm:pt>
    <dgm:pt modelId="{4469197C-DE73-DC4E-B16A-2EC1CC37E8F4}" type="pres">
      <dgm:prSet presAssocID="{EAB7BA3E-478D-E64C-A7CA-BF1048A1B677}" presName="levelTx" presStyleLbl="revTx" presStyleIdx="0" presStyleCnt="0">
        <dgm:presLayoutVars>
          <dgm:chMax val="1"/>
          <dgm:bulletEnabled val="1"/>
        </dgm:presLayoutVars>
      </dgm:prSet>
      <dgm:spPr/>
    </dgm:pt>
    <dgm:pt modelId="{62EB5908-4ACD-8240-9AA6-3DB41CFE32E6}" type="pres">
      <dgm:prSet presAssocID="{E9A5A36A-B07D-524B-819E-0E9A54D79635}" presName="Name8" presStyleCnt="0"/>
      <dgm:spPr/>
    </dgm:pt>
    <dgm:pt modelId="{52A01E73-8D41-ED40-8B1F-16F8DEDC5060}" type="pres">
      <dgm:prSet presAssocID="{E9A5A36A-B07D-524B-819E-0E9A54D79635}" presName="level" presStyleLbl="node1" presStyleIdx="5" presStyleCnt="6">
        <dgm:presLayoutVars>
          <dgm:chMax val="1"/>
          <dgm:bulletEnabled val="1"/>
        </dgm:presLayoutVars>
      </dgm:prSet>
      <dgm:spPr/>
    </dgm:pt>
    <dgm:pt modelId="{D037DC28-CA42-7D42-B217-4B2DD2B48AA7}" type="pres">
      <dgm:prSet presAssocID="{E9A5A36A-B07D-524B-819E-0E9A54D79635}" presName="levelTx" presStyleLbl="revTx" presStyleIdx="0" presStyleCnt="0">
        <dgm:presLayoutVars>
          <dgm:chMax val="1"/>
          <dgm:bulletEnabled val="1"/>
        </dgm:presLayoutVars>
      </dgm:prSet>
      <dgm:spPr/>
    </dgm:pt>
  </dgm:ptLst>
  <dgm:cxnLst>
    <dgm:cxn modelId="{4C7E721B-CF4D-6F4C-A4FB-E198F58903E8}" type="presOf" srcId="{E9A5A36A-B07D-524B-819E-0E9A54D79635}" destId="{52A01E73-8D41-ED40-8B1F-16F8DEDC5060}" srcOrd="0" destOrd="0" presId="urn:microsoft.com/office/officeart/2005/8/layout/pyramid3"/>
    <dgm:cxn modelId="{9AFC7E47-4B80-446D-929B-AA2E73FB0676}" type="presOf" srcId="{FE13C870-9561-4C2C-B5F1-22367452D725}" destId="{D5CB90A6-34BF-496F-BFB0-5F6B68F5216E}" srcOrd="0" destOrd="0" presId="urn:microsoft.com/office/officeart/2005/8/layout/pyramid3"/>
    <dgm:cxn modelId="{BB23AC4D-868A-C94C-89A5-36BDE49987B6}" type="presOf" srcId="{601FAC36-CF98-E54D-BFAA-67A56D207AA3}" destId="{59997C94-22CC-E840-B74C-120D59AA73B2}" srcOrd="0" destOrd="0" presId="urn:microsoft.com/office/officeart/2005/8/layout/pyramid3"/>
    <dgm:cxn modelId="{163B1E4E-667B-CF49-9820-40F1B1DA51BF}" type="presOf" srcId="{8CF370BA-CF5C-AA4D-AB13-D31FAE4C6EF7}" destId="{163AA78E-05B1-E443-91C3-3CFA92A3BEDF}" srcOrd="0" destOrd="0" presId="urn:microsoft.com/office/officeart/2005/8/layout/pyramid3"/>
    <dgm:cxn modelId="{5536BE57-A82D-6047-96BF-112515BC37A4}" type="presOf" srcId="{8CF370BA-CF5C-AA4D-AB13-D31FAE4C6EF7}" destId="{85C1487A-89CE-764A-94A1-94F3B8026AC4}" srcOrd="1" destOrd="0" presId="urn:microsoft.com/office/officeart/2005/8/layout/pyramid3"/>
    <dgm:cxn modelId="{5BF36065-526F-5044-9B21-C22F115C3777}" srcId="{A6505A9A-4D79-1A42-ABDB-F1A92E20205B}" destId="{8CF370BA-CF5C-AA4D-AB13-D31FAE4C6EF7}" srcOrd="2" destOrd="0" parTransId="{357BA51D-560E-894A-9480-F84C9EA36894}" sibTransId="{2748630C-A82A-3847-B64E-EC7AD0A05473}"/>
    <dgm:cxn modelId="{AE2ED17D-8579-344F-8030-9A05EADAE434}" srcId="{A6505A9A-4D79-1A42-ABDB-F1A92E20205B}" destId="{601FAC36-CF98-E54D-BFAA-67A56D207AA3}" srcOrd="1" destOrd="0" parTransId="{C6D9C93A-CA73-F049-88E1-5BC62B5D1E9E}" sibTransId="{E9B18C72-96A0-DD40-90C1-131F902A47D0}"/>
    <dgm:cxn modelId="{C6101889-E325-234E-AF40-5A6BEB5EAA0E}" type="presOf" srcId="{E9A5A36A-B07D-524B-819E-0E9A54D79635}" destId="{D037DC28-CA42-7D42-B217-4B2DD2B48AA7}" srcOrd="1" destOrd="0" presId="urn:microsoft.com/office/officeart/2005/8/layout/pyramid3"/>
    <dgm:cxn modelId="{02A78D9E-5E91-D34E-A0FD-BED6574CBC26}" srcId="{A6505A9A-4D79-1A42-ABDB-F1A92E20205B}" destId="{EAB7BA3E-478D-E64C-A7CA-BF1048A1B677}" srcOrd="4" destOrd="0" parTransId="{B61DB4B6-7783-054A-B0FA-4BB3D3CA72A7}" sibTransId="{127DF396-1923-0F46-B0A1-C23D88B85E9E}"/>
    <dgm:cxn modelId="{89BDC6A2-A2B7-AA46-B663-336978E93FC8}" type="presOf" srcId="{34C086B5-8823-5D4D-BB75-60BE4AB4137F}" destId="{86B9D0DE-063E-CB4F-930E-D054682CF51F}" srcOrd="1" destOrd="0" presId="urn:microsoft.com/office/officeart/2005/8/layout/pyramid3"/>
    <dgm:cxn modelId="{114738AA-201A-6942-A162-C1FB01B8CC2A}" type="presOf" srcId="{601FAC36-CF98-E54D-BFAA-67A56D207AA3}" destId="{747B1BF4-2708-A84A-98C1-4013912F9749}" srcOrd="1" destOrd="0" presId="urn:microsoft.com/office/officeart/2005/8/layout/pyramid3"/>
    <dgm:cxn modelId="{A21B9AAE-EC73-4701-A2A3-D6CC56E237D6}" srcId="{A6505A9A-4D79-1A42-ABDB-F1A92E20205B}" destId="{FE13C870-9561-4C2C-B5F1-22367452D725}" srcOrd="0" destOrd="0" parTransId="{F8586C49-0DBD-4AA4-AEE1-8AC2029D03EA}" sibTransId="{B48C5E9F-D78B-4398-814A-A8ECA7941BB1}"/>
    <dgm:cxn modelId="{AE27B1BA-E644-5B48-A0FF-A5C4AD724F46}" srcId="{A6505A9A-4D79-1A42-ABDB-F1A92E20205B}" destId="{34C086B5-8823-5D4D-BB75-60BE4AB4137F}" srcOrd="3" destOrd="0" parTransId="{D1E9DA5F-FFB0-3E42-B387-C6FF55DDBC2B}" sibTransId="{4D70A6A6-7E9A-824E-85A9-F4BC3CF42B1B}"/>
    <dgm:cxn modelId="{84C62DBF-AD76-E147-9DCA-A659A4812279}" type="presOf" srcId="{34C086B5-8823-5D4D-BB75-60BE4AB4137F}" destId="{9F21B950-0F52-F34D-9840-089A99D46DA7}" srcOrd="0" destOrd="0" presId="urn:microsoft.com/office/officeart/2005/8/layout/pyramid3"/>
    <dgm:cxn modelId="{8CDA98CA-8E6B-A244-BF2E-0754FAEF33FB}" type="presOf" srcId="{EAB7BA3E-478D-E64C-A7CA-BF1048A1B677}" destId="{4469197C-DE73-DC4E-B16A-2EC1CC37E8F4}" srcOrd="1" destOrd="0" presId="urn:microsoft.com/office/officeart/2005/8/layout/pyramid3"/>
    <dgm:cxn modelId="{A77E4AD6-9C73-E040-B997-608879B94EEF}" type="presOf" srcId="{A6505A9A-4D79-1A42-ABDB-F1A92E20205B}" destId="{8673102C-61DA-8F43-909C-C121FBB937A9}" srcOrd="0" destOrd="0" presId="urn:microsoft.com/office/officeart/2005/8/layout/pyramid3"/>
    <dgm:cxn modelId="{2C547EDB-2E24-4A93-963B-C7BFE0ADEB83}" type="presOf" srcId="{FE13C870-9561-4C2C-B5F1-22367452D725}" destId="{D95A34B7-705D-4297-A2A7-4EBCF32E4453}" srcOrd="1" destOrd="0" presId="urn:microsoft.com/office/officeart/2005/8/layout/pyramid3"/>
    <dgm:cxn modelId="{4D3B76F5-C352-164E-8BE2-85F3C10A995E}" type="presOf" srcId="{EAB7BA3E-478D-E64C-A7CA-BF1048A1B677}" destId="{766BBF75-5F24-7843-8CA1-F6D7FBE8F9BB}" srcOrd="0" destOrd="0" presId="urn:microsoft.com/office/officeart/2005/8/layout/pyramid3"/>
    <dgm:cxn modelId="{2BD31BFC-FB5B-3F48-BD51-8B05F0EEFBC6}" srcId="{A6505A9A-4D79-1A42-ABDB-F1A92E20205B}" destId="{E9A5A36A-B07D-524B-819E-0E9A54D79635}" srcOrd="5" destOrd="0" parTransId="{3A59DBD7-253A-C642-BE6A-F1FE9F280E1E}" sibTransId="{9FC0F340-BB0F-AC41-A5C6-CA9738424882}"/>
    <dgm:cxn modelId="{410D0D00-469E-4768-AABC-EABB939507BF}" type="presParOf" srcId="{8673102C-61DA-8F43-909C-C121FBB937A9}" destId="{366429CD-2990-408C-9A19-80D26F93373D}" srcOrd="0" destOrd="0" presId="urn:microsoft.com/office/officeart/2005/8/layout/pyramid3"/>
    <dgm:cxn modelId="{A1A581DE-97AD-42A3-A4DB-52BA8A503C04}" type="presParOf" srcId="{366429CD-2990-408C-9A19-80D26F93373D}" destId="{D5CB90A6-34BF-496F-BFB0-5F6B68F5216E}" srcOrd="0" destOrd="0" presId="urn:microsoft.com/office/officeart/2005/8/layout/pyramid3"/>
    <dgm:cxn modelId="{37562A76-9381-4C5E-A8F2-0098C7EB2B85}" type="presParOf" srcId="{366429CD-2990-408C-9A19-80D26F93373D}" destId="{D95A34B7-705D-4297-A2A7-4EBCF32E4453}" srcOrd="1" destOrd="0" presId="urn:microsoft.com/office/officeart/2005/8/layout/pyramid3"/>
    <dgm:cxn modelId="{D2B9F3F8-E590-CE43-9A09-B2FC38E01705}" type="presParOf" srcId="{8673102C-61DA-8F43-909C-C121FBB937A9}" destId="{95DC470E-BC3A-1C41-A534-7D9C1BA2DF24}" srcOrd="1" destOrd="0" presId="urn:microsoft.com/office/officeart/2005/8/layout/pyramid3"/>
    <dgm:cxn modelId="{7DE11AC8-BBFB-564B-8B35-77EED2B2B651}" type="presParOf" srcId="{95DC470E-BC3A-1C41-A534-7D9C1BA2DF24}" destId="{59997C94-22CC-E840-B74C-120D59AA73B2}" srcOrd="0" destOrd="0" presId="urn:microsoft.com/office/officeart/2005/8/layout/pyramid3"/>
    <dgm:cxn modelId="{F328D381-C1C2-F240-ADAC-695FF71E04A6}" type="presParOf" srcId="{95DC470E-BC3A-1C41-A534-7D9C1BA2DF24}" destId="{747B1BF4-2708-A84A-98C1-4013912F9749}" srcOrd="1" destOrd="0" presId="urn:microsoft.com/office/officeart/2005/8/layout/pyramid3"/>
    <dgm:cxn modelId="{08EDD2C0-02AE-4845-9BB3-395942741B7B}" type="presParOf" srcId="{8673102C-61DA-8F43-909C-C121FBB937A9}" destId="{29566AE0-CFC5-B949-A705-DFF8B78F213E}" srcOrd="2" destOrd="0" presId="urn:microsoft.com/office/officeart/2005/8/layout/pyramid3"/>
    <dgm:cxn modelId="{6D7E0E2B-7320-8443-9C3F-F4612A3534FA}" type="presParOf" srcId="{29566AE0-CFC5-B949-A705-DFF8B78F213E}" destId="{163AA78E-05B1-E443-91C3-3CFA92A3BEDF}" srcOrd="0" destOrd="0" presId="urn:microsoft.com/office/officeart/2005/8/layout/pyramid3"/>
    <dgm:cxn modelId="{CA83386F-876F-C245-889C-769D71EDF827}" type="presParOf" srcId="{29566AE0-CFC5-B949-A705-DFF8B78F213E}" destId="{85C1487A-89CE-764A-94A1-94F3B8026AC4}" srcOrd="1" destOrd="0" presId="urn:microsoft.com/office/officeart/2005/8/layout/pyramid3"/>
    <dgm:cxn modelId="{F56B3202-C3DF-034D-A800-E910BD461C90}" type="presParOf" srcId="{8673102C-61DA-8F43-909C-C121FBB937A9}" destId="{CD9D19A7-F6D5-7D4A-9D0E-70A2EF57DC0F}" srcOrd="3" destOrd="0" presId="urn:microsoft.com/office/officeart/2005/8/layout/pyramid3"/>
    <dgm:cxn modelId="{794A0F18-5D69-224D-8617-85D02B9D85EC}" type="presParOf" srcId="{CD9D19A7-F6D5-7D4A-9D0E-70A2EF57DC0F}" destId="{9F21B950-0F52-F34D-9840-089A99D46DA7}" srcOrd="0" destOrd="0" presId="urn:microsoft.com/office/officeart/2005/8/layout/pyramid3"/>
    <dgm:cxn modelId="{B40BE891-F2D9-E841-88D3-7F10EAEE7A37}" type="presParOf" srcId="{CD9D19A7-F6D5-7D4A-9D0E-70A2EF57DC0F}" destId="{86B9D0DE-063E-CB4F-930E-D054682CF51F}" srcOrd="1" destOrd="0" presId="urn:microsoft.com/office/officeart/2005/8/layout/pyramid3"/>
    <dgm:cxn modelId="{3E80F8B1-654C-DC4A-99AB-B4EEC4E3E85D}" type="presParOf" srcId="{8673102C-61DA-8F43-909C-C121FBB937A9}" destId="{8D833FBC-9343-6F44-8347-511C3ED7226C}" srcOrd="4" destOrd="0" presId="urn:microsoft.com/office/officeart/2005/8/layout/pyramid3"/>
    <dgm:cxn modelId="{20F17F8C-241D-EE49-B3B5-F81A86EB3155}" type="presParOf" srcId="{8D833FBC-9343-6F44-8347-511C3ED7226C}" destId="{766BBF75-5F24-7843-8CA1-F6D7FBE8F9BB}" srcOrd="0" destOrd="0" presId="urn:microsoft.com/office/officeart/2005/8/layout/pyramid3"/>
    <dgm:cxn modelId="{0ECB9206-2C2D-554B-B007-66AE16489D13}" type="presParOf" srcId="{8D833FBC-9343-6F44-8347-511C3ED7226C}" destId="{4469197C-DE73-DC4E-B16A-2EC1CC37E8F4}" srcOrd="1" destOrd="0" presId="urn:microsoft.com/office/officeart/2005/8/layout/pyramid3"/>
    <dgm:cxn modelId="{B0E46208-871E-A24B-848B-1AD228992349}" type="presParOf" srcId="{8673102C-61DA-8F43-909C-C121FBB937A9}" destId="{62EB5908-4ACD-8240-9AA6-3DB41CFE32E6}" srcOrd="5" destOrd="0" presId="urn:microsoft.com/office/officeart/2005/8/layout/pyramid3"/>
    <dgm:cxn modelId="{47CA2F8F-A40A-F448-A19A-3DA8A402F90F}" type="presParOf" srcId="{62EB5908-4ACD-8240-9AA6-3DB41CFE32E6}" destId="{52A01E73-8D41-ED40-8B1F-16F8DEDC5060}" srcOrd="0" destOrd="0" presId="urn:microsoft.com/office/officeart/2005/8/layout/pyramid3"/>
    <dgm:cxn modelId="{54342E53-323A-7B4D-81F9-6C2902CE7906}" type="presParOf" srcId="{62EB5908-4ACD-8240-9AA6-3DB41CFE32E6}" destId="{D037DC28-CA42-7D42-B217-4B2DD2B48AA7}" srcOrd="1" destOrd="0" presId="urn:microsoft.com/office/officeart/2005/8/layout/pyramid3"/>
  </dgm:cxnLst>
  <dgm:bg>
    <a:noFill/>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6505A9A-4D79-1A42-ABDB-F1A92E20205B}" type="doc">
      <dgm:prSet loTypeId="urn:microsoft.com/office/officeart/2005/8/layout/pyramid3" loCatId="" qsTypeId="urn:microsoft.com/office/officeart/2005/8/quickstyle/simple1" qsCatId="simple" csTypeId="urn:microsoft.com/office/officeart/2005/8/colors/accent1_2" csCatId="accent1" phldr="1"/>
      <dgm:spPr/>
    </dgm:pt>
    <dgm:pt modelId="{34C086B5-8823-5D4D-BB75-60BE4AB4137F}">
      <dgm:prSet phldrT="[Text]">
        <dgm:style>
          <a:lnRef idx="1">
            <a:schemeClr val="accent4"/>
          </a:lnRef>
          <a:fillRef idx="2">
            <a:schemeClr val="accent4"/>
          </a:fillRef>
          <a:effectRef idx="1">
            <a:schemeClr val="accent4"/>
          </a:effectRef>
          <a:fontRef idx="minor">
            <a:schemeClr val="dk1"/>
          </a:fontRef>
        </dgm:style>
      </dgm:prSet>
      <dgm:spPr>
        <a:solidFill>
          <a:schemeClr val="bg1"/>
        </a:solidFill>
        <a:ln w="12700">
          <a:solidFill>
            <a:schemeClr val="accent1"/>
          </a:solidFill>
        </a:ln>
      </dgm:spPr>
      <dgm:t>
        <a:bodyPr vert="horz"/>
        <a:lstStyle/>
        <a:p>
          <a:r>
            <a:rPr lang="en-US" dirty="0">
              <a:solidFill>
                <a:schemeClr val="bg1"/>
              </a:solidFill>
            </a:rPr>
            <a:t> </a:t>
          </a:r>
        </a:p>
      </dgm:t>
    </dgm:pt>
    <dgm:pt modelId="{D1E9DA5F-FFB0-3E42-B387-C6FF55DDBC2B}" type="parTrans" cxnId="{AE27B1BA-E644-5B48-A0FF-A5C4AD724F46}">
      <dgm:prSet/>
      <dgm:spPr/>
      <dgm:t>
        <a:bodyPr/>
        <a:lstStyle/>
        <a:p>
          <a:endParaRPr lang="en-US"/>
        </a:p>
      </dgm:t>
    </dgm:pt>
    <dgm:pt modelId="{4D70A6A6-7E9A-824E-85A9-F4BC3CF42B1B}" type="sibTrans" cxnId="{AE27B1BA-E644-5B48-A0FF-A5C4AD724F46}">
      <dgm:prSet/>
      <dgm:spPr/>
      <dgm:t>
        <a:bodyPr/>
        <a:lstStyle/>
        <a:p>
          <a:endParaRPr lang="en-US"/>
        </a:p>
      </dgm:t>
    </dgm:pt>
    <dgm:pt modelId="{E9A5A36A-B07D-524B-819E-0E9A54D79635}">
      <dgm:prSet phldrT="[Text]">
        <dgm:style>
          <a:lnRef idx="2">
            <a:schemeClr val="accent4"/>
          </a:lnRef>
          <a:fillRef idx="1">
            <a:schemeClr val="lt1"/>
          </a:fillRef>
          <a:effectRef idx="0">
            <a:schemeClr val="accent4"/>
          </a:effectRef>
          <a:fontRef idx="minor">
            <a:schemeClr val="dk1"/>
          </a:fontRef>
        </dgm:style>
      </dgm:prSet>
      <dgm:spPr>
        <a:ln>
          <a:solidFill>
            <a:schemeClr val="accent1"/>
          </a:solidFill>
        </a:ln>
      </dgm:spPr>
      <dgm:t>
        <a:bodyPr/>
        <a:lstStyle/>
        <a:p>
          <a:r>
            <a:rPr lang="en-US" dirty="0"/>
            <a:t> </a:t>
          </a:r>
        </a:p>
        <a:p>
          <a:endParaRPr lang="en-US" dirty="0"/>
        </a:p>
      </dgm:t>
    </dgm:pt>
    <dgm:pt modelId="{3A59DBD7-253A-C642-BE6A-F1FE9F280E1E}" type="parTrans" cxnId="{2BD31BFC-FB5B-3F48-BD51-8B05F0EEFBC6}">
      <dgm:prSet/>
      <dgm:spPr/>
      <dgm:t>
        <a:bodyPr/>
        <a:lstStyle/>
        <a:p>
          <a:endParaRPr lang="en-US"/>
        </a:p>
      </dgm:t>
    </dgm:pt>
    <dgm:pt modelId="{9FC0F340-BB0F-AC41-A5C6-CA9738424882}" type="sibTrans" cxnId="{2BD31BFC-FB5B-3F48-BD51-8B05F0EEFBC6}">
      <dgm:prSet/>
      <dgm:spPr/>
      <dgm:t>
        <a:bodyPr/>
        <a:lstStyle/>
        <a:p>
          <a:endParaRPr lang="en-US"/>
        </a:p>
      </dgm:t>
    </dgm:pt>
    <dgm:pt modelId="{EAB7BA3E-478D-E64C-A7CA-BF1048A1B677}">
      <dgm:prSet phldrT="[Text]">
        <dgm:style>
          <a:lnRef idx="2">
            <a:schemeClr val="accent4"/>
          </a:lnRef>
          <a:fillRef idx="1">
            <a:schemeClr val="lt1"/>
          </a:fillRef>
          <a:effectRef idx="0">
            <a:schemeClr val="accent4"/>
          </a:effectRef>
          <a:fontRef idx="minor">
            <a:schemeClr val="dk1"/>
          </a:fontRef>
        </dgm:style>
      </dgm:prSet>
      <dgm:spPr>
        <a:solidFill>
          <a:schemeClr val="accent1"/>
        </a:solidFill>
        <a:ln>
          <a:solidFill>
            <a:schemeClr val="accent1"/>
          </a:solidFill>
        </a:ln>
      </dgm:spPr>
      <dgm:t>
        <a:bodyPr/>
        <a:lstStyle/>
        <a:p>
          <a:r>
            <a:rPr lang="en-US" dirty="0"/>
            <a:t> </a:t>
          </a:r>
        </a:p>
      </dgm:t>
    </dgm:pt>
    <dgm:pt modelId="{B61DB4B6-7783-054A-B0FA-4BB3D3CA72A7}" type="parTrans" cxnId="{02A78D9E-5E91-D34E-A0FD-BED6574CBC26}">
      <dgm:prSet/>
      <dgm:spPr/>
      <dgm:t>
        <a:bodyPr/>
        <a:lstStyle/>
        <a:p>
          <a:endParaRPr lang="en-US"/>
        </a:p>
      </dgm:t>
    </dgm:pt>
    <dgm:pt modelId="{127DF396-1923-0F46-B0A1-C23D88B85E9E}" type="sibTrans" cxnId="{02A78D9E-5E91-D34E-A0FD-BED6574CBC26}">
      <dgm:prSet/>
      <dgm:spPr/>
      <dgm:t>
        <a:bodyPr/>
        <a:lstStyle/>
        <a:p>
          <a:endParaRPr lang="en-US"/>
        </a:p>
      </dgm:t>
    </dgm:pt>
    <dgm:pt modelId="{601FAC36-CF98-E54D-BFAA-67A56D207AA3}">
      <dgm:prSet phldrT="[Text]">
        <dgm:style>
          <a:lnRef idx="2">
            <a:schemeClr val="accent4"/>
          </a:lnRef>
          <a:fillRef idx="1">
            <a:schemeClr val="lt1"/>
          </a:fillRef>
          <a:effectRef idx="0">
            <a:schemeClr val="accent4"/>
          </a:effectRef>
          <a:fontRef idx="minor">
            <a:schemeClr val="dk1"/>
          </a:fontRef>
        </dgm:style>
      </dgm:prSet>
      <dgm:spPr>
        <a:ln>
          <a:solidFill>
            <a:schemeClr val="accent1"/>
          </a:solidFill>
        </a:ln>
      </dgm:spPr>
      <dgm:t>
        <a:bodyPr vert="horz"/>
        <a:lstStyle/>
        <a:p>
          <a:r>
            <a:rPr lang="en-US" dirty="0"/>
            <a:t> </a:t>
          </a:r>
        </a:p>
      </dgm:t>
    </dgm:pt>
    <dgm:pt modelId="{C6D9C93A-CA73-F049-88E1-5BC62B5D1E9E}" type="parTrans" cxnId="{AE2ED17D-8579-344F-8030-9A05EADAE434}">
      <dgm:prSet/>
      <dgm:spPr/>
      <dgm:t>
        <a:bodyPr/>
        <a:lstStyle/>
        <a:p>
          <a:endParaRPr lang="en-US"/>
        </a:p>
      </dgm:t>
    </dgm:pt>
    <dgm:pt modelId="{E9B18C72-96A0-DD40-90C1-131F902A47D0}" type="sibTrans" cxnId="{AE2ED17D-8579-344F-8030-9A05EADAE434}">
      <dgm:prSet/>
      <dgm:spPr/>
      <dgm:t>
        <a:bodyPr/>
        <a:lstStyle/>
        <a:p>
          <a:endParaRPr lang="en-US"/>
        </a:p>
      </dgm:t>
    </dgm:pt>
    <dgm:pt modelId="{FE13C870-9561-4C2C-B5F1-22367452D725}">
      <dgm:prSet>
        <dgm:style>
          <a:lnRef idx="2">
            <a:schemeClr val="accent4"/>
          </a:lnRef>
          <a:fillRef idx="1">
            <a:schemeClr val="lt1"/>
          </a:fillRef>
          <a:effectRef idx="0">
            <a:schemeClr val="accent4"/>
          </a:effectRef>
          <a:fontRef idx="minor">
            <a:schemeClr val="dk1"/>
          </a:fontRef>
        </dgm:style>
      </dgm:prSet>
      <dgm:spPr>
        <a:ln>
          <a:solidFill>
            <a:schemeClr val="accent1"/>
          </a:solidFill>
        </a:ln>
      </dgm:spPr>
      <dgm:t>
        <a:bodyPr/>
        <a:lstStyle/>
        <a:p>
          <a:r>
            <a:rPr lang="en-US" dirty="0"/>
            <a:t> </a:t>
          </a:r>
        </a:p>
      </dgm:t>
    </dgm:pt>
    <dgm:pt modelId="{F8586C49-0DBD-4AA4-AEE1-8AC2029D03EA}" type="parTrans" cxnId="{A21B9AAE-EC73-4701-A2A3-D6CC56E237D6}">
      <dgm:prSet/>
      <dgm:spPr/>
      <dgm:t>
        <a:bodyPr/>
        <a:lstStyle/>
        <a:p>
          <a:endParaRPr lang="en-US"/>
        </a:p>
      </dgm:t>
    </dgm:pt>
    <dgm:pt modelId="{B48C5E9F-D78B-4398-814A-A8ECA7941BB1}" type="sibTrans" cxnId="{A21B9AAE-EC73-4701-A2A3-D6CC56E237D6}">
      <dgm:prSet/>
      <dgm:spPr/>
      <dgm:t>
        <a:bodyPr/>
        <a:lstStyle/>
        <a:p>
          <a:endParaRPr lang="en-US"/>
        </a:p>
      </dgm:t>
    </dgm:pt>
    <dgm:pt modelId="{8CF370BA-CF5C-AA4D-AB13-D31FAE4C6EF7}">
      <dgm:prSet phldrT="[Text]">
        <dgm:style>
          <a:lnRef idx="2">
            <a:schemeClr val="accent4"/>
          </a:lnRef>
          <a:fillRef idx="1">
            <a:schemeClr val="lt1"/>
          </a:fillRef>
          <a:effectRef idx="0">
            <a:schemeClr val="accent4"/>
          </a:effectRef>
          <a:fontRef idx="minor">
            <a:schemeClr val="dk1"/>
          </a:fontRef>
        </dgm:style>
      </dgm:prSet>
      <dgm:spPr>
        <a:ln>
          <a:solidFill>
            <a:schemeClr val="accent1"/>
          </a:solidFill>
        </a:ln>
      </dgm:spPr>
      <dgm:t>
        <a:bodyPr vert="horz"/>
        <a:lstStyle/>
        <a:p>
          <a:r>
            <a:rPr lang="en-US" dirty="0"/>
            <a:t> </a:t>
          </a:r>
        </a:p>
      </dgm:t>
    </dgm:pt>
    <dgm:pt modelId="{357BA51D-560E-894A-9480-F84C9EA36894}" type="parTrans" cxnId="{5BF36065-526F-5044-9B21-C22F115C3777}">
      <dgm:prSet/>
      <dgm:spPr/>
      <dgm:t>
        <a:bodyPr/>
        <a:lstStyle/>
        <a:p>
          <a:endParaRPr lang="en-US"/>
        </a:p>
      </dgm:t>
    </dgm:pt>
    <dgm:pt modelId="{2748630C-A82A-3847-B64E-EC7AD0A05473}" type="sibTrans" cxnId="{5BF36065-526F-5044-9B21-C22F115C3777}">
      <dgm:prSet/>
      <dgm:spPr/>
      <dgm:t>
        <a:bodyPr/>
        <a:lstStyle/>
        <a:p>
          <a:endParaRPr lang="en-US"/>
        </a:p>
      </dgm:t>
    </dgm:pt>
    <dgm:pt modelId="{8673102C-61DA-8F43-909C-C121FBB937A9}" type="pres">
      <dgm:prSet presAssocID="{A6505A9A-4D79-1A42-ABDB-F1A92E20205B}" presName="Name0" presStyleCnt="0">
        <dgm:presLayoutVars>
          <dgm:dir/>
          <dgm:animLvl val="lvl"/>
          <dgm:resizeHandles val="exact"/>
        </dgm:presLayoutVars>
      </dgm:prSet>
      <dgm:spPr/>
    </dgm:pt>
    <dgm:pt modelId="{366429CD-2990-408C-9A19-80D26F93373D}" type="pres">
      <dgm:prSet presAssocID="{FE13C870-9561-4C2C-B5F1-22367452D725}" presName="Name8" presStyleCnt="0"/>
      <dgm:spPr/>
    </dgm:pt>
    <dgm:pt modelId="{D5CB90A6-34BF-496F-BFB0-5F6B68F5216E}" type="pres">
      <dgm:prSet presAssocID="{FE13C870-9561-4C2C-B5F1-22367452D725}" presName="level" presStyleLbl="node1" presStyleIdx="0" presStyleCnt="6">
        <dgm:presLayoutVars>
          <dgm:chMax val="1"/>
          <dgm:bulletEnabled val="1"/>
        </dgm:presLayoutVars>
      </dgm:prSet>
      <dgm:spPr/>
    </dgm:pt>
    <dgm:pt modelId="{D95A34B7-705D-4297-A2A7-4EBCF32E4453}" type="pres">
      <dgm:prSet presAssocID="{FE13C870-9561-4C2C-B5F1-22367452D725}" presName="levelTx" presStyleLbl="revTx" presStyleIdx="0" presStyleCnt="0">
        <dgm:presLayoutVars>
          <dgm:chMax val="1"/>
          <dgm:bulletEnabled val="1"/>
        </dgm:presLayoutVars>
      </dgm:prSet>
      <dgm:spPr/>
    </dgm:pt>
    <dgm:pt modelId="{95DC470E-BC3A-1C41-A534-7D9C1BA2DF24}" type="pres">
      <dgm:prSet presAssocID="{601FAC36-CF98-E54D-BFAA-67A56D207AA3}" presName="Name8" presStyleCnt="0"/>
      <dgm:spPr/>
    </dgm:pt>
    <dgm:pt modelId="{59997C94-22CC-E840-B74C-120D59AA73B2}" type="pres">
      <dgm:prSet presAssocID="{601FAC36-CF98-E54D-BFAA-67A56D207AA3}" presName="level" presStyleLbl="node1" presStyleIdx="1" presStyleCnt="6">
        <dgm:presLayoutVars>
          <dgm:chMax val="1"/>
          <dgm:bulletEnabled val="1"/>
        </dgm:presLayoutVars>
      </dgm:prSet>
      <dgm:spPr>
        <a:xfrm rot="10800000">
          <a:off x="281220" y="379246"/>
          <a:ext cx="2249762" cy="379246"/>
        </a:xfrm>
      </dgm:spPr>
    </dgm:pt>
    <dgm:pt modelId="{747B1BF4-2708-A84A-98C1-4013912F9749}" type="pres">
      <dgm:prSet presAssocID="{601FAC36-CF98-E54D-BFAA-67A56D207AA3}" presName="levelTx" presStyleLbl="revTx" presStyleIdx="0" presStyleCnt="0">
        <dgm:presLayoutVars>
          <dgm:chMax val="1"/>
          <dgm:bulletEnabled val="1"/>
        </dgm:presLayoutVars>
      </dgm:prSet>
      <dgm:spPr/>
    </dgm:pt>
    <dgm:pt modelId="{29566AE0-CFC5-B949-A705-DFF8B78F213E}" type="pres">
      <dgm:prSet presAssocID="{8CF370BA-CF5C-AA4D-AB13-D31FAE4C6EF7}" presName="Name8" presStyleCnt="0"/>
      <dgm:spPr/>
    </dgm:pt>
    <dgm:pt modelId="{163AA78E-05B1-E443-91C3-3CFA92A3BEDF}" type="pres">
      <dgm:prSet presAssocID="{8CF370BA-CF5C-AA4D-AB13-D31FAE4C6EF7}" presName="level" presStyleLbl="node1" presStyleIdx="2" presStyleCnt="6">
        <dgm:presLayoutVars>
          <dgm:chMax val="1"/>
          <dgm:bulletEnabled val="1"/>
        </dgm:presLayoutVars>
      </dgm:prSet>
      <dgm:spPr/>
    </dgm:pt>
    <dgm:pt modelId="{85C1487A-89CE-764A-94A1-94F3B8026AC4}" type="pres">
      <dgm:prSet presAssocID="{8CF370BA-CF5C-AA4D-AB13-D31FAE4C6EF7}" presName="levelTx" presStyleLbl="revTx" presStyleIdx="0" presStyleCnt="0">
        <dgm:presLayoutVars>
          <dgm:chMax val="1"/>
          <dgm:bulletEnabled val="1"/>
        </dgm:presLayoutVars>
      </dgm:prSet>
      <dgm:spPr/>
    </dgm:pt>
    <dgm:pt modelId="{CD9D19A7-F6D5-7D4A-9D0E-70A2EF57DC0F}" type="pres">
      <dgm:prSet presAssocID="{34C086B5-8823-5D4D-BB75-60BE4AB4137F}" presName="Name8" presStyleCnt="0"/>
      <dgm:spPr/>
    </dgm:pt>
    <dgm:pt modelId="{9F21B950-0F52-F34D-9840-089A99D46DA7}" type="pres">
      <dgm:prSet presAssocID="{34C086B5-8823-5D4D-BB75-60BE4AB4137F}" presName="level" presStyleLbl="node1" presStyleIdx="3" presStyleCnt="6">
        <dgm:presLayoutVars>
          <dgm:chMax val="1"/>
          <dgm:bulletEnabled val="1"/>
        </dgm:presLayoutVars>
      </dgm:prSet>
      <dgm:spPr>
        <a:xfrm rot="10800000">
          <a:off x="562440" y="758492"/>
          <a:ext cx="1687321" cy="379246"/>
        </a:xfrm>
      </dgm:spPr>
    </dgm:pt>
    <dgm:pt modelId="{86B9D0DE-063E-CB4F-930E-D054682CF51F}" type="pres">
      <dgm:prSet presAssocID="{34C086B5-8823-5D4D-BB75-60BE4AB4137F}" presName="levelTx" presStyleLbl="revTx" presStyleIdx="0" presStyleCnt="0">
        <dgm:presLayoutVars>
          <dgm:chMax val="1"/>
          <dgm:bulletEnabled val="1"/>
        </dgm:presLayoutVars>
      </dgm:prSet>
      <dgm:spPr/>
    </dgm:pt>
    <dgm:pt modelId="{8D833FBC-9343-6F44-8347-511C3ED7226C}" type="pres">
      <dgm:prSet presAssocID="{EAB7BA3E-478D-E64C-A7CA-BF1048A1B677}" presName="Name8" presStyleCnt="0"/>
      <dgm:spPr/>
    </dgm:pt>
    <dgm:pt modelId="{766BBF75-5F24-7843-8CA1-F6D7FBE8F9BB}" type="pres">
      <dgm:prSet presAssocID="{EAB7BA3E-478D-E64C-A7CA-BF1048A1B677}" presName="level" presStyleLbl="node1" presStyleIdx="4" presStyleCnt="6">
        <dgm:presLayoutVars>
          <dgm:chMax val="1"/>
          <dgm:bulletEnabled val="1"/>
        </dgm:presLayoutVars>
      </dgm:prSet>
      <dgm:spPr/>
    </dgm:pt>
    <dgm:pt modelId="{4469197C-DE73-DC4E-B16A-2EC1CC37E8F4}" type="pres">
      <dgm:prSet presAssocID="{EAB7BA3E-478D-E64C-A7CA-BF1048A1B677}" presName="levelTx" presStyleLbl="revTx" presStyleIdx="0" presStyleCnt="0">
        <dgm:presLayoutVars>
          <dgm:chMax val="1"/>
          <dgm:bulletEnabled val="1"/>
        </dgm:presLayoutVars>
      </dgm:prSet>
      <dgm:spPr/>
    </dgm:pt>
    <dgm:pt modelId="{62EB5908-4ACD-8240-9AA6-3DB41CFE32E6}" type="pres">
      <dgm:prSet presAssocID="{E9A5A36A-B07D-524B-819E-0E9A54D79635}" presName="Name8" presStyleCnt="0"/>
      <dgm:spPr/>
    </dgm:pt>
    <dgm:pt modelId="{52A01E73-8D41-ED40-8B1F-16F8DEDC5060}" type="pres">
      <dgm:prSet presAssocID="{E9A5A36A-B07D-524B-819E-0E9A54D79635}" presName="level" presStyleLbl="node1" presStyleIdx="5" presStyleCnt="6">
        <dgm:presLayoutVars>
          <dgm:chMax val="1"/>
          <dgm:bulletEnabled val="1"/>
        </dgm:presLayoutVars>
      </dgm:prSet>
      <dgm:spPr/>
    </dgm:pt>
    <dgm:pt modelId="{D037DC28-CA42-7D42-B217-4B2DD2B48AA7}" type="pres">
      <dgm:prSet presAssocID="{E9A5A36A-B07D-524B-819E-0E9A54D79635}" presName="levelTx" presStyleLbl="revTx" presStyleIdx="0" presStyleCnt="0">
        <dgm:presLayoutVars>
          <dgm:chMax val="1"/>
          <dgm:bulletEnabled val="1"/>
        </dgm:presLayoutVars>
      </dgm:prSet>
      <dgm:spPr/>
    </dgm:pt>
  </dgm:ptLst>
  <dgm:cxnLst>
    <dgm:cxn modelId="{4C7E721B-CF4D-6F4C-A4FB-E198F58903E8}" type="presOf" srcId="{E9A5A36A-B07D-524B-819E-0E9A54D79635}" destId="{52A01E73-8D41-ED40-8B1F-16F8DEDC5060}" srcOrd="0" destOrd="0" presId="urn:microsoft.com/office/officeart/2005/8/layout/pyramid3"/>
    <dgm:cxn modelId="{9AFC7E47-4B80-446D-929B-AA2E73FB0676}" type="presOf" srcId="{FE13C870-9561-4C2C-B5F1-22367452D725}" destId="{D5CB90A6-34BF-496F-BFB0-5F6B68F5216E}" srcOrd="0" destOrd="0" presId="urn:microsoft.com/office/officeart/2005/8/layout/pyramid3"/>
    <dgm:cxn modelId="{BB23AC4D-868A-C94C-89A5-36BDE49987B6}" type="presOf" srcId="{601FAC36-CF98-E54D-BFAA-67A56D207AA3}" destId="{59997C94-22CC-E840-B74C-120D59AA73B2}" srcOrd="0" destOrd="0" presId="urn:microsoft.com/office/officeart/2005/8/layout/pyramid3"/>
    <dgm:cxn modelId="{163B1E4E-667B-CF49-9820-40F1B1DA51BF}" type="presOf" srcId="{8CF370BA-CF5C-AA4D-AB13-D31FAE4C6EF7}" destId="{163AA78E-05B1-E443-91C3-3CFA92A3BEDF}" srcOrd="0" destOrd="0" presId="urn:microsoft.com/office/officeart/2005/8/layout/pyramid3"/>
    <dgm:cxn modelId="{5536BE57-A82D-6047-96BF-112515BC37A4}" type="presOf" srcId="{8CF370BA-CF5C-AA4D-AB13-D31FAE4C6EF7}" destId="{85C1487A-89CE-764A-94A1-94F3B8026AC4}" srcOrd="1" destOrd="0" presId="urn:microsoft.com/office/officeart/2005/8/layout/pyramid3"/>
    <dgm:cxn modelId="{5BF36065-526F-5044-9B21-C22F115C3777}" srcId="{A6505A9A-4D79-1A42-ABDB-F1A92E20205B}" destId="{8CF370BA-CF5C-AA4D-AB13-D31FAE4C6EF7}" srcOrd="2" destOrd="0" parTransId="{357BA51D-560E-894A-9480-F84C9EA36894}" sibTransId="{2748630C-A82A-3847-B64E-EC7AD0A05473}"/>
    <dgm:cxn modelId="{AE2ED17D-8579-344F-8030-9A05EADAE434}" srcId="{A6505A9A-4D79-1A42-ABDB-F1A92E20205B}" destId="{601FAC36-CF98-E54D-BFAA-67A56D207AA3}" srcOrd="1" destOrd="0" parTransId="{C6D9C93A-CA73-F049-88E1-5BC62B5D1E9E}" sibTransId="{E9B18C72-96A0-DD40-90C1-131F902A47D0}"/>
    <dgm:cxn modelId="{C6101889-E325-234E-AF40-5A6BEB5EAA0E}" type="presOf" srcId="{E9A5A36A-B07D-524B-819E-0E9A54D79635}" destId="{D037DC28-CA42-7D42-B217-4B2DD2B48AA7}" srcOrd="1" destOrd="0" presId="urn:microsoft.com/office/officeart/2005/8/layout/pyramid3"/>
    <dgm:cxn modelId="{02A78D9E-5E91-D34E-A0FD-BED6574CBC26}" srcId="{A6505A9A-4D79-1A42-ABDB-F1A92E20205B}" destId="{EAB7BA3E-478D-E64C-A7CA-BF1048A1B677}" srcOrd="4" destOrd="0" parTransId="{B61DB4B6-7783-054A-B0FA-4BB3D3CA72A7}" sibTransId="{127DF396-1923-0F46-B0A1-C23D88B85E9E}"/>
    <dgm:cxn modelId="{89BDC6A2-A2B7-AA46-B663-336978E93FC8}" type="presOf" srcId="{34C086B5-8823-5D4D-BB75-60BE4AB4137F}" destId="{86B9D0DE-063E-CB4F-930E-D054682CF51F}" srcOrd="1" destOrd="0" presId="urn:microsoft.com/office/officeart/2005/8/layout/pyramid3"/>
    <dgm:cxn modelId="{114738AA-201A-6942-A162-C1FB01B8CC2A}" type="presOf" srcId="{601FAC36-CF98-E54D-BFAA-67A56D207AA3}" destId="{747B1BF4-2708-A84A-98C1-4013912F9749}" srcOrd="1" destOrd="0" presId="urn:microsoft.com/office/officeart/2005/8/layout/pyramid3"/>
    <dgm:cxn modelId="{A21B9AAE-EC73-4701-A2A3-D6CC56E237D6}" srcId="{A6505A9A-4D79-1A42-ABDB-F1A92E20205B}" destId="{FE13C870-9561-4C2C-B5F1-22367452D725}" srcOrd="0" destOrd="0" parTransId="{F8586C49-0DBD-4AA4-AEE1-8AC2029D03EA}" sibTransId="{B48C5E9F-D78B-4398-814A-A8ECA7941BB1}"/>
    <dgm:cxn modelId="{AE27B1BA-E644-5B48-A0FF-A5C4AD724F46}" srcId="{A6505A9A-4D79-1A42-ABDB-F1A92E20205B}" destId="{34C086B5-8823-5D4D-BB75-60BE4AB4137F}" srcOrd="3" destOrd="0" parTransId="{D1E9DA5F-FFB0-3E42-B387-C6FF55DDBC2B}" sibTransId="{4D70A6A6-7E9A-824E-85A9-F4BC3CF42B1B}"/>
    <dgm:cxn modelId="{84C62DBF-AD76-E147-9DCA-A659A4812279}" type="presOf" srcId="{34C086B5-8823-5D4D-BB75-60BE4AB4137F}" destId="{9F21B950-0F52-F34D-9840-089A99D46DA7}" srcOrd="0" destOrd="0" presId="urn:microsoft.com/office/officeart/2005/8/layout/pyramid3"/>
    <dgm:cxn modelId="{8CDA98CA-8E6B-A244-BF2E-0754FAEF33FB}" type="presOf" srcId="{EAB7BA3E-478D-E64C-A7CA-BF1048A1B677}" destId="{4469197C-DE73-DC4E-B16A-2EC1CC37E8F4}" srcOrd="1" destOrd="0" presId="urn:microsoft.com/office/officeart/2005/8/layout/pyramid3"/>
    <dgm:cxn modelId="{A77E4AD6-9C73-E040-B997-608879B94EEF}" type="presOf" srcId="{A6505A9A-4D79-1A42-ABDB-F1A92E20205B}" destId="{8673102C-61DA-8F43-909C-C121FBB937A9}" srcOrd="0" destOrd="0" presId="urn:microsoft.com/office/officeart/2005/8/layout/pyramid3"/>
    <dgm:cxn modelId="{2C547EDB-2E24-4A93-963B-C7BFE0ADEB83}" type="presOf" srcId="{FE13C870-9561-4C2C-B5F1-22367452D725}" destId="{D95A34B7-705D-4297-A2A7-4EBCF32E4453}" srcOrd="1" destOrd="0" presId="urn:microsoft.com/office/officeart/2005/8/layout/pyramid3"/>
    <dgm:cxn modelId="{4D3B76F5-C352-164E-8BE2-85F3C10A995E}" type="presOf" srcId="{EAB7BA3E-478D-E64C-A7CA-BF1048A1B677}" destId="{766BBF75-5F24-7843-8CA1-F6D7FBE8F9BB}" srcOrd="0" destOrd="0" presId="urn:microsoft.com/office/officeart/2005/8/layout/pyramid3"/>
    <dgm:cxn modelId="{2BD31BFC-FB5B-3F48-BD51-8B05F0EEFBC6}" srcId="{A6505A9A-4D79-1A42-ABDB-F1A92E20205B}" destId="{E9A5A36A-B07D-524B-819E-0E9A54D79635}" srcOrd="5" destOrd="0" parTransId="{3A59DBD7-253A-C642-BE6A-F1FE9F280E1E}" sibTransId="{9FC0F340-BB0F-AC41-A5C6-CA9738424882}"/>
    <dgm:cxn modelId="{410D0D00-469E-4768-AABC-EABB939507BF}" type="presParOf" srcId="{8673102C-61DA-8F43-909C-C121FBB937A9}" destId="{366429CD-2990-408C-9A19-80D26F93373D}" srcOrd="0" destOrd="0" presId="urn:microsoft.com/office/officeart/2005/8/layout/pyramid3"/>
    <dgm:cxn modelId="{A1A581DE-97AD-42A3-A4DB-52BA8A503C04}" type="presParOf" srcId="{366429CD-2990-408C-9A19-80D26F93373D}" destId="{D5CB90A6-34BF-496F-BFB0-5F6B68F5216E}" srcOrd="0" destOrd="0" presId="urn:microsoft.com/office/officeart/2005/8/layout/pyramid3"/>
    <dgm:cxn modelId="{37562A76-9381-4C5E-A8F2-0098C7EB2B85}" type="presParOf" srcId="{366429CD-2990-408C-9A19-80D26F93373D}" destId="{D95A34B7-705D-4297-A2A7-4EBCF32E4453}" srcOrd="1" destOrd="0" presId="urn:microsoft.com/office/officeart/2005/8/layout/pyramid3"/>
    <dgm:cxn modelId="{D2B9F3F8-E590-CE43-9A09-B2FC38E01705}" type="presParOf" srcId="{8673102C-61DA-8F43-909C-C121FBB937A9}" destId="{95DC470E-BC3A-1C41-A534-7D9C1BA2DF24}" srcOrd="1" destOrd="0" presId="urn:microsoft.com/office/officeart/2005/8/layout/pyramid3"/>
    <dgm:cxn modelId="{7DE11AC8-BBFB-564B-8B35-77EED2B2B651}" type="presParOf" srcId="{95DC470E-BC3A-1C41-A534-7D9C1BA2DF24}" destId="{59997C94-22CC-E840-B74C-120D59AA73B2}" srcOrd="0" destOrd="0" presId="urn:microsoft.com/office/officeart/2005/8/layout/pyramid3"/>
    <dgm:cxn modelId="{F328D381-C1C2-F240-ADAC-695FF71E04A6}" type="presParOf" srcId="{95DC470E-BC3A-1C41-A534-7D9C1BA2DF24}" destId="{747B1BF4-2708-A84A-98C1-4013912F9749}" srcOrd="1" destOrd="0" presId="urn:microsoft.com/office/officeart/2005/8/layout/pyramid3"/>
    <dgm:cxn modelId="{08EDD2C0-02AE-4845-9BB3-395942741B7B}" type="presParOf" srcId="{8673102C-61DA-8F43-909C-C121FBB937A9}" destId="{29566AE0-CFC5-B949-A705-DFF8B78F213E}" srcOrd="2" destOrd="0" presId="urn:microsoft.com/office/officeart/2005/8/layout/pyramid3"/>
    <dgm:cxn modelId="{6D7E0E2B-7320-8443-9C3F-F4612A3534FA}" type="presParOf" srcId="{29566AE0-CFC5-B949-A705-DFF8B78F213E}" destId="{163AA78E-05B1-E443-91C3-3CFA92A3BEDF}" srcOrd="0" destOrd="0" presId="urn:microsoft.com/office/officeart/2005/8/layout/pyramid3"/>
    <dgm:cxn modelId="{CA83386F-876F-C245-889C-769D71EDF827}" type="presParOf" srcId="{29566AE0-CFC5-B949-A705-DFF8B78F213E}" destId="{85C1487A-89CE-764A-94A1-94F3B8026AC4}" srcOrd="1" destOrd="0" presId="urn:microsoft.com/office/officeart/2005/8/layout/pyramid3"/>
    <dgm:cxn modelId="{F56B3202-C3DF-034D-A800-E910BD461C90}" type="presParOf" srcId="{8673102C-61DA-8F43-909C-C121FBB937A9}" destId="{CD9D19A7-F6D5-7D4A-9D0E-70A2EF57DC0F}" srcOrd="3" destOrd="0" presId="urn:microsoft.com/office/officeart/2005/8/layout/pyramid3"/>
    <dgm:cxn modelId="{794A0F18-5D69-224D-8617-85D02B9D85EC}" type="presParOf" srcId="{CD9D19A7-F6D5-7D4A-9D0E-70A2EF57DC0F}" destId="{9F21B950-0F52-F34D-9840-089A99D46DA7}" srcOrd="0" destOrd="0" presId="urn:microsoft.com/office/officeart/2005/8/layout/pyramid3"/>
    <dgm:cxn modelId="{B40BE891-F2D9-E841-88D3-7F10EAEE7A37}" type="presParOf" srcId="{CD9D19A7-F6D5-7D4A-9D0E-70A2EF57DC0F}" destId="{86B9D0DE-063E-CB4F-930E-D054682CF51F}" srcOrd="1" destOrd="0" presId="urn:microsoft.com/office/officeart/2005/8/layout/pyramid3"/>
    <dgm:cxn modelId="{3E80F8B1-654C-DC4A-99AB-B4EEC4E3E85D}" type="presParOf" srcId="{8673102C-61DA-8F43-909C-C121FBB937A9}" destId="{8D833FBC-9343-6F44-8347-511C3ED7226C}" srcOrd="4" destOrd="0" presId="urn:microsoft.com/office/officeart/2005/8/layout/pyramid3"/>
    <dgm:cxn modelId="{20F17F8C-241D-EE49-B3B5-F81A86EB3155}" type="presParOf" srcId="{8D833FBC-9343-6F44-8347-511C3ED7226C}" destId="{766BBF75-5F24-7843-8CA1-F6D7FBE8F9BB}" srcOrd="0" destOrd="0" presId="urn:microsoft.com/office/officeart/2005/8/layout/pyramid3"/>
    <dgm:cxn modelId="{0ECB9206-2C2D-554B-B007-66AE16489D13}" type="presParOf" srcId="{8D833FBC-9343-6F44-8347-511C3ED7226C}" destId="{4469197C-DE73-DC4E-B16A-2EC1CC37E8F4}" srcOrd="1" destOrd="0" presId="urn:microsoft.com/office/officeart/2005/8/layout/pyramid3"/>
    <dgm:cxn modelId="{B0E46208-871E-A24B-848B-1AD228992349}" type="presParOf" srcId="{8673102C-61DA-8F43-909C-C121FBB937A9}" destId="{62EB5908-4ACD-8240-9AA6-3DB41CFE32E6}" srcOrd="5" destOrd="0" presId="urn:microsoft.com/office/officeart/2005/8/layout/pyramid3"/>
    <dgm:cxn modelId="{47CA2F8F-A40A-F448-A19A-3DA8A402F90F}" type="presParOf" srcId="{62EB5908-4ACD-8240-9AA6-3DB41CFE32E6}" destId="{52A01E73-8D41-ED40-8B1F-16F8DEDC5060}" srcOrd="0" destOrd="0" presId="urn:microsoft.com/office/officeart/2005/8/layout/pyramid3"/>
    <dgm:cxn modelId="{54342E53-323A-7B4D-81F9-6C2902CE7906}" type="presParOf" srcId="{62EB5908-4ACD-8240-9AA6-3DB41CFE32E6}" destId="{D037DC28-CA42-7D42-B217-4B2DD2B48AA7}" srcOrd="1" destOrd="0" presId="urn:microsoft.com/office/officeart/2005/8/layout/pyramid3"/>
  </dgm:cxnLst>
  <dgm:bg>
    <a:noFill/>
  </dgm:bg>
  <dgm:whole>
    <a:ln>
      <a:noFill/>
    </a:ln>
  </dgm:whole>
  <dgm:extLst>
    <a:ext uri="http://schemas.microsoft.com/office/drawing/2008/diagram">
      <dsp:dataModelExt xmlns:dsp="http://schemas.microsoft.com/office/drawing/2008/diagram" relId="rId1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6505A9A-4D79-1A42-ABDB-F1A92E20205B}" type="doc">
      <dgm:prSet loTypeId="urn:microsoft.com/office/officeart/2005/8/layout/pyramid3" loCatId="" qsTypeId="urn:microsoft.com/office/officeart/2005/8/quickstyle/simple1" qsCatId="simple" csTypeId="urn:microsoft.com/office/officeart/2005/8/colors/accent1_2" csCatId="accent1" phldr="1"/>
      <dgm:spPr/>
    </dgm:pt>
    <dgm:pt modelId="{34C086B5-8823-5D4D-BB75-60BE4AB4137F}">
      <dgm:prSet phldrT="[Text]">
        <dgm:style>
          <a:lnRef idx="1">
            <a:schemeClr val="accent4"/>
          </a:lnRef>
          <a:fillRef idx="2">
            <a:schemeClr val="accent4"/>
          </a:fillRef>
          <a:effectRef idx="1">
            <a:schemeClr val="accent4"/>
          </a:effectRef>
          <a:fontRef idx="minor">
            <a:schemeClr val="dk1"/>
          </a:fontRef>
        </dgm:style>
      </dgm:prSet>
      <dgm:spPr>
        <a:solidFill>
          <a:schemeClr val="bg1"/>
        </a:solidFill>
        <a:ln w="12700">
          <a:solidFill>
            <a:schemeClr val="accent2"/>
          </a:solidFill>
        </a:ln>
      </dgm:spPr>
      <dgm:t>
        <a:bodyPr vert="horz"/>
        <a:lstStyle/>
        <a:p>
          <a:r>
            <a:rPr lang="en-US" dirty="0">
              <a:solidFill>
                <a:schemeClr val="bg1"/>
              </a:solidFill>
            </a:rPr>
            <a:t> </a:t>
          </a:r>
        </a:p>
      </dgm:t>
    </dgm:pt>
    <dgm:pt modelId="{D1E9DA5F-FFB0-3E42-B387-C6FF55DDBC2B}" type="parTrans" cxnId="{AE27B1BA-E644-5B48-A0FF-A5C4AD724F46}">
      <dgm:prSet/>
      <dgm:spPr/>
      <dgm:t>
        <a:bodyPr/>
        <a:lstStyle/>
        <a:p>
          <a:endParaRPr lang="en-US"/>
        </a:p>
      </dgm:t>
    </dgm:pt>
    <dgm:pt modelId="{4D70A6A6-7E9A-824E-85A9-F4BC3CF42B1B}" type="sibTrans" cxnId="{AE27B1BA-E644-5B48-A0FF-A5C4AD724F46}">
      <dgm:prSet/>
      <dgm:spPr/>
      <dgm:t>
        <a:bodyPr/>
        <a:lstStyle/>
        <a:p>
          <a:endParaRPr lang="en-US"/>
        </a:p>
      </dgm:t>
    </dgm:pt>
    <dgm:pt modelId="{E9A5A36A-B07D-524B-819E-0E9A54D79635}">
      <dgm:prSet phldrT="[Text]">
        <dgm:style>
          <a:lnRef idx="2">
            <a:schemeClr val="accent4"/>
          </a:lnRef>
          <a:fillRef idx="1">
            <a:schemeClr val="lt1"/>
          </a:fillRef>
          <a:effectRef idx="0">
            <a:schemeClr val="accent4"/>
          </a:effectRef>
          <a:fontRef idx="minor">
            <a:schemeClr val="dk1"/>
          </a:fontRef>
        </dgm:style>
      </dgm:prSet>
      <dgm:spPr>
        <a:ln>
          <a:solidFill>
            <a:schemeClr val="accent2"/>
          </a:solidFill>
        </a:ln>
      </dgm:spPr>
      <dgm:t>
        <a:bodyPr/>
        <a:lstStyle/>
        <a:p>
          <a:r>
            <a:rPr lang="en-US" dirty="0"/>
            <a:t> </a:t>
          </a:r>
        </a:p>
        <a:p>
          <a:endParaRPr lang="en-US" dirty="0"/>
        </a:p>
      </dgm:t>
    </dgm:pt>
    <dgm:pt modelId="{3A59DBD7-253A-C642-BE6A-F1FE9F280E1E}" type="parTrans" cxnId="{2BD31BFC-FB5B-3F48-BD51-8B05F0EEFBC6}">
      <dgm:prSet/>
      <dgm:spPr/>
      <dgm:t>
        <a:bodyPr/>
        <a:lstStyle/>
        <a:p>
          <a:endParaRPr lang="en-US"/>
        </a:p>
      </dgm:t>
    </dgm:pt>
    <dgm:pt modelId="{9FC0F340-BB0F-AC41-A5C6-CA9738424882}" type="sibTrans" cxnId="{2BD31BFC-FB5B-3F48-BD51-8B05F0EEFBC6}">
      <dgm:prSet/>
      <dgm:spPr/>
      <dgm:t>
        <a:bodyPr/>
        <a:lstStyle/>
        <a:p>
          <a:endParaRPr lang="en-US"/>
        </a:p>
      </dgm:t>
    </dgm:pt>
    <dgm:pt modelId="{EAB7BA3E-478D-E64C-A7CA-BF1048A1B677}">
      <dgm:prSet phldrT="[Text]">
        <dgm:style>
          <a:lnRef idx="2">
            <a:schemeClr val="accent4"/>
          </a:lnRef>
          <a:fillRef idx="1">
            <a:schemeClr val="lt1"/>
          </a:fillRef>
          <a:effectRef idx="0">
            <a:schemeClr val="accent4"/>
          </a:effectRef>
          <a:fontRef idx="minor">
            <a:schemeClr val="dk1"/>
          </a:fontRef>
        </dgm:style>
      </dgm:prSet>
      <dgm:spPr>
        <a:solidFill>
          <a:schemeClr val="accent2"/>
        </a:solidFill>
        <a:ln>
          <a:solidFill>
            <a:schemeClr val="accent2"/>
          </a:solidFill>
        </a:ln>
      </dgm:spPr>
      <dgm:t>
        <a:bodyPr/>
        <a:lstStyle/>
        <a:p>
          <a:r>
            <a:rPr lang="en-US" dirty="0"/>
            <a:t> </a:t>
          </a:r>
        </a:p>
      </dgm:t>
    </dgm:pt>
    <dgm:pt modelId="{B61DB4B6-7783-054A-B0FA-4BB3D3CA72A7}" type="parTrans" cxnId="{02A78D9E-5E91-D34E-A0FD-BED6574CBC26}">
      <dgm:prSet/>
      <dgm:spPr/>
      <dgm:t>
        <a:bodyPr/>
        <a:lstStyle/>
        <a:p>
          <a:endParaRPr lang="en-US"/>
        </a:p>
      </dgm:t>
    </dgm:pt>
    <dgm:pt modelId="{127DF396-1923-0F46-B0A1-C23D88B85E9E}" type="sibTrans" cxnId="{02A78D9E-5E91-D34E-A0FD-BED6574CBC26}">
      <dgm:prSet/>
      <dgm:spPr/>
      <dgm:t>
        <a:bodyPr/>
        <a:lstStyle/>
        <a:p>
          <a:endParaRPr lang="en-US"/>
        </a:p>
      </dgm:t>
    </dgm:pt>
    <dgm:pt modelId="{601FAC36-CF98-E54D-BFAA-67A56D207AA3}">
      <dgm:prSet phldrT="[Text]">
        <dgm:style>
          <a:lnRef idx="2">
            <a:schemeClr val="accent4"/>
          </a:lnRef>
          <a:fillRef idx="1">
            <a:schemeClr val="lt1"/>
          </a:fillRef>
          <a:effectRef idx="0">
            <a:schemeClr val="accent4"/>
          </a:effectRef>
          <a:fontRef idx="minor">
            <a:schemeClr val="dk1"/>
          </a:fontRef>
        </dgm:style>
      </dgm:prSet>
      <dgm:spPr>
        <a:ln>
          <a:solidFill>
            <a:schemeClr val="accent2"/>
          </a:solidFill>
        </a:ln>
      </dgm:spPr>
      <dgm:t>
        <a:bodyPr vert="horz"/>
        <a:lstStyle/>
        <a:p>
          <a:r>
            <a:rPr lang="en-US" dirty="0"/>
            <a:t> </a:t>
          </a:r>
        </a:p>
      </dgm:t>
    </dgm:pt>
    <dgm:pt modelId="{C6D9C93A-CA73-F049-88E1-5BC62B5D1E9E}" type="parTrans" cxnId="{AE2ED17D-8579-344F-8030-9A05EADAE434}">
      <dgm:prSet/>
      <dgm:spPr/>
      <dgm:t>
        <a:bodyPr/>
        <a:lstStyle/>
        <a:p>
          <a:endParaRPr lang="en-US"/>
        </a:p>
      </dgm:t>
    </dgm:pt>
    <dgm:pt modelId="{E9B18C72-96A0-DD40-90C1-131F902A47D0}" type="sibTrans" cxnId="{AE2ED17D-8579-344F-8030-9A05EADAE434}">
      <dgm:prSet/>
      <dgm:spPr/>
      <dgm:t>
        <a:bodyPr/>
        <a:lstStyle/>
        <a:p>
          <a:endParaRPr lang="en-US"/>
        </a:p>
      </dgm:t>
    </dgm:pt>
    <dgm:pt modelId="{FE13C870-9561-4C2C-B5F1-22367452D725}">
      <dgm:prSet>
        <dgm:style>
          <a:lnRef idx="2">
            <a:schemeClr val="accent4"/>
          </a:lnRef>
          <a:fillRef idx="1">
            <a:schemeClr val="lt1"/>
          </a:fillRef>
          <a:effectRef idx="0">
            <a:schemeClr val="accent4"/>
          </a:effectRef>
          <a:fontRef idx="minor">
            <a:schemeClr val="dk1"/>
          </a:fontRef>
        </dgm:style>
      </dgm:prSet>
      <dgm:spPr>
        <a:ln>
          <a:solidFill>
            <a:schemeClr val="accent2"/>
          </a:solidFill>
        </a:ln>
      </dgm:spPr>
      <dgm:t>
        <a:bodyPr/>
        <a:lstStyle/>
        <a:p>
          <a:r>
            <a:rPr lang="en-US" dirty="0"/>
            <a:t> </a:t>
          </a:r>
        </a:p>
      </dgm:t>
    </dgm:pt>
    <dgm:pt modelId="{F8586C49-0DBD-4AA4-AEE1-8AC2029D03EA}" type="parTrans" cxnId="{A21B9AAE-EC73-4701-A2A3-D6CC56E237D6}">
      <dgm:prSet/>
      <dgm:spPr/>
      <dgm:t>
        <a:bodyPr/>
        <a:lstStyle/>
        <a:p>
          <a:endParaRPr lang="en-US"/>
        </a:p>
      </dgm:t>
    </dgm:pt>
    <dgm:pt modelId="{B48C5E9F-D78B-4398-814A-A8ECA7941BB1}" type="sibTrans" cxnId="{A21B9AAE-EC73-4701-A2A3-D6CC56E237D6}">
      <dgm:prSet/>
      <dgm:spPr/>
      <dgm:t>
        <a:bodyPr/>
        <a:lstStyle/>
        <a:p>
          <a:endParaRPr lang="en-US"/>
        </a:p>
      </dgm:t>
    </dgm:pt>
    <dgm:pt modelId="{8CF370BA-CF5C-AA4D-AB13-D31FAE4C6EF7}">
      <dgm:prSet phldrT="[Text]">
        <dgm:style>
          <a:lnRef idx="2">
            <a:schemeClr val="accent4"/>
          </a:lnRef>
          <a:fillRef idx="1">
            <a:schemeClr val="lt1"/>
          </a:fillRef>
          <a:effectRef idx="0">
            <a:schemeClr val="accent4"/>
          </a:effectRef>
          <a:fontRef idx="minor">
            <a:schemeClr val="dk1"/>
          </a:fontRef>
        </dgm:style>
      </dgm:prSet>
      <dgm:spPr>
        <a:ln>
          <a:solidFill>
            <a:schemeClr val="accent2"/>
          </a:solidFill>
        </a:ln>
      </dgm:spPr>
      <dgm:t>
        <a:bodyPr vert="horz"/>
        <a:lstStyle/>
        <a:p>
          <a:r>
            <a:rPr lang="en-US" dirty="0"/>
            <a:t> </a:t>
          </a:r>
        </a:p>
      </dgm:t>
    </dgm:pt>
    <dgm:pt modelId="{357BA51D-560E-894A-9480-F84C9EA36894}" type="parTrans" cxnId="{5BF36065-526F-5044-9B21-C22F115C3777}">
      <dgm:prSet/>
      <dgm:spPr/>
      <dgm:t>
        <a:bodyPr/>
        <a:lstStyle/>
        <a:p>
          <a:endParaRPr lang="en-US"/>
        </a:p>
      </dgm:t>
    </dgm:pt>
    <dgm:pt modelId="{2748630C-A82A-3847-B64E-EC7AD0A05473}" type="sibTrans" cxnId="{5BF36065-526F-5044-9B21-C22F115C3777}">
      <dgm:prSet/>
      <dgm:spPr/>
      <dgm:t>
        <a:bodyPr/>
        <a:lstStyle/>
        <a:p>
          <a:endParaRPr lang="en-US"/>
        </a:p>
      </dgm:t>
    </dgm:pt>
    <dgm:pt modelId="{8673102C-61DA-8F43-909C-C121FBB937A9}" type="pres">
      <dgm:prSet presAssocID="{A6505A9A-4D79-1A42-ABDB-F1A92E20205B}" presName="Name0" presStyleCnt="0">
        <dgm:presLayoutVars>
          <dgm:dir/>
          <dgm:animLvl val="lvl"/>
          <dgm:resizeHandles val="exact"/>
        </dgm:presLayoutVars>
      </dgm:prSet>
      <dgm:spPr/>
    </dgm:pt>
    <dgm:pt modelId="{366429CD-2990-408C-9A19-80D26F93373D}" type="pres">
      <dgm:prSet presAssocID="{FE13C870-9561-4C2C-B5F1-22367452D725}" presName="Name8" presStyleCnt="0"/>
      <dgm:spPr/>
    </dgm:pt>
    <dgm:pt modelId="{D5CB90A6-34BF-496F-BFB0-5F6B68F5216E}" type="pres">
      <dgm:prSet presAssocID="{FE13C870-9561-4C2C-B5F1-22367452D725}" presName="level" presStyleLbl="node1" presStyleIdx="0" presStyleCnt="6">
        <dgm:presLayoutVars>
          <dgm:chMax val="1"/>
          <dgm:bulletEnabled val="1"/>
        </dgm:presLayoutVars>
      </dgm:prSet>
      <dgm:spPr/>
    </dgm:pt>
    <dgm:pt modelId="{D95A34B7-705D-4297-A2A7-4EBCF32E4453}" type="pres">
      <dgm:prSet presAssocID="{FE13C870-9561-4C2C-B5F1-22367452D725}" presName="levelTx" presStyleLbl="revTx" presStyleIdx="0" presStyleCnt="0">
        <dgm:presLayoutVars>
          <dgm:chMax val="1"/>
          <dgm:bulletEnabled val="1"/>
        </dgm:presLayoutVars>
      </dgm:prSet>
      <dgm:spPr/>
    </dgm:pt>
    <dgm:pt modelId="{95DC470E-BC3A-1C41-A534-7D9C1BA2DF24}" type="pres">
      <dgm:prSet presAssocID="{601FAC36-CF98-E54D-BFAA-67A56D207AA3}" presName="Name8" presStyleCnt="0"/>
      <dgm:spPr/>
    </dgm:pt>
    <dgm:pt modelId="{59997C94-22CC-E840-B74C-120D59AA73B2}" type="pres">
      <dgm:prSet presAssocID="{601FAC36-CF98-E54D-BFAA-67A56D207AA3}" presName="level" presStyleLbl="node1" presStyleIdx="1" presStyleCnt="6">
        <dgm:presLayoutVars>
          <dgm:chMax val="1"/>
          <dgm:bulletEnabled val="1"/>
        </dgm:presLayoutVars>
      </dgm:prSet>
      <dgm:spPr>
        <a:xfrm rot="10800000">
          <a:off x="281220" y="379246"/>
          <a:ext cx="2249762" cy="379246"/>
        </a:xfrm>
      </dgm:spPr>
    </dgm:pt>
    <dgm:pt modelId="{747B1BF4-2708-A84A-98C1-4013912F9749}" type="pres">
      <dgm:prSet presAssocID="{601FAC36-CF98-E54D-BFAA-67A56D207AA3}" presName="levelTx" presStyleLbl="revTx" presStyleIdx="0" presStyleCnt="0">
        <dgm:presLayoutVars>
          <dgm:chMax val="1"/>
          <dgm:bulletEnabled val="1"/>
        </dgm:presLayoutVars>
      </dgm:prSet>
      <dgm:spPr/>
    </dgm:pt>
    <dgm:pt modelId="{29566AE0-CFC5-B949-A705-DFF8B78F213E}" type="pres">
      <dgm:prSet presAssocID="{8CF370BA-CF5C-AA4D-AB13-D31FAE4C6EF7}" presName="Name8" presStyleCnt="0"/>
      <dgm:spPr/>
    </dgm:pt>
    <dgm:pt modelId="{163AA78E-05B1-E443-91C3-3CFA92A3BEDF}" type="pres">
      <dgm:prSet presAssocID="{8CF370BA-CF5C-AA4D-AB13-D31FAE4C6EF7}" presName="level" presStyleLbl="node1" presStyleIdx="2" presStyleCnt="6">
        <dgm:presLayoutVars>
          <dgm:chMax val="1"/>
          <dgm:bulletEnabled val="1"/>
        </dgm:presLayoutVars>
      </dgm:prSet>
      <dgm:spPr/>
    </dgm:pt>
    <dgm:pt modelId="{85C1487A-89CE-764A-94A1-94F3B8026AC4}" type="pres">
      <dgm:prSet presAssocID="{8CF370BA-CF5C-AA4D-AB13-D31FAE4C6EF7}" presName="levelTx" presStyleLbl="revTx" presStyleIdx="0" presStyleCnt="0">
        <dgm:presLayoutVars>
          <dgm:chMax val="1"/>
          <dgm:bulletEnabled val="1"/>
        </dgm:presLayoutVars>
      </dgm:prSet>
      <dgm:spPr/>
    </dgm:pt>
    <dgm:pt modelId="{CD9D19A7-F6D5-7D4A-9D0E-70A2EF57DC0F}" type="pres">
      <dgm:prSet presAssocID="{34C086B5-8823-5D4D-BB75-60BE4AB4137F}" presName="Name8" presStyleCnt="0"/>
      <dgm:spPr/>
    </dgm:pt>
    <dgm:pt modelId="{9F21B950-0F52-F34D-9840-089A99D46DA7}" type="pres">
      <dgm:prSet presAssocID="{34C086B5-8823-5D4D-BB75-60BE4AB4137F}" presName="level" presStyleLbl="node1" presStyleIdx="3" presStyleCnt="6">
        <dgm:presLayoutVars>
          <dgm:chMax val="1"/>
          <dgm:bulletEnabled val="1"/>
        </dgm:presLayoutVars>
      </dgm:prSet>
      <dgm:spPr>
        <a:xfrm rot="10800000">
          <a:off x="562440" y="758492"/>
          <a:ext cx="1687321" cy="379246"/>
        </a:xfrm>
      </dgm:spPr>
    </dgm:pt>
    <dgm:pt modelId="{86B9D0DE-063E-CB4F-930E-D054682CF51F}" type="pres">
      <dgm:prSet presAssocID="{34C086B5-8823-5D4D-BB75-60BE4AB4137F}" presName="levelTx" presStyleLbl="revTx" presStyleIdx="0" presStyleCnt="0">
        <dgm:presLayoutVars>
          <dgm:chMax val="1"/>
          <dgm:bulletEnabled val="1"/>
        </dgm:presLayoutVars>
      </dgm:prSet>
      <dgm:spPr/>
    </dgm:pt>
    <dgm:pt modelId="{8D833FBC-9343-6F44-8347-511C3ED7226C}" type="pres">
      <dgm:prSet presAssocID="{EAB7BA3E-478D-E64C-A7CA-BF1048A1B677}" presName="Name8" presStyleCnt="0"/>
      <dgm:spPr/>
    </dgm:pt>
    <dgm:pt modelId="{766BBF75-5F24-7843-8CA1-F6D7FBE8F9BB}" type="pres">
      <dgm:prSet presAssocID="{EAB7BA3E-478D-E64C-A7CA-BF1048A1B677}" presName="level" presStyleLbl="node1" presStyleIdx="4" presStyleCnt="6">
        <dgm:presLayoutVars>
          <dgm:chMax val="1"/>
          <dgm:bulletEnabled val="1"/>
        </dgm:presLayoutVars>
      </dgm:prSet>
      <dgm:spPr/>
    </dgm:pt>
    <dgm:pt modelId="{4469197C-DE73-DC4E-B16A-2EC1CC37E8F4}" type="pres">
      <dgm:prSet presAssocID="{EAB7BA3E-478D-E64C-A7CA-BF1048A1B677}" presName="levelTx" presStyleLbl="revTx" presStyleIdx="0" presStyleCnt="0">
        <dgm:presLayoutVars>
          <dgm:chMax val="1"/>
          <dgm:bulletEnabled val="1"/>
        </dgm:presLayoutVars>
      </dgm:prSet>
      <dgm:spPr/>
    </dgm:pt>
    <dgm:pt modelId="{62EB5908-4ACD-8240-9AA6-3DB41CFE32E6}" type="pres">
      <dgm:prSet presAssocID="{E9A5A36A-B07D-524B-819E-0E9A54D79635}" presName="Name8" presStyleCnt="0"/>
      <dgm:spPr/>
    </dgm:pt>
    <dgm:pt modelId="{52A01E73-8D41-ED40-8B1F-16F8DEDC5060}" type="pres">
      <dgm:prSet presAssocID="{E9A5A36A-B07D-524B-819E-0E9A54D79635}" presName="level" presStyleLbl="node1" presStyleIdx="5" presStyleCnt="6">
        <dgm:presLayoutVars>
          <dgm:chMax val="1"/>
          <dgm:bulletEnabled val="1"/>
        </dgm:presLayoutVars>
      </dgm:prSet>
      <dgm:spPr/>
    </dgm:pt>
    <dgm:pt modelId="{D037DC28-CA42-7D42-B217-4B2DD2B48AA7}" type="pres">
      <dgm:prSet presAssocID="{E9A5A36A-B07D-524B-819E-0E9A54D79635}" presName="levelTx" presStyleLbl="revTx" presStyleIdx="0" presStyleCnt="0">
        <dgm:presLayoutVars>
          <dgm:chMax val="1"/>
          <dgm:bulletEnabled val="1"/>
        </dgm:presLayoutVars>
      </dgm:prSet>
      <dgm:spPr/>
    </dgm:pt>
  </dgm:ptLst>
  <dgm:cxnLst>
    <dgm:cxn modelId="{4C7E721B-CF4D-6F4C-A4FB-E198F58903E8}" type="presOf" srcId="{E9A5A36A-B07D-524B-819E-0E9A54D79635}" destId="{52A01E73-8D41-ED40-8B1F-16F8DEDC5060}" srcOrd="0" destOrd="0" presId="urn:microsoft.com/office/officeart/2005/8/layout/pyramid3"/>
    <dgm:cxn modelId="{9AFC7E47-4B80-446D-929B-AA2E73FB0676}" type="presOf" srcId="{FE13C870-9561-4C2C-B5F1-22367452D725}" destId="{D5CB90A6-34BF-496F-BFB0-5F6B68F5216E}" srcOrd="0" destOrd="0" presId="urn:microsoft.com/office/officeart/2005/8/layout/pyramid3"/>
    <dgm:cxn modelId="{BB23AC4D-868A-C94C-89A5-36BDE49987B6}" type="presOf" srcId="{601FAC36-CF98-E54D-BFAA-67A56D207AA3}" destId="{59997C94-22CC-E840-B74C-120D59AA73B2}" srcOrd="0" destOrd="0" presId="urn:microsoft.com/office/officeart/2005/8/layout/pyramid3"/>
    <dgm:cxn modelId="{163B1E4E-667B-CF49-9820-40F1B1DA51BF}" type="presOf" srcId="{8CF370BA-CF5C-AA4D-AB13-D31FAE4C6EF7}" destId="{163AA78E-05B1-E443-91C3-3CFA92A3BEDF}" srcOrd="0" destOrd="0" presId="urn:microsoft.com/office/officeart/2005/8/layout/pyramid3"/>
    <dgm:cxn modelId="{5536BE57-A82D-6047-96BF-112515BC37A4}" type="presOf" srcId="{8CF370BA-CF5C-AA4D-AB13-D31FAE4C6EF7}" destId="{85C1487A-89CE-764A-94A1-94F3B8026AC4}" srcOrd="1" destOrd="0" presId="urn:microsoft.com/office/officeart/2005/8/layout/pyramid3"/>
    <dgm:cxn modelId="{5BF36065-526F-5044-9B21-C22F115C3777}" srcId="{A6505A9A-4D79-1A42-ABDB-F1A92E20205B}" destId="{8CF370BA-CF5C-AA4D-AB13-D31FAE4C6EF7}" srcOrd="2" destOrd="0" parTransId="{357BA51D-560E-894A-9480-F84C9EA36894}" sibTransId="{2748630C-A82A-3847-B64E-EC7AD0A05473}"/>
    <dgm:cxn modelId="{AE2ED17D-8579-344F-8030-9A05EADAE434}" srcId="{A6505A9A-4D79-1A42-ABDB-F1A92E20205B}" destId="{601FAC36-CF98-E54D-BFAA-67A56D207AA3}" srcOrd="1" destOrd="0" parTransId="{C6D9C93A-CA73-F049-88E1-5BC62B5D1E9E}" sibTransId="{E9B18C72-96A0-DD40-90C1-131F902A47D0}"/>
    <dgm:cxn modelId="{C6101889-E325-234E-AF40-5A6BEB5EAA0E}" type="presOf" srcId="{E9A5A36A-B07D-524B-819E-0E9A54D79635}" destId="{D037DC28-CA42-7D42-B217-4B2DD2B48AA7}" srcOrd="1" destOrd="0" presId="urn:microsoft.com/office/officeart/2005/8/layout/pyramid3"/>
    <dgm:cxn modelId="{02A78D9E-5E91-D34E-A0FD-BED6574CBC26}" srcId="{A6505A9A-4D79-1A42-ABDB-F1A92E20205B}" destId="{EAB7BA3E-478D-E64C-A7CA-BF1048A1B677}" srcOrd="4" destOrd="0" parTransId="{B61DB4B6-7783-054A-B0FA-4BB3D3CA72A7}" sibTransId="{127DF396-1923-0F46-B0A1-C23D88B85E9E}"/>
    <dgm:cxn modelId="{89BDC6A2-A2B7-AA46-B663-336978E93FC8}" type="presOf" srcId="{34C086B5-8823-5D4D-BB75-60BE4AB4137F}" destId="{86B9D0DE-063E-CB4F-930E-D054682CF51F}" srcOrd="1" destOrd="0" presId="urn:microsoft.com/office/officeart/2005/8/layout/pyramid3"/>
    <dgm:cxn modelId="{114738AA-201A-6942-A162-C1FB01B8CC2A}" type="presOf" srcId="{601FAC36-CF98-E54D-BFAA-67A56D207AA3}" destId="{747B1BF4-2708-A84A-98C1-4013912F9749}" srcOrd="1" destOrd="0" presId="urn:microsoft.com/office/officeart/2005/8/layout/pyramid3"/>
    <dgm:cxn modelId="{A21B9AAE-EC73-4701-A2A3-D6CC56E237D6}" srcId="{A6505A9A-4D79-1A42-ABDB-F1A92E20205B}" destId="{FE13C870-9561-4C2C-B5F1-22367452D725}" srcOrd="0" destOrd="0" parTransId="{F8586C49-0DBD-4AA4-AEE1-8AC2029D03EA}" sibTransId="{B48C5E9F-D78B-4398-814A-A8ECA7941BB1}"/>
    <dgm:cxn modelId="{AE27B1BA-E644-5B48-A0FF-A5C4AD724F46}" srcId="{A6505A9A-4D79-1A42-ABDB-F1A92E20205B}" destId="{34C086B5-8823-5D4D-BB75-60BE4AB4137F}" srcOrd="3" destOrd="0" parTransId="{D1E9DA5F-FFB0-3E42-B387-C6FF55DDBC2B}" sibTransId="{4D70A6A6-7E9A-824E-85A9-F4BC3CF42B1B}"/>
    <dgm:cxn modelId="{84C62DBF-AD76-E147-9DCA-A659A4812279}" type="presOf" srcId="{34C086B5-8823-5D4D-BB75-60BE4AB4137F}" destId="{9F21B950-0F52-F34D-9840-089A99D46DA7}" srcOrd="0" destOrd="0" presId="urn:microsoft.com/office/officeart/2005/8/layout/pyramid3"/>
    <dgm:cxn modelId="{8CDA98CA-8E6B-A244-BF2E-0754FAEF33FB}" type="presOf" srcId="{EAB7BA3E-478D-E64C-A7CA-BF1048A1B677}" destId="{4469197C-DE73-DC4E-B16A-2EC1CC37E8F4}" srcOrd="1" destOrd="0" presId="urn:microsoft.com/office/officeart/2005/8/layout/pyramid3"/>
    <dgm:cxn modelId="{A77E4AD6-9C73-E040-B997-608879B94EEF}" type="presOf" srcId="{A6505A9A-4D79-1A42-ABDB-F1A92E20205B}" destId="{8673102C-61DA-8F43-909C-C121FBB937A9}" srcOrd="0" destOrd="0" presId="urn:microsoft.com/office/officeart/2005/8/layout/pyramid3"/>
    <dgm:cxn modelId="{2C547EDB-2E24-4A93-963B-C7BFE0ADEB83}" type="presOf" srcId="{FE13C870-9561-4C2C-B5F1-22367452D725}" destId="{D95A34B7-705D-4297-A2A7-4EBCF32E4453}" srcOrd="1" destOrd="0" presId="urn:microsoft.com/office/officeart/2005/8/layout/pyramid3"/>
    <dgm:cxn modelId="{4D3B76F5-C352-164E-8BE2-85F3C10A995E}" type="presOf" srcId="{EAB7BA3E-478D-E64C-A7CA-BF1048A1B677}" destId="{766BBF75-5F24-7843-8CA1-F6D7FBE8F9BB}" srcOrd="0" destOrd="0" presId="urn:microsoft.com/office/officeart/2005/8/layout/pyramid3"/>
    <dgm:cxn modelId="{2BD31BFC-FB5B-3F48-BD51-8B05F0EEFBC6}" srcId="{A6505A9A-4D79-1A42-ABDB-F1A92E20205B}" destId="{E9A5A36A-B07D-524B-819E-0E9A54D79635}" srcOrd="5" destOrd="0" parTransId="{3A59DBD7-253A-C642-BE6A-F1FE9F280E1E}" sibTransId="{9FC0F340-BB0F-AC41-A5C6-CA9738424882}"/>
    <dgm:cxn modelId="{410D0D00-469E-4768-AABC-EABB939507BF}" type="presParOf" srcId="{8673102C-61DA-8F43-909C-C121FBB937A9}" destId="{366429CD-2990-408C-9A19-80D26F93373D}" srcOrd="0" destOrd="0" presId="urn:microsoft.com/office/officeart/2005/8/layout/pyramid3"/>
    <dgm:cxn modelId="{A1A581DE-97AD-42A3-A4DB-52BA8A503C04}" type="presParOf" srcId="{366429CD-2990-408C-9A19-80D26F93373D}" destId="{D5CB90A6-34BF-496F-BFB0-5F6B68F5216E}" srcOrd="0" destOrd="0" presId="urn:microsoft.com/office/officeart/2005/8/layout/pyramid3"/>
    <dgm:cxn modelId="{37562A76-9381-4C5E-A8F2-0098C7EB2B85}" type="presParOf" srcId="{366429CD-2990-408C-9A19-80D26F93373D}" destId="{D95A34B7-705D-4297-A2A7-4EBCF32E4453}" srcOrd="1" destOrd="0" presId="urn:microsoft.com/office/officeart/2005/8/layout/pyramid3"/>
    <dgm:cxn modelId="{D2B9F3F8-E590-CE43-9A09-B2FC38E01705}" type="presParOf" srcId="{8673102C-61DA-8F43-909C-C121FBB937A9}" destId="{95DC470E-BC3A-1C41-A534-7D9C1BA2DF24}" srcOrd="1" destOrd="0" presId="urn:microsoft.com/office/officeart/2005/8/layout/pyramid3"/>
    <dgm:cxn modelId="{7DE11AC8-BBFB-564B-8B35-77EED2B2B651}" type="presParOf" srcId="{95DC470E-BC3A-1C41-A534-7D9C1BA2DF24}" destId="{59997C94-22CC-E840-B74C-120D59AA73B2}" srcOrd="0" destOrd="0" presId="urn:microsoft.com/office/officeart/2005/8/layout/pyramid3"/>
    <dgm:cxn modelId="{F328D381-C1C2-F240-ADAC-695FF71E04A6}" type="presParOf" srcId="{95DC470E-BC3A-1C41-A534-7D9C1BA2DF24}" destId="{747B1BF4-2708-A84A-98C1-4013912F9749}" srcOrd="1" destOrd="0" presId="urn:microsoft.com/office/officeart/2005/8/layout/pyramid3"/>
    <dgm:cxn modelId="{08EDD2C0-02AE-4845-9BB3-395942741B7B}" type="presParOf" srcId="{8673102C-61DA-8F43-909C-C121FBB937A9}" destId="{29566AE0-CFC5-B949-A705-DFF8B78F213E}" srcOrd="2" destOrd="0" presId="urn:microsoft.com/office/officeart/2005/8/layout/pyramid3"/>
    <dgm:cxn modelId="{6D7E0E2B-7320-8443-9C3F-F4612A3534FA}" type="presParOf" srcId="{29566AE0-CFC5-B949-A705-DFF8B78F213E}" destId="{163AA78E-05B1-E443-91C3-3CFA92A3BEDF}" srcOrd="0" destOrd="0" presId="urn:microsoft.com/office/officeart/2005/8/layout/pyramid3"/>
    <dgm:cxn modelId="{CA83386F-876F-C245-889C-769D71EDF827}" type="presParOf" srcId="{29566AE0-CFC5-B949-A705-DFF8B78F213E}" destId="{85C1487A-89CE-764A-94A1-94F3B8026AC4}" srcOrd="1" destOrd="0" presId="urn:microsoft.com/office/officeart/2005/8/layout/pyramid3"/>
    <dgm:cxn modelId="{F56B3202-C3DF-034D-A800-E910BD461C90}" type="presParOf" srcId="{8673102C-61DA-8F43-909C-C121FBB937A9}" destId="{CD9D19A7-F6D5-7D4A-9D0E-70A2EF57DC0F}" srcOrd="3" destOrd="0" presId="urn:microsoft.com/office/officeart/2005/8/layout/pyramid3"/>
    <dgm:cxn modelId="{794A0F18-5D69-224D-8617-85D02B9D85EC}" type="presParOf" srcId="{CD9D19A7-F6D5-7D4A-9D0E-70A2EF57DC0F}" destId="{9F21B950-0F52-F34D-9840-089A99D46DA7}" srcOrd="0" destOrd="0" presId="urn:microsoft.com/office/officeart/2005/8/layout/pyramid3"/>
    <dgm:cxn modelId="{B40BE891-F2D9-E841-88D3-7F10EAEE7A37}" type="presParOf" srcId="{CD9D19A7-F6D5-7D4A-9D0E-70A2EF57DC0F}" destId="{86B9D0DE-063E-CB4F-930E-D054682CF51F}" srcOrd="1" destOrd="0" presId="urn:microsoft.com/office/officeart/2005/8/layout/pyramid3"/>
    <dgm:cxn modelId="{3E80F8B1-654C-DC4A-99AB-B4EEC4E3E85D}" type="presParOf" srcId="{8673102C-61DA-8F43-909C-C121FBB937A9}" destId="{8D833FBC-9343-6F44-8347-511C3ED7226C}" srcOrd="4" destOrd="0" presId="urn:microsoft.com/office/officeart/2005/8/layout/pyramid3"/>
    <dgm:cxn modelId="{20F17F8C-241D-EE49-B3B5-F81A86EB3155}" type="presParOf" srcId="{8D833FBC-9343-6F44-8347-511C3ED7226C}" destId="{766BBF75-5F24-7843-8CA1-F6D7FBE8F9BB}" srcOrd="0" destOrd="0" presId="urn:microsoft.com/office/officeart/2005/8/layout/pyramid3"/>
    <dgm:cxn modelId="{0ECB9206-2C2D-554B-B007-66AE16489D13}" type="presParOf" srcId="{8D833FBC-9343-6F44-8347-511C3ED7226C}" destId="{4469197C-DE73-DC4E-B16A-2EC1CC37E8F4}" srcOrd="1" destOrd="0" presId="urn:microsoft.com/office/officeart/2005/8/layout/pyramid3"/>
    <dgm:cxn modelId="{B0E46208-871E-A24B-848B-1AD228992349}" type="presParOf" srcId="{8673102C-61DA-8F43-909C-C121FBB937A9}" destId="{62EB5908-4ACD-8240-9AA6-3DB41CFE32E6}" srcOrd="5" destOrd="0" presId="urn:microsoft.com/office/officeart/2005/8/layout/pyramid3"/>
    <dgm:cxn modelId="{47CA2F8F-A40A-F448-A19A-3DA8A402F90F}" type="presParOf" srcId="{62EB5908-4ACD-8240-9AA6-3DB41CFE32E6}" destId="{52A01E73-8D41-ED40-8B1F-16F8DEDC5060}" srcOrd="0" destOrd="0" presId="urn:microsoft.com/office/officeart/2005/8/layout/pyramid3"/>
    <dgm:cxn modelId="{54342E53-323A-7B4D-81F9-6C2902CE7906}" type="presParOf" srcId="{62EB5908-4ACD-8240-9AA6-3DB41CFE32E6}" destId="{D037DC28-CA42-7D42-B217-4B2DD2B48AA7}" srcOrd="1" destOrd="0" presId="urn:microsoft.com/office/officeart/2005/8/layout/pyramid3"/>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6505A9A-4D79-1A42-ABDB-F1A92E20205B}" type="doc">
      <dgm:prSet loTypeId="urn:microsoft.com/office/officeart/2005/8/layout/pyramid3" loCatId="" qsTypeId="urn:microsoft.com/office/officeart/2005/8/quickstyle/simple1" qsCatId="simple" csTypeId="urn:microsoft.com/office/officeart/2005/8/colors/accent1_2" csCatId="accent1" phldr="1"/>
      <dgm:spPr/>
      <dgm:t>
        <a:bodyPr/>
        <a:lstStyle/>
        <a:p>
          <a:endParaRPr lang="en-US"/>
        </a:p>
      </dgm:t>
    </dgm:pt>
    <dgm:pt modelId="{34C086B5-8823-5D4D-BB75-60BE4AB4137F}">
      <dgm:prSet phldrT="[Text]">
        <dgm:style>
          <a:lnRef idx="1">
            <a:schemeClr val="accent4"/>
          </a:lnRef>
          <a:fillRef idx="2">
            <a:schemeClr val="accent4"/>
          </a:fillRef>
          <a:effectRef idx="1">
            <a:schemeClr val="accent4"/>
          </a:effectRef>
          <a:fontRef idx="minor">
            <a:schemeClr val="dk1"/>
          </a:fontRef>
        </dgm:style>
      </dgm:prSet>
      <dgm:spPr>
        <a:solidFill>
          <a:schemeClr val="accent6"/>
        </a:solidFill>
        <a:ln>
          <a:solidFill>
            <a:schemeClr val="accent6"/>
          </a:solidFill>
        </a:ln>
      </dgm:spPr>
      <dgm:t>
        <a:bodyPr vert="horz"/>
        <a:lstStyle/>
        <a:p>
          <a:r>
            <a:rPr lang="en-US" dirty="0">
              <a:solidFill>
                <a:schemeClr val="bg1"/>
              </a:solidFill>
            </a:rPr>
            <a:t> </a:t>
          </a:r>
        </a:p>
      </dgm:t>
    </dgm:pt>
    <dgm:pt modelId="{D1E9DA5F-FFB0-3E42-B387-C6FF55DDBC2B}" type="parTrans" cxnId="{AE27B1BA-E644-5B48-A0FF-A5C4AD724F46}">
      <dgm:prSet/>
      <dgm:spPr/>
      <dgm:t>
        <a:bodyPr/>
        <a:lstStyle/>
        <a:p>
          <a:endParaRPr lang="en-US"/>
        </a:p>
      </dgm:t>
    </dgm:pt>
    <dgm:pt modelId="{4D70A6A6-7E9A-824E-85A9-F4BC3CF42B1B}" type="sibTrans" cxnId="{AE27B1BA-E644-5B48-A0FF-A5C4AD724F46}">
      <dgm:prSet/>
      <dgm:spPr/>
      <dgm:t>
        <a:bodyPr/>
        <a:lstStyle/>
        <a:p>
          <a:endParaRPr lang="en-US"/>
        </a:p>
      </dgm:t>
    </dgm:pt>
    <dgm:pt modelId="{E9A5A36A-B07D-524B-819E-0E9A54D79635}">
      <dgm:prSet phldrT="[Text]">
        <dgm:style>
          <a:lnRef idx="2">
            <a:schemeClr val="accent4"/>
          </a:lnRef>
          <a:fillRef idx="1">
            <a:schemeClr val="lt1"/>
          </a:fillRef>
          <a:effectRef idx="0">
            <a:schemeClr val="accent4"/>
          </a:effectRef>
          <a:fontRef idx="minor">
            <a:schemeClr val="dk1"/>
          </a:fontRef>
        </dgm:style>
      </dgm:prSet>
      <dgm:spPr>
        <a:ln>
          <a:solidFill>
            <a:schemeClr val="accent6"/>
          </a:solidFill>
        </a:ln>
      </dgm:spPr>
      <dgm:t>
        <a:bodyPr/>
        <a:lstStyle/>
        <a:p>
          <a:r>
            <a:rPr lang="en-US" dirty="0"/>
            <a:t> </a:t>
          </a:r>
        </a:p>
        <a:p>
          <a:endParaRPr lang="en-US" dirty="0"/>
        </a:p>
      </dgm:t>
    </dgm:pt>
    <dgm:pt modelId="{3A59DBD7-253A-C642-BE6A-F1FE9F280E1E}" type="parTrans" cxnId="{2BD31BFC-FB5B-3F48-BD51-8B05F0EEFBC6}">
      <dgm:prSet/>
      <dgm:spPr/>
      <dgm:t>
        <a:bodyPr/>
        <a:lstStyle/>
        <a:p>
          <a:endParaRPr lang="en-US"/>
        </a:p>
      </dgm:t>
    </dgm:pt>
    <dgm:pt modelId="{9FC0F340-BB0F-AC41-A5C6-CA9738424882}" type="sibTrans" cxnId="{2BD31BFC-FB5B-3F48-BD51-8B05F0EEFBC6}">
      <dgm:prSet/>
      <dgm:spPr/>
      <dgm:t>
        <a:bodyPr/>
        <a:lstStyle/>
        <a:p>
          <a:endParaRPr lang="en-US"/>
        </a:p>
      </dgm:t>
    </dgm:pt>
    <dgm:pt modelId="{EAB7BA3E-478D-E64C-A7CA-BF1048A1B677}">
      <dgm:prSet phldrT="[Text]">
        <dgm:style>
          <a:lnRef idx="2">
            <a:schemeClr val="accent4"/>
          </a:lnRef>
          <a:fillRef idx="1">
            <a:schemeClr val="lt1"/>
          </a:fillRef>
          <a:effectRef idx="0">
            <a:schemeClr val="accent4"/>
          </a:effectRef>
          <a:fontRef idx="minor">
            <a:schemeClr val="dk1"/>
          </a:fontRef>
        </dgm:style>
      </dgm:prSet>
      <dgm:spPr>
        <a:ln>
          <a:solidFill>
            <a:schemeClr val="accent6"/>
          </a:solidFill>
        </a:ln>
      </dgm:spPr>
      <dgm:t>
        <a:bodyPr/>
        <a:lstStyle/>
        <a:p>
          <a:r>
            <a:rPr lang="en-US" dirty="0"/>
            <a:t> </a:t>
          </a:r>
        </a:p>
      </dgm:t>
    </dgm:pt>
    <dgm:pt modelId="{B61DB4B6-7783-054A-B0FA-4BB3D3CA72A7}" type="parTrans" cxnId="{02A78D9E-5E91-D34E-A0FD-BED6574CBC26}">
      <dgm:prSet/>
      <dgm:spPr/>
      <dgm:t>
        <a:bodyPr/>
        <a:lstStyle/>
        <a:p>
          <a:endParaRPr lang="en-US"/>
        </a:p>
      </dgm:t>
    </dgm:pt>
    <dgm:pt modelId="{127DF396-1923-0F46-B0A1-C23D88B85E9E}" type="sibTrans" cxnId="{02A78D9E-5E91-D34E-A0FD-BED6574CBC26}">
      <dgm:prSet/>
      <dgm:spPr/>
      <dgm:t>
        <a:bodyPr/>
        <a:lstStyle/>
        <a:p>
          <a:endParaRPr lang="en-US"/>
        </a:p>
      </dgm:t>
    </dgm:pt>
    <dgm:pt modelId="{601FAC36-CF98-E54D-BFAA-67A56D207AA3}">
      <dgm:prSet phldrT="[Text]">
        <dgm:style>
          <a:lnRef idx="2">
            <a:schemeClr val="accent4"/>
          </a:lnRef>
          <a:fillRef idx="1">
            <a:schemeClr val="lt1"/>
          </a:fillRef>
          <a:effectRef idx="0">
            <a:schemeClr val="accent4"/>
          </a:effectRef>
          <a:fontRef idx="minor">
            <a:schemeClr val="dk1"/>
          </a:fontRef>
        </dgm:style>
      </dgm:prSet>
      <dgm:spPr>
        <a:ln>
          <a:solidFill>
            <a:schemeClr val="accent6"/>
          </a:solidFill>
        </a:ln>
      </dgm:spPr>
      <dgm:t>
        <a:bodyPr vert="horz"/>
        <a:lstStyle/>
        <a:p>
          <a:r>
            <a:rPr lang="en-US" dirty="0"/>
            <a:t> </a:t>
          </a:r>
        </a:p>
      </dgm:t>
    </dgm:pt>
    <dgm:pt modelId="{C6D9C93A-CA73-F049-88E1-5BC62B5D1E9E}" type="parTrans" cxnId="{AE2ED17D-8579-344F-8030-9A05EADAE434}">
      <dgm:prSet/>
      <dgm:spPr/>
      <dgm:t>
        <a:bodyPr/>
        <a:lstStyle/>
        <a:p>
          <a:endParaRPr lang="en-US"/>
        </a:p>
      </dgm:t>
    </dgm:pt>
    <dgm:pt modelId="{E9B18C72-96A0-DD40-90C1-131F902A47D0}" type="sibTrans" cxnId="{AE2ED17D-8579-344F-8030-9A05EADAE434}">
      <dgm:prSet/>
      <dgm:spPr/>
      <dgm:t>
        <a:bodyPr/>
        <a:lstStyle/>
        <a:p>
          <a:endParaRPr lang="en-US"/>
        </a:p>
      </dgm:t>
    </dgm:pt>
    <dgm:pt modelId="{FE13C870-9561-4C2C-B5F1-22367452D725}">
      <dgm:prSet>
        <dgm:style>
          <a:lnRef idx="2">
            <a:schemeClr val="accent4"/>
          </a:lnRef>
          <a:fillRef idx="1">
            <a:schemeClr val="lt1"/>
          </a:fillRef>
          <a:effectRef idx="0">
            <a:schemeClr val="accent4"/>
          </a:effectRef>
          <a:fontRef idx="minor">
            <a:schemeClr val="dk1"/>
          </a:fontRef>
        </dgm:style>
      </dgm:prSet>
      <dgm:spPr>
        <a:ln>
          <a:solidFill>
            <a:schemeClr val="accent6"/>
          </a:solidFill>
        </a:ln>
      </dgm:spPr>
      <dgm:t>
        <a:bodyPr/>
        <a:lstStyle/>
        <a:p>
          <a:r>
            <a:rPr lang="en-US" dirty="0"/>
            <a:t> </a:t>
          </a:r>
        </a:p>
      </dgm:t>
    </dgm:pt>
    <dgm:pt modelId="{F8586C49-0DBD-4AA4-AEE1-8AC2029D03EA}" type="parTrans" cxnId="{A21B9AAE-EC73-4701-A2A3-D6CC56E237D6}">
      <dgm:prSet/>
      <dgm:spPr/>
      <dgm:t>
        <a:bodyPr/>
        <a:lstStyle/>
        <a:p>
          <a:endParaRPr lang="en-US"/>
        </a:p>
      </dgm:t>
    </dgm:pt>
    <dgm:pt modelId="{B48C5E9F-D78B-4398-814A-A8ECA7941BB1}" type="sibTrans" cxnId="{A21B9AAE-EC73-4701-A2A3-D6CC56E237D6}">
      <dgm:prSet/>
      <dgm:spPr/>
      <dgm:t>
        <a:bodyPr/>
        <a:lstStyle/>
        <a:p>
          <a:endParaRPr lang="en-US"/>
        </a:p>
      </dgm:t>
    </dgm:pt>
    <dgm:pt modelId="{8CF370BA-CF5C-AA4D-AB13-D31FAE4C6EF7}">
      <dgm:prSet phldrT="[Text]">
        <dgm:style>
          <a:lnRef idx="2">
            <a:schemeClr val="accent4"/>
          </a:lnRef>
          <a:fillRef idx="1">
            <a:schemeClr val="lt1"/>
          </a:fillRef>
          <a:effectRef idx="0">
            <a:schemeClr val="accent4"/>
          </a:effectRef>
          <a:fontRef idx="minor">
            <a:schemeClr val="dk1"/>
          </a:fontRef>
        </dgm:style>
      </dgm:prSet>
      <dgm:spPr>
        <a:ln>
          <a:solidFill>
            <a:schemeClr val="accent6"/>
          </a:solidFill>
        </a:ln>
      </dgm:spPr>
      <dgm:t>
        <a:bodyPr vert="horz"/>
        <a:lstStyle/>
        <a:p>
          <a:r>
            <a:rPr lang="en-US" dirty="0"/>
            <a:t> </a:t>
          </a:r>
        </a:p>
      </dgm:t>
    </dgm:pt>
    <dgm:pt modelId="{357BA51D-560E-894A-9480-F84C9EA36894}" type="parTrans" cxnId="{5BF36065-526F-5044-9B21-C22F115C3777}">
      <dgm:prSet/>
      <dgm:spPr/>
      <dgm:t>
        <a:bodyPr/>
        <a:lstStyle/>
        <a:p>
          <a:endParaRPr lang="en-US"/>
        </a:p>
      </dgm:t>
    </dgm:pt>
    <dgm:pt modelId="{2748630C-A82A-3847-B64E-EC7AD0A05473}" type="sibTrans" cxnId="{5BF36065-526F-5044-9B21-C22F115C3777}">
      <dgm:prSet/>
      <dgm:spPr/>
      <dgm:t>
        <a:bodyPr/>
        <a:lstStyle/>
        <a:p>
          <a:endParaRPr lang="en-US"/>
        </a:p>
      </dgm:t>
    </dgm:pt>
    <dgm:pt modelId="{8673102C-61DA-8F43-909C-C121FBB937A9}" type="pres">
      <dgm:prSet presAssocID="{A6505A9A-4D79-1A42-ABDB-F1A92E20205B}" presName="Name0" presStyleCnt="0">
        <dgm:presLayoutVars>
          <dgm:dir/>
          <dgm:animLvl val="lvl"/>
          <dgm:resizeHandles val="exact"/>
        </dgm:presLayoutVars>
      </dgm:prSet>
      <dgm:spPr/>
    </dgm:pt>
    <dgm:pt modelId="{366429CD-2990-408C-9A19-80D26F93373D}" type="pres">
      <dgm:prSet presAssocID="{FE13C870-9561-4C2C-B5F1-22367452D725}" presName="Name8" presStyleCnt="0"/>
      <dgm:spPr/>
    </dgm:pt>
    <dgm:pt modelId="{D5CB90A6-34BF-496F-BFB0-5F6B68F5216E}" type="pres">
      <dgm:prSet presAssocID="{FE13C870-9561-4C2C-B5F1-22367452D725}" presName="level" presStyleLbl="node1" presStyleIdx="0" presStyleCnt="6">
        <dgm:presLayoutVars>
          <dgm:chMax val="1"/>
          <dgm:bulletEnabled val="1"/>
        </dgm:presLayoutVars>
      </dgm:prSet>
      <dgm:spPr/>
    </dgm:pt>
    <dgm:pt modelId="{D95A34B7-705D-4297-A2A7-4EBCF32E4453}" type="pres">
      <dgm:prSet presAssocID="{FE13C870-9561-4C2C-B5F1-22367452D725}" presName="levelTx" presStyleLbl="revTx" presStyleIdx="0" presStyleCnt="0">
        <dgm:presLayoutVars>
          <dgm:chMax val="1"/>
          <dgm:bulletEnabled val="1"/>
        </dgm:presLayoutVars>
      </dgm:prSet>
      <dgm:spPr/>
    </dgm:pt>
    <dgm:pt modelId="{95DC470E-BC3A-1C41-A534-7D9C1BA2DF24}" type="pres">
      <dgm:prSet presAssocID="{601FAC36-CF98-E54D-BFAA-67A56D207AA3}" presName="Name8" presStyleCnt="0"/>
      <dgm:spPr/>
    </dgm:pt>
    <dgm:pt modelId="{59997C94-22CC-E840-B74C-120D59AA73B2}" type="pres">
      <dgm:prSet presAssocID="{601FAC36-CF98-E54D-BFAA-67A56D207AA3}" presName="level" presStyleLbl="node1" presStyleIdx="1" presStyleCnt="6">
        <dgm:presLayoutVars>
          <dgm:chMax val="1"/>
          <dgm:bulletEnabled val="1"/>
        </dgm:presLayoutVars>
      </dgm:prSet>
      <dgm:spPr>
        <a:xfrm rot="10800000">
          <a:off x="281220" y="379246"/>
          <a:ext cx="2249762" cy="379246"/>
        </a:xfrm>
      </dgm:spPr>
    </dgm:pt>
    <dgm:pt modelId="{747B1BF4-2708-A84A-98C1-4013912F9749}" type="pres">
      <dgm:prSet presAssocID="{601FAC36-CF98-E54D-BFAA-67A56D207AA3}" presName="levelTx" presStyleLbl="revTx" presStyleIdx="0" presStyleCnt="0">
        <dgm:presLayoutVars>
          <dgm:chMax val="1"/>
          <dgm:bulletEnabled val="1"/>
        </dgm:presLayoutVars>
      </dgm:prSet>
      <dgm:spPr/>
    </dgm:pt>
    <dgm:pt modelId="{29566AE0-CFC5-B949-A705-DFF8B78F213E}" type="pres">
      <dgm:prSet presAssocID="{8CF370BA-CF5C-AA4D-AB13-D31FAE4C6EF7}" presName="Name8" presStyleCnt="0"/>
      <dgm:spPr/>
    </dgm:pt>
    <dgm:pt modelId="{163AA78E-05B1-E443-91C3-3CFA92A3BEDF}" type="pres">
      <dgm:prSet presAssocID="{8CF370BA-CF5C-AA4D-AB13-D31FAE4C6EF7}" presName="level" presStyleLbl="node1" presStyleIdx="2" presStyleCnt="6">
        <dgm:presLayoutVars>
          <dgm:chMax val="1"/>
          <dgm:bulletEnabled val="1"/>
        </dgm:presLayoutVars>
      </dgm:prSet>
      <dgm:spPr/>
    </dgm:pt>
    <dgm:pt modelId="{85C1487A-89CE-764A-94A1-94F3B8026AC4}" type="pres">
      <dgm:prSet presAssocID="{8CF370BA-CF5C-AA4D-AB13-D31FAE4C6EF7}" presName="levelTx" presStyleLbl="revTx" presStyleIdx="0" presStyleCnt="0">
        <dgm:presLayoutVars>
          <dgm:chMax val="1"/>
          <dgm:bulletEnabled val="1"/>
        </dgm:presLayoutVars>
      </dgm:prSet>
      <dgm:spPr/>
    </dgm:pt>
    <dgm:pt modelId="{CD9D19A7-F6D5-7D4A-9D0E-70A2EF57DC0F}" type="pres">
      <dgm:prSet presAssocID="{34C086B5-8823-5D4D-BB75-60BE4AB4137F}" presName="Name8" presStyleCnt="0"/>
      <dgm:spPr/>
    </dgm:pt>
    <dgm:pt modelId="{9F21B950-0F52-F34D-9840-089A99D46DA7}" type="pres">
      <dgm:prSet presAssocID="{34C086B5-8823-5D4D-BB75-60BE4AB4137F}" presName="level" presStyleLbl="node1" presStyleIdx="3" presStyleCnt="6">
        <dgm:presLayoutVars>
          <dgm:chMax val="1"/>
          <dgm:bulletEnabled val="1"/>
        </dgm:presLayoutVars>
      </dgm:prSet>
      <dgm:spPr>
        <a:xfrm rot="10800000">
          <a:off x="562440" y="758492"/>
          <a:ext cx="1687321" cy="379246"/>
        </a:xfrm>
      </dgm:spPr>
    </dgm:pt>
    <dgm:pt modelId="{86B9D0DE-063E-CB4F-930E-D054682CF51F}" type="pres">
      <dgm:prSet presAssocID="{34C086B5-8823-5D4D-BB75-60BE4AB4137F}" presName="levelTx" presStyleLbl="revTx" presStyleIdx="0" presStyleCnt="0">
        <dgm:presLayoutVars>
          <dgm:chMax val="1"/>
          <dgm:bulletEnabled val="1"/>
        </dgm:presLayoutVars>
      </dgm:prSet>
      <dgm:spPr/>
    </dgm:pt>
    <dgm:pt modelId="{8D833FBC-9343-6F44-8347-511C3ED7226C}" type="pres">
      <dgm:prSet presAssocID="{EAB7BA3E-478D-E64C-A7CA-BF1048A1B677}" presName="Name8" presStyleCnt="0"/>
      <dgm:spPr/>
    </dgm:pt>
    <dgm:pt modelId="{766BBF75-5F24-7843-8CA1-F6D7FBE8F9BB}" type="pres">
      <dgm:prSet presAssocID="{EAB7BA3E-478D-E64C-A7CA-BF1048A1B677}" presName="level" presStyleLbl="node1" presStyleIdx="4" presStyleCnt="6">
        <dgm:presLayoutVars>
          <dgm:chMax val="1"/>
          <dgm:bulletEnabled val="1"/>
        </dgm:presLayoutVars>
      </dgm:prSet>
      <dgm:spPr/>
    </dgm:pt>
    <dgm:pt modelId="{4469197C-DE73-DC4E-B16A-2EC1CC37E8F4}" type="pres">
      <dgm:prSet presAssocID="{EAB7BA3E-478D-E64C-A7CA-BF1048A1B677}" presName="levelTx" presStyleLbl="revTx" presStyleIdx="0" presStyleCnt="0">
        <dgm:presLayoutVars>
          <dgm:chMax val="1"/>
          <dgm:bulletEnabled val="1"/>
        </dgm:presLayoutVars>
      </dgm:prSet>
      <dgm:spPr/>
    </dgm:pt>
    <dgm:pt modelId="{62EB5908-4ACD-8240-9AA6-3DB41CFE32E6}" type="pres">
      <dgm:prSet presAssocID="{E9A5A36A-B07D-524B-819E-0E9A54D79635}" presName="Name8" presStyleCnt="0"/>
      <dgm:spPr/>
    </dgm:pt>
    <dgm:pt modelId="{52A01E73-8D41-ED40-8B1F-16F8DEDC5060}" type="pres">
      <dgm:prSet presAssocID="{E9A5A36A-B07D-524B-819E-0E9A54D79635}" presName="level" presStyleLbl="node1" presStyleIdx="5" presStyleCnt="6">
        <dgm:presLayoutVars>
          <dgm:chMax val="1"/>
          <dgm:bulletEnabled val="1"/>
        </dgm:presLayoutVars>
      </dgm:prSet>
      <dgm:spPr/>
    </dgm:pt>
    <dgm:pt modelId="{D037DC28-CA42-7D42-B217-4B2DD2B48AA7}" type="pres">
      <dgm:prSet presAssocID="{E9A5A36A-B07D-524B-819E-0E9A54D79635}" presName="levelTx" presStyleLbl="revTx" presStyleIdx="0" presStyleCnt="0">
        <dgm:presLayoutVars>
          <dgm:chMax val="1"/>
          <dgm:bulletEnabled val="1"/>
        </dgm:presLayoutVars>
      </dgm:prSet>
      <dgm:spPr/>
    </dgm:pt>
  </dgm:ptLst>
  <dgm:cxnLst>
    <dgm:cxn modelId="{4C7E721B-CF4D-6F4C-A4FB-E198F58903E8}" type="presOf" srcId="{E9A5A36A-B07D-524B-819E-0E9A54D79635}" destId="{52A01E73-8D41-ED40-8B1F-16F8DEDC5060}" srcOrd="0" destOrd="0" presId="urn:microsoft.com/office/officeart/2005/8/layout/pyramid3"/>
    <dgm:cxn modelId="{9AFC7E47-4B80-446D-929B-AA2E73FB0676}" type="presOf" srcId="{FE13C870-9561-4C2C-B5F1-22367452D725}" destId="{D5CB90A6-34BF-496F-BFB0-5F6B68F5216E}" srcOrd="0" destOrd="0" presId="urn:microsoft.com/office/officeart/2005/8/layout/pyramid3"/>
    <dgm:cxn modelId="{BB23AC4D-868A-C94C-89A5-36BDE49987B6}" type="presOf" srcId="{601FAC36-CF98-E54D-BFAA-67A56D207AA3}" destId="{59997C94-22CC-E840-B74C-120D59AA73B2}" srcOrd="0" destOrd="0" presId="urn:microsoft.com/office/officeart/2005/8/layout/pyramid3"/>
    <dgm:cxn modelId="{163B1E4E-667B-CF49-9820-40F1B1DA51BF}" type="presOf" srcId="{8CF370BA-CF5C-AA4D-AB13-D31FAE4C6EF7}" destId="{163AA78E-05B1-E443-91C3-3CFA92A3BEDF}" srcOrd="0" destOrd="0" presId="urn:microsoft.com/office/officeart/2005/8/layout/pyramid3"/>
    <dgm:cxn modelId="{5536BE57-A82D-6047-96BF-112515BC37A4}" type="presOf" srcId="{8CF370BA-CF5C-AA4D-AB13-D31FAE4C6EF7}" destId="{85C1487A-89CE-764A-94A1-94F3B8026AC4}" srcOrd="1" destOrd="0" presId="urn:microsoft.com/office/officeart/2005/8/layout/pyramid3"/>
    <dgm:cxn modelId="{5BF36065-526F-5044-9B21-C22F115C3777}" srcId="{A6505A9A-4D79-1A42-ABDB-F1A92E20205B}" destId="{8CF370BA-CF5C-AA4D-AB13-D31FAE4C6EF7}" srcOrd="2" destOrd="0" parTransId="{357BA51D-560E-894A-9480-F84C9EA36894}" sibTransId="{2748630C-A82A-3847-B64E-EC7AD0A05473}"/>
    <dgm:cxn modelId="{AE2ED17D-8579-344F-8030-9A05EADAE434}" srcId="{A6505A9A-4D79-1A42-ABDB-F1A92E20205B}" destId="{601FAC36-CF98-E54D-BFAA-67A56D207AA3}" srcOrd="1" destOrd="0" parTransId="{C6D9C93A-CA73-F049-88E1-5BC62B5D1E9E}" sibTransId="{E9B18C72-96A0-DD40-90C1-131F902A47D0}"/>
    <dgm:cxn modelId="{C6101889-E325-234E-AF40-5A6BEB5EAA0E}" type="presOf" srcId="{E9A5A36A-B07D-524B-819E-0E9A54D79635}" destId="{D037DC28-CA42-7D42-B217-4B2DD2B48AA7}" srcOrd="1" destOrd="0" presId="urn:microsoft.com/office/officeart/2005/8/layout/pyramid3"/>
    <dgm:cxn modelId="{02A78D9E-5E91-D34E-A0FD-BED6574CBC26}" srcId="{A6505A9A-4D79-1A42-ABDB-F1A92E20205B}" destId="{EAB7BA3E-478D-E64C-A7CA-BF1048A1B677}" srcOrd="4" destOrd="0" parTransId="{B61DB4B6-7783-054A-B0FA-4BB3D3CA72A7}" sibTransId="{127DF396-1923-0F46-B0A1-C23D88B85E9E}"/>
    <dgm:cxn modelId="{89BDC6A2-A2B7-AA46-B663-336978E93FC8}" type="presOf" srcId="{34C086B5-8823-5D4D-BB75-60BE4AB4137F}" destId="{86B9D0DE-063E-CB4F-930E-D054682CF51F}" srcOrd="1" destOrd="0" presId="urn:microsoft.com/office/officeart/2005/8/layout/pyramid3"/>
    <dgm:cxn modelId="{114738AA-201A-6942-A162-C1FB01B8CC2A}" type="presOf" srcId="{601FAC36-CF98-E54D-BFAA-67A56D207AA3}" destId="{747B1BF4-2708-A84A-98C1-4013912F9749}" srcOrd="1" destOrd="0" presId="urn:microsoft.com/office/officeart/2005/8/layout/pyramid3"/>
    <dgm:cxn modelId="{A21B9AAE-EC73-4701-A2A3-D6CC56E237D6}" srcId="{A6505A9A-4D79-1A42-ABDB-F1A92E20205B}" destId="{FE13C870-9561-4C2C-B5F1-22367452D725}" srcOrd="0" destOrd="0" parTransId="{F8586C49-0DBD-4AA4-AEE1-8AC2029D03EA}" sibTransId="{B48C5E9F-D78B-4398-814A-A8ECA7941BB1}"/>
    <dgm:cxn modelId="{AE27B1BA-E644-5B48-A0FF-A5C4AD724F46}" srcId="{A6505A9A-4D79-1A42-ABDB-F1A92E20205B}" destId="{34C086B5-8823-5D4D-BB75-60BE4AB4137F}" srcOrd="3" destOrd="0" parTransId="{D1E9DA5F-FFB0-3E42-B387-C6FF55DDBC2B}" sibTransId="{4D70A6A6-7E9A-824E-85A9-F4BC3CF42B1B}"/>
    <dgm:cxn modelId="{84C62DBF-AD76-E147-9DCA-A659A4812279}" type="presOf" srcId="{34C086B5-8823-5D4D-BB75-60BE4AB4137F}" destId="{9F21B950-0F52-F34D-9840-089A99D46DA7}" srcOrd="0" destOrd="0" presId="urn:microsoft.com/office/officeart/2005/8/layout/pyramid3"/>
    <dgm:cxn modelId="{8CDA98CA-8E6B-A244-BF2E-0754FAEF33FB}" type="presOf" srcId="{EAB7BA3E-478D-E64C-A7CA-BF1048A1B677}" destId="{4469197C-DE73-DC4E-B16A-2EC1CC37E8F4}" srcOrd="1" destOrd="0" presId="urn:microsoft.com/office/officeart/2005/8/layout/pyramid3"/>
    <dgm:cxn modelId="{A77E4AD6-9C73-E040-B997-608879B94EEF}" type="presOf" srcId="{A6505A9A-4D79-1A42-ABDB-F1A92E20205B}" destId="{8673102C-61DA-8F43-909C-C121FBB937A9}" srcOrd="0" destOrd="0" presId="urn:microsoft.com/office/officeart/2005/8/layout/pyramid3"/>
    <dgm:cxn modelId="{2C547EDB-2E24-4A93-963B-C7BFE0ADEB83}" type="presOf" srcId="{FE13C870-9561-4C2C-B5F1-22367452D725}" destId="{D95A34B7-705D-4297-A2A7-4EBCF32E4453}" srcOrd="1" destOrd="0" presId="urn:microsoft.com/office/officeart/2005/8/layout/pyramid3"/>
    <dgm:cxn modelId="{4D3B76F5-C352-164E-8BE2-85F3C10A995E}" type="presOf" srcId="{EAB7BA3E-478D-E64C-A7CA-BF1048A1B677}" destId="{766BBF75-5F24-7843-8CA1-F6D7FBE8F9BB}" srcOrd="0" destOrd="0" presId="urn:microsoft.com/office/officeart/2005/8/layout/pyramid3"/>
    <dgm:cxn modelId="{2BD31BFC-FB5B-3F48-BD51-8B05F0EEFBC6}" srcId="{A6505A9A-4D79-1A42-ABDB-F1A92E20205B}" destId="{E9A5A36A-B07D-524B-819E-0E9A54D79635}" srcOrd="5" destOrd="0" parTransId="{3A59DBD7-253A-C642-BE6A-F1FE9F280E1E}" sibTransId="{9FC0F340-BB0F-AC41-A5C6-CA9738424882}"/>
    <dgm:cxn modelId="{410D0D00-469E-4768-AABC-EABB939507BF}" type="presParOf" srcId="{8673102C-61DA-8F43-909C-C121FBB937A9}" destId="{366429CD-2990-408C-9A19-80D26F93373D}" srcOrd="0" destOrd="0" presId="urn:microsoft.com/office/officeart/2005/8/layout/pyramid3"/>
    <dgm:cxn modelId="{A1A581DE-97AD-42A3-A4DB-52BA8A503C04}" type="presParOf" srcId="{366429CD-2990-408C-9A19-80D26F93373D}" destId="{D5CB90A6-34BF-496F-BFB0-5F6B68F5216E}" srcOrd="0" destOrd="0" presId="urn:microsoft.com/office/officeart/2005/8/layout/pyramid3"/>
    <dgm:cxn modelId="{37562A76-9381-4C5E-A8F2-0098C7EB2B85}" type="presParOf" srcId="{366429CD-2990-408C-9A19-80D26F93373D}" destId="{D95A34B7-705D-4297-A2A7-4EBCF32E4453}" srcOrd="1" destOrd="0" presId="urn:microsoft.com/office/officeart/2005/8/layout/pyramid3"/>
    <dgm:cxn modelId="{D2B9F3F8-E590-CE43-9A09-B2FC38E01705}" type="presParOf" srcId="{8673102C-61DA-8F43-909C-C121FBB937A9}" destId="{95DC470E-BC3A-1C41-A534-7D9C1BA2DF24}" srcOrd="1" destOrd="0" presId="urn:microsoft.com/office/officeart/2005/8/layout/pyramid3"/>
    <dgm:cxn modelId="{7DE11AC8-BBFB-564B-8B35-77EED2B2B651}" type="presParOf" srcId="{95DC470E-BC3A-1C41-A534-7D9C1BA2DF24}" destId="{59997C94-22CC-E840-B74C-120D59AA73B2}" srcOrd="0" destOrd="0" presId="urn:microsoft.com/office/officeart/2005/8/layout/pyramid3"/>
    <dgm:cxn modelId="{F328D381-C1C2-F240-ADAC-695FF71E04A6}" type="presParOf" srcId="{95DC470E-BC3A-1C41-A534-7D9C1BA2DF24}" destId="{747B1BF4-2708-A84A-98C1-4013912F9749}" srcOrd="1" destOrd="0" presId="urn:microsoft.com/office/officeart/2005/8/layout/pyramid3"/>
    <dgm:cxn modelId="{08EDD2C0-02AE-4845-9BB3-395942741B7B}" type="presParOf" srcId="{8673102C-61DA-8F43-909C-C121FBB937A9}" destId="{29566AE0-CFC5-B949-A705-DFF8B78F213E}" srcOrd="2" destOrd="0" presId="urn:microsoft.com/office/officeart/2005/8/layout/pyramid3"/>
    <dgm:cxn modelId="{6D7E0E2B-7320-8443-9C3F-F4612A3534FA}" type="presParOf" srcId="{29566AE0-CFC5-B949-A705-DFF8B78F213E}" destId="{163AA78E-05B1-E443-91C3-3CFA92A3BEDF}" srcOrd="0" destOrd="0" presId="urn:microsoft.com/office/officeart/2005/8/layout/pyramid3"/>
    <dgm:cxn modelId="{CA83386F-876F-C245-889C-769D71EDF827}" type="presParOf" srcId="{29566AE0-CFC5-B949-A705-DFF8B78F213E}" destId="{85C1487A-89CE-764A-94A1-94F3B8026AC4}" srcOrd="1" destOrd="0" presId="urn:microsoft.com/office/officeart/2005/8/layout/pyramid3"/>
    <dgm:cxn modelId="{F56B3202-C3DF-034D-A800-E910BD461C90}" type="presParOf" srcId="{8673102C-61DA-8F43-909C-C121FBB937A9}" destId="{CD9D19A7-F6D5-7D4A-9D0E-70A2EF57DC0F}" srcOrd="3" destOrd="0" presId="urn:microsoft.com/office/officeart/2005/8/layout/pyramid3"/>
    <dgm:cxn modelId="{794A0F18-5D69-224D-8617-85D02B9D85EC}" type="presParOf" srcId="{CD9D19A7-F6D5-7D4A-9D0E-70A2EF57DC0F}" destId="{9F21B950-0F52-F34D-9840-089A99D46DA7}" srcOrd="0" destOrd="0" presId="urn:microsoft.com/office/officeart/2005/8/layout/pyramid3"/>
    <dgm:cxn modelId="{B40BE891-F2D9-E841-88D3-7F10EAEE7A37}" type="presParOf" srcId="{CD9D19A7-F6D5-7D4A-9D0E-70A2EF57DC0F}" destId="{86B9D0DE-063E-CB4F-930E-D054682CF51F}" srcOrd="1" destOrd="0" presId="urn:microsoft.com/office/officeart/2005/8/layout/pyramid3"/>
    <dgm:cxn modelId="{3E80F8B1-654C-DC4A-99AB-B4EEC4E3E85D}" type="presParOf" srcId="{8673102C-61DA-8F43-909C-C121FBB937A9}" destId="{8D833FBC-9343-6F44-8347-511C3ED7226C}" srcOrd="4" destOrd="0" presId="urn:microsoft.com/office/officeart/2005/8/layout/pyramid3"/>
    <dgm:cxn modelId="{20F17F8C-241D-EE49-B3B5-F81A86EB3155}" type="presParOf" srcId="{8D833FBC-9343-6F44-8347-511C3ED7226C}" destId="{766BBF75-5F24-7843-8CA1-F6D7FBE8F9BB}" srcOrd="0" destOrd="0" presId="urn:microsoft.com/office/officeart/2005/8/layout/pyramid3"/>
    <dgm:cxn modelId="{0ECB9206-2C2D-554B-B007-66AE16489D13}" type="presParOf" srcId="{8D833FBC-9343-6F44-8347-511C3ED7226C}" destId="{4469197C-DE73-DC4E-B16A-2EC1CC37E8F4}" srcOrd="1" destOrd="0" presId="urn:microsoft.com/office/officeart/2005/8/layout/pyramid3"/>
    <dgm:cxn modelId="{B0E46208-871E-A24B-848B-1AD228992349}" type="presParOf" srcId="{8673102C-61DA-8F43-909C-C121FBB937A9}" destId="{62EB5908-4ACD-8240-9AA6-3DB41CFE32E6}" srcOrd="5" destOrd="0" presId="urn:microsoft.com/office/officeart/2005/8/layout/pyramid3"/>
    <dgm:cxn modelId="{47CA2F8F-A40A-F448-A19A-3DA8A402F90F}" type="presParOf" srcId="{62EB5908-4ACD-8240-9AA6-3DB41CFE32E6}" destId="{52A01E73-8D41-ED40-8B1F-16F8DEDC5060}" srcOrd="0" destOrd="0" presId="urn:microsoft.com/office/officeart/2005/8/layout/pyramid3"/>
    <dgm:cxn modelId="{54342E53-323A-7B4D-81F9-6C2902CE7906}" type="presParOf" srcId="{62EB5908-4ACD-8240-9AA6-3DB41CFE32E6}" destId="{D037DC28-CA42-7D42-B217-4B2DD2B48AA7}" srcOrd="1" destOrd="0" presId="urn:microsoft.com/office/officeart/2005/8/layout/pyramid3"/>
  </dgm:cxnLst>
  <dgm:bg>
    <a:noFill/>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505A9A-4D79-1A42-ABDB-F1A92E20205B}" type="doc">
      <dgm:prSet loTypeId="urn:microsoft.com/office/officeart/2005/8/layout/pyramid3" loCatId="" qsTypeId="urn:microsoft.com/office/officeart/2005/8/quickstyle/simple1" qsCatId="simple" csTypeId="urn:microsoft.com/office/officeart/2005/8/colors/accent1_2" csCatId="accent1" phldr="1"/>
      <dgm:spPr/>
    </dgm:pt>
    <dgm:pt modelId="{34C086B5-8823-5D4D-BB75-60BE4AB4137F}">
      <dgm:prSet phldrT="[Text]">
        <dgm:style>
          <a:lnRef idx="1">
            <a:schemeClr val="accent4"/>
          </a:lnRef>
          <a:fillRef idx="2">
            <a:schemeClr val="accent4"/>
          </a:fillRef>
          <a:effectRef idx="1">
            <a:schemeClr val="accent4"/>
          </a:effectRef>
          <a:fontRef idx="minor">
            <a:schemeClr val="dk1"/>
          </a:fontRef>
        </dgm:style>
      </dgm:prSet>
      <dgm:spPr>
        <a:solidFill>
          <a:schemeClr val="bg1"/>
        </a:solidFill>
        <a:ln>
          <a:solidFill>
            <a:schemeClr val="accent2"/>
          </a:solidFill>
        </a:ln>
      </dgm:spPr>
      <dgm:t>
        <a:bodyPr vert="horz"/>
        <a:lstStyle/>
        <a:p>
          <a:r>
            <a:rPr lang="en-US" dirty="0">
              <a:solidFill>
                <a:schemeClr val="tx1"/>
              </a:solidFill>
            </a:rPr>
            <a:t>Initial Consideration</a:t>
          </a:r>
        </a:p>
      </dgm:t>
    </dgm:pt>
    <dgm:pt modelId="{D1E9DA5F-FFB0-3E42-B387-C6FF55DDBC2B}" type="parTrans" cxnId="{AE27B1BA-E644-5B48-A0FF-A5C4AD724F46}">
      <dgm:prSet/>
      <dgm:spPr/>
      <dgm:t>
        <a:bodyPr/>
        <a:lstStyle/>
        <a:p>
          <a:endParaRPr lang="en-US"/>
        </a:p>
      </dgm:t>
    </dgm:pt>
    <dgm:pt modelId="{4D70A6A6-7E9A-824E-85A9-F4BC3CF42B1B}" type="sibTrans" cxnId="{AE27B1BA-E644-5B48-A0FF-A5C4AD724F46}">
      <dgm:prSet/>
      <dgm:spPr/>
      <dgm:t>
        <a:bodyPr/>
        <a:lstStyle/>
        <a:p>
          <a:endParaRPr lang="en-US"/>
        </a:p>
      </dgm:t>
    </dgm:pt>
    <dgm:pt modelId="{E9A5A36A-B07D-524B-819E-0E9A54D79635}">
      <dgm:prSet phldrT="[Text]">
        <dgm:style>
          <a:lnRef idx="2">
            <a:schemeClr val="accent4"/>
          </a:lnRef>
          <a:fillRef idx="1">
            <a:schemeClr val="lt1"/>
          </a:fillRef>
          <a:effectRef idx="0">
            <a:schemeClr val="accent4"/>
          </a:effectRef>
          <a:fontRef idx="minor">
            <a:schemeClr val="dk1"/>
          </a:fontRef>
        </dgm:style>
      </dgm:prSet>
      <dgm:spPr>
        <a:ln>
          <a:solidFill>
            <a:schemeClr val="accent2"/>
          </a:solidFill>
        </a:ln>
      </dgm:spPr>
      <dgm:t>
        <a:bodyPr/>
        <a:lstStyle/>
        <a:p>
          <a:r>
            <a:rPr lang="en-US" dirty="0"/>
            <a:t>Action</a:t>
          </a:r>
        </a:p>
        <a:p>
          <a:endParaRPr lang="en-US" dirty="0"/>
        </a:p>
      </dgm:t>
    </dgm:pt>
    <dgm:pt modelId="{3A59DBD7-253A-C642-BE6A-F1FE9F280E1E}" type="parTrans" cxnId="{2BD31BFC-FB5B-3F48-BD51-8B05F0EEFBC6}">
      <dgm:prSet/>
      <dgm:spPr/>
      <dgm:t>
        <a:bodyPr/>
        <a:lstStyle/>
        <a:p>
          <a:endParaRPr lang="en-US"/>
        </a:p>
      </dgm:t>
    </dgm:pt>
    <dgm:pt modelId="{9FC0F340-BB0F-AC41-A5C6-CA9738424882}" type="sibTrans" cxnId="{2BD31BFC-FB5B-3F48-BD51-8B05F0EEFBC6}">
      <dgm:prSet/>
      <dgm:spPr/>
      <dgm:t>
        <a:bodyPr/>
        <a:lstStyle/>
        <a:p>
          <a:endParaRPr lang="en-US"/>
        </a:p>
      </dgm:t>
    </dgm:pt>
    <dgm:pt modelId="{EAB7BA3E-478D-E64C-A7CA-BF1048A1B677}">
      <dgm:prSet phldrT="[Text]">
        <dgm:style>
          <a:lnRef idx="2">
            <a:schemeClr val="accent4"/>
          </a:lnRef>
          <a:fillRef idx="1">
            <a:schemeClr val="lt1"/>
          </a:fillRef>
          <a:effectRef idx="0">
            <a:schemeClr val="accent4"/>
          </a:effectRef>
          <a:fontRef idx="minor">
            <a:schemeClr val="dk1"/>
          </a:fontRef>
        </dgm:style>
      </dgm:prSet>
      <dgm:spPr>
        <a:ln>
          <a:solidFill>
            <a:schemeClr val="accent2"/>
          </a:solidFill>
        </a:ln>
      </dgm:spPr>
      <dgm:t>
        <a:bodyPr/>
        <a:lstStyle/>
        <a:p>
          <a:r>
            <a:rPr lang="en-US" dirty="0"/>
            <a:t>Serious Consideration</a:t>
          </a:r>
        </a:p>
      </dgm:t>
    </dgm:pt>
    <dgm:pt modelId="{B61DB4B6-7783-054A-B0FA-4BB3D3CA72A7}" type="parTrans" cxnId="{02A78D9E-5E91-D34E-A0FD-BED6574CBC26}">
      <dgm:prSet/>
      <dgm:spPr/>
      <dgm:t>
        <a:bodyPr/>
        <a:lstStyle/>
        <a:p>
          <a:endParaRPr lang="en-US"/>
        </a:p>
      </dgm:t>
    </dgm:pt>
    <dgm:pt modelId="{127DF396-1923-0F46-B0A1-C23D88B85E9E}" type="sibTrans" cxnId="{02A78D9E-5E91-D34E-A0FD-BED6574CBC26}">
      <dgm:prSet/>
      <dgm:spPr/>
      <dgm:t>
        <a:bodyPr/>
        <a:lstStyle/>
        <a:p>
          <a:endParaRPr lang="en-US"/>
        </a:p>
      </dgm:t>
    </dgm:pt>
    <dgm:pt modelId="{601FAC36-CF98-E54D-BFAA-67A56D207AA3}">
      <dgm:prSet phldrT="[Text]">
        <dgm:style>
          <a:lnRef idx="2">
            <a:schemeClr val="accent4"/>
          </a:lnRef>
          <a:fillRef idx="1">
            <a:schemeClr val="lt1"/>
          </a:fillRef>
          <a:effectRef idx="0">
            <a:schemeClr val="accent4"/>
          </a:effectRef>
          <a:fontRef idx="minor">
            <a:schemeClr val="dk1"/>
          </a:fontRef>
        </dgm:style>
      </dgm:prSet>
      <dgm:spPr>
        <a:solidFill>
          <a:schemeClr val="accent2"/>
        </a:solidFill>
        <a:ln>
          <a:solidFill>
            <a:schemeClr val="accent2"/>
          </a:solidFill>
        </a:ln>
      </dgm:spPr>
      <dgm:t>
        <a:bodyPr vert="horz"/>
        <a:lstStyle/>
        <a:p>
          <a:r>
            <a:rPr lang="en-US" dirty="0">
              <a:solidFill>
                <a:schemeClr val="bg1"/>
              </a:solidFill>
            </a:rPr>
            <a:t>Aware</a:t>
          </a:r>
        </a:p>
      </dgm:t>
    </dgm:pt>
    <dgm:pt modelId="{C6D9C93A-CA73-F049-88E1-5BC62B5D1E9E}" type="parTrans" cxnId="{AE2ED17D-8579-344F-8030-9A05EADAE434}">
      <dgm:prSet/>
      <dgm:spPr/>
      <dgm:t>
        <a:bodyPr/>
        <a:lstStyle/>
        <a:p>
          <a:endParaRPr lang="en-US"/>
        </a:p>
      </dgm:t>
    </dgm:pt>
    <dgm:pt modelId="{E9B18C72-96A0-DD40-90C1-131F902A47D0}" type="sibTrans" cxnId="{AE2ED17D-8579-344F-8030-9A05EADAE434}">
      <dgm:prSet/>
      <dgm:spPr/>
      <dgm:t>
        <a:bodyPr/>
        <a:lstStyle/>
        <a:p>
          <a:endParaRPr lang="en-US"/>
        </a:p>
      </dgm:t>
    </dgm:pt>
    <dgm:pt modelId="{FE13C870-9561-4C2C-B5F1-22367452D725}">
      <dgm:prSet>
        <dgm:style>
          <a:lnRef idx="2">
            <a:schemeClr val="accent4"/>
          </a:lnRef>
          <a:fillRef idx="1">
            <a:schemeClr val="lt1"/>
          </a:fillRef>
          <a:effectRef idx="0">
            <a:schemeClr val="accent4"/>
          </a:effectRef>
          <a:fontRef idx="minor">
            <a:schemeClr val="dk1"/>
          </a:fontRef>
        </dgm:style>
      </dgm:prSet>
      <dgm:spPr>
        <a:ln>
          <a:solidFill>
            <a:schemeClr val="accent2"/>
          </a:solidFill>
        </a:ln>
      </dgm:spPr>
      <dgm:t>
        <a:bodyPr/>
        <a:lstStyle/>
        <a:p>
          <a:r>
            <a:rPr lang="en-US" dirty="0"/>
            <a:t>Unaware</a:t>
          </a:r>
        </a:p>
      </dgm:t>
    </dgm:pt>
    <dgm:pt modelId="{F8586C49-0DBD-4AA4-AEE1-8AC2029D03EA}" type="parTrans" cxnId="{A21B9AAE-EC73-4701-A2A3-D6CC56E237D6}">
      <dgm:prSet/>
      <dgm:spPr/>
      <dgm:t>
        <a:bodyPr/>
        <a:lstStyle/>
        <a:p>
          <a:endParaRPr lang="en-US"/>
        </a:p>
      </dgm:t>
    </dgm:pt>
    <dgm:pt modelId="{B48C5E9F-D78B-4398-814A-A8ECA7941BB1}" type="sibTrans" cxnId="{A21B9AAE-EC73-4701-A2A3-D6CC56E237D6}">
      <dgm:prSet/>
      <dgm:spPr/>
      <dgm:t>
        <a:bodyPr/>
        <a:lstStyle/>
        <a:p>
          <a:endParaRPr lang="en-US"/>
        </a:p>
      </dgm:t>
    </dgm:pt>
    <dgm:pt modelId="{8673102C-61DA-8F43-909C-C121FBB937A9}" type="pres">
      <dgm:prSet presAssocID="{A6505A9A-4D79-1A42-ABDB-F1A92E20205B}" presName="Name0" presStyleCnt="0">
        <dgm:presLayoutVars>
          <dgm:dir/>
          <dgm:animLvl val="lvl"/>
          <dgm:resizeHandles val="exact"/>
        </dgm:presLayoutVars>
      </dgm:prSet>
      <dgm:spPr/>
    </dgm:pt>
    <dgm:pt modelId="{366429CD-2990-408C-9A19-80D26F93373D}" type="pres">
      <dgm:prSet presAssocID="{FE13C870-9561-4C2C-B5F1-22367452D725}" presName="Name8" presStyleCnt="0"/>
      <dgm:spPr/>
    </dgm:pt>
    <dgm:pt modelId="{D5CB90A6-34BF-496F-BFB0-5F6B68F5216E}" type="pres">
      <dgm:prSet presAssocID="{FE13C870-9561-4C2C-B5F1-22367452D725}" presName="level" presStyleLbl="node1" presStyleIdx="0" presStyleCnt="5">
        <dgm:presLayoutVars>
          <dgm:chMax val="1"/>
          <dgm:bulletEnabled val="1"/>
        </dgm:presLayoutVars>
      </dgm:prSet>
      <dgm:spPr/>
    </dgm:pt>
    <dgm:pt modelId="{D95A34B7-705D-4297-A2A7-4EBCF32E4453}" type="pres">
      <dgm:prSet presAssocID="{FE13C870-9561-4C2C-B5F1-22367452D725}" presName="levelTx" presStyleLbl="revTx" presStyleIdx="0" presStyleCnt="0">
        <dgm:presLayoutVars>
          <dgm:chMax val="1"/>
          <dgm:bulletEnabled val="1"/>
        </dgm:presLayoutVars>
      </dgm:prSet>
      <dgm:spPr/>
    </dgm:pt>
    <dgm:pt modelId="{95DC470E-BC3A-1C41-A534-7D9C1BA2DF24}" type="pres">
      <dgm:prSet presAssocID="{601FAC36-CF98-E54D-BFAA-67A56D207AA3}" presName="Name8" presStyleCnt="0"/>
      <dgm:spPr/>
    </dgm:pt>
    <dgm:pt modelId="{59997C94-22CC-E840-B74C-120D59AA73B2}" type="pres">
      <dgm:prSet presAssocID="{601FAC36-CF98-E54D-BFAA-67A56D207AA3}" presName="level" presStyleLbl="node1" presStyleIdx="1" presStyleCnt="5">
        <dgm:presLayoutVars>
          <dgm:chMax val="1"/>
          <dgm:bulletEnabled val="1"/>
        </dgm:presLayoutVars>
      </dgm:prSet>
      <dgm:spPr>
        <a:xfrm rot="10800000">
          <a:off x="281220" y="379246"/>
          <a:ext cx="2249762" cy="379246"/>
        </a:xfrm>
      </dgm:spPr>
    </dgm:pt>
    <dgm:pt modelId="{747B1BF4-2708-A84A-98C1-4013912F9749}" type="pres">
      <dgm:prSet presAssocID="{601FAC36-CF98-E54D-BFAA-67A56D207AA3}" presName="levelTx" presStyleLbl="revTx" presStyleIdx="0" presStyleCnt="0">
        <dgm:presLayoutVars>
          <dgm:chMax val="1"/>
          <dgm:bulletEnabled val="1"/>
        </dgm:presLayoutVars>
      </dgm:prSet>
      <dgm:spPr/>
    </dgm:pt>
    <dgm:pt modelId="{CD9D19A7-F6D5-7D4A-9D0E-70A2EF57DC0F}" type="pres">
      <dgm:prSet presAssocID="{34C086B5-8823-5D4D-BB75-60BE4AB4137F}" presName="Name8" presStyleCnt="0"/>
      <dgm:spPr/>
    </dgm:pt>
    <dgm:pt modelId="{9F21B950-0F52-F34D-9840-089A99D46DA7}" type="pres">
      <dgm:prSet presAssocID="{34C086B5-8823-5D4D-BB75-60BE4AB4137F}" presName="level" presStyleLbl="node1" presStyleIdx="2" presStyleCnt="5">
        <dgm:presLayoutVars>
          <dgm:chMax val="1"/>
          <dgm:bulletEnabled val="1"/>
        </dgm:presLayoutVars>
      </dgm:prSet>
      <dgm:spPr>
        <a:xfrm rot="10800000">
          <a:off x="562440" y="758492"/>
          <a:ext cx="1687321" cy="379246"/>
        </a:xfrm>
      </dgm:spPr>
    </dgm:pt>
    <dgm:pt modelId="{86B9D0DE-063E-CB4F-930E-D054682CF51F}" type="pres">
      <dgm:prSet presAssocID="{34C086B5-8823-5D4D-BB75-60BE4AB4137F}" presName="levelTx" presStyleLbl="revTx" presStyleIdx="0" presStyleCnt="0">
        <dgm:presLayoutVars>
          <dgm:chMax val="1"/>
          <dgm:bulletEnabled val="1"/>
        </dgm:presLayoutVars>
      </dgm:prSet>
      <dgm:spPr/>
    </dgm:pt>
    <dgm:pt modelId="{8D833FBC-9343-6F44-8347-511C3ED7226C}" type="pres">
      <dgm:prSet presAssocID="{EAB7BA3E-478D-E64C-A7CA-BF1048A1B677}" presName="Name8" presStyleCnt="0"/>
      <dgm:spPr/>
    </dgm:pt>
    <dgm:pt modelId="{766BBF75-5F24-7843-8CA1-F6D7FBE8F9BB}" type="pres">
      <dgm:prSet presAssocID="{EAB7BA3E-478D-E64C-A7CA-BF1048A1B677}" presName="level" presStyleLbl="node1" presStyleIdx="3" presStyleCnt="5">
        <dgm:presLayoutVars>
          <dgm:chMax val="1"/>
          <dgm:bulletEnabled val="1"/>
        </dgm:presLayoutVars>
      </dgm:prSet>
      <dgm:spPr/>
    </dgm:pt>
    <dgm:pt modelId="{4469197C-DE73-DC4E-B16A-2EC1CC37E8F4}" type="pres">
      <dgm:prSet presAssocID="{EAB7BA3E-478D-E64C-A7CA-BF1048A1B677}" presName="levelTx" presStyleLbl="revTx" presStyleIdx="0" presStyleCnt="0">
        <dgm:presLayoutVars>
          <dgm:chMax val="1"/>
          <dgm:bulletEnabled val="1"/>
        </dgm:presLayoutVars>
      </dgm:prSet>
      <dgm:spPr/>
    </dgm:pt>
    <dgm:pt modelId="{62EB5908-4ACD-8240-9AA6-3DB41CFE32E6}" type="pres">
      <dgm:prSet presAssocID="{E9A5A36A-B07D-524B-819E-0E9A54D79635}" presName="Name8" presStyleCnt="0"/>
      <dgm:spPr/>
    </dgm:pt>
    <dgm:pt modelId="{52A01E73-8D41-ED40-8B1F-16F8DEDC5060}" type="pres">
      <dgm:prSet presAssocID="{E9A5A36A-B07D-524B-819E-0E9A54D79635}" presName="level" presStyleLbl="node1" presStyleIdx="4" presStyleCnt="5">
        <dgm:presLayoutVars>
          <dgm:chMax val="1"/>
          <dgm:bulletEnabled val="1"/>
        </dgm:presLayoutVars>
      </dgm:prSet>
      <dgm:spPr/>
    </dgm:pt>
    <dgm:pt modelId="{D037DC28-CA42-7D42-B217-4B2DD2B48AA7}" type="pres">
      <dgm:prSet presAssocID="{E9A5A36A-B07D-524B-819E-0E9A54D79635}" presName="levelTx" presStyleLbl="revTx" presStyleIdx="0" presStyleCnt="0">
        <dgm:presLayoutVars>
          <dgm:chMax val="1"/>
          <dgm:bulletEnabled val="1"/>
        </dgm:presLayoutVars>
      </dgm:prSet>
      <dgm:spPr/>
    </dgm:pt>
  </dgm:ptLst>
  <dgm:cxnLst>
    <dgm:cxn modelId="{4C7E721B-CF4D-6F4C-A4FB-E198F58903E8}" type="presOf" srcId="{E9A5A36A-B07D-524B-819E-0E9A54D79635}" destId="{52A01E73-8D41-ED40-8B1F-16F8DEDC5060}" srcOrd="0" destOrd="0" presId="urn:microsoft.com/office/officeart/2005/8/layout/pyramid3"/>
    <dgm:cxn modelId="{9AFC7E47-4B80-446D-929B-AA2E73FB0676}" type="presOf" srcId="{FE13C870-9561-4C2C-B5F1-22367452D725}" destId="{D5CB90A6-34BF-496F-BFB0-5F6B68F5216E}" srcOrd="0" destOrd="0" presId="urn:microsoft.com/office/officeart/2005/8/layout/pyramid3"/>
    <dgm:cxn modelId="{BB23AC4D-868A-C94C-89A5-36BDE49987B6}" type="presOf" srcId="{601FAC36-CF98-E54D-BFAA-67A56D207AA3}" destId="{59997C94-22CC-E840-B74C-120D59AA73B2}" srcOrd="0" destOrd="0" presId="urn:microsoft.com/office/officeart/2005/8/layout/pyramid3"/>
    <dgm:cxn modelId="{AE2ED17D-8579-344F-8030-9A05EADAE434}" srcId="{A6505A9A-4D79-1A42-ABDB-F1A92E20205B}" destId="{601FAC36-CF98-E54D-BFAA-67A56D207AA3}" srcOrd="1" destOrd="0" parTransId="{C6D9C93A-CA73-F049-88E1-5BC62B5D1E9E}" sibTransId="{E9B18C72-96A0-DD40-90C1-131F902A47D0}"/>
    <dgm:cxn modelId="{C6101889-E325-234E-AF40-5A6BEB5EAA0E}" type="presOf" srcId="{E9A5A36A-B07D-524B-819E-0E9A54D79635}" destId="{D037DC28-CA42-7D42-B217-4B2DD2B48AA7}" srcOrd="1" destOrd="0" presId="urn:microsoft.com/office/officeart/2005/8/layout/pyramid3"/>
    <dgm:cxn modelId="{02A78D9E-5E91-D34E-A0FD-BED6574CBC26}" srcId="{A6505A9A-4D79-1A42-ABDB-F1A92E20205B}" destId="{EAB7BA3E-478D-E64C-A7CA-BF1048A1B677}" srcOrd="3" destOrd="0" parTransId="{B61DB4B6-7783-054A-B0FA-4BB3D3CA72A7}" sibTransId="{127DF396-1923-0F46-B0A1-C23D88B85E9E}"/>
    <dgm:cxn modelId="{89BDC6A2-A2B7-AA46-B663-336978E93FC8}" type="presOf" srcId="{34C086B5-8823-5D4D-BB75-60BE4AB4137F}" destId="{86B9D0DE-063E-CB4F-930E-D054682CF51F}" srcOrd="1" destOrd="0" presId="urn:microsoft.com/office/officeart/2005/8/layout/pyramid3"/>
    <dgm:cxn modelId="{114738AA-201A-6942-A162-C1FB01B8CC2A}" type="presOf" srcId="{601FAC36-CF98-E54D-BFAA-67A56D207AA3}" destId="{747B1BF4-2708-A84A-98C1-4013912F9749}" srcOrd="1" destOrd="0" presId="urn:microsoft.com/office/officeart/2005/8/layout/pyramid3"/>
    <dgm:cxn modelId="{A21B9AAE-EC73-4701-A2A3-D6CC56E237D6}" srcId="{A6505A9A-4D79-1A42-ABDB-F1A92E20205B}" destId="{FE13C870-9561-4C2C-B5F1-22367452D725}" srcOrd="0" destOrd="0" parTransId="{F8586C49-0DBD-4AA4-AEE1-8AC2029D03EA}" sibTransId="{B48C5E9F-D78B-4398-814A-A8ECA7941BB1}"/>
    <dgm:cxn modelId="{AE27B1BA-E644-5B48-A0FF-A5C4AD724F46}" srcId="{A6505A9A-4D79-1A42-ABDB-F1A92E20205B}" destId="{34C086B5-8823-5D4D-BB75-60BE4AB4137F}" srcOrd="2" destOrd="0" parTransId="{D1E9DA5F-FFB0-3E42-B387-C6FF55DDBC2B}" sibTransId="{4D70A6A6-7E9A-824E-85A9-F4BC3CF42B1B}"/>
    <dgm:cxn modelId="{84C62DBF-AD76-E147-9DCA-A659A4812279}" type="presOf" srcId="{34C086B5-8823-5D4D-BB75-60BE4AB4137F}" destId="{9F21B950-0F52-F34D-9840-089A99D46DA7}" srcOrd="0" destOrd="0" presId="urn:microsoft.com/office/officeart/2005/8/layout/pyramid3"/>
    <dgm:cxn modelId="{8CDA98CA-8E6B-A244-BF2E-0754FAEF33FB}" type="presOf" srcId="{EAB7BA3E-478D-E64C-A7CA-BF1048A1B677}" destId="{4469197C-DE73-DC4E-B16A-2EC1CC37E8F4}" srcOrd="1" destOrd="0" presId="urn:microsoft.com/office/officeart/2005/8/layout/pyramid3"/>
    <dgm:cxn modelId="{A77E4AD6-9C73-E040-B997-608879B94EEF}" type="presOf" srcId="{A6505A9A-4D79-1A42-ABDB-F1A92E20205B}" destId="{8673102C-61DA-8F43-909C-C121FBB937A9}" srcOrd="0" destOrd="0" presId="urn:microsoft.com/office/officeart/2005/8/layout/pyramid3"/>
    <dgm:cxn modelId="{2C547EDB-2E24-4A93-963B-C7BFE0ADEB83}" type="presOf" srcId="{FE13C870-9561-4C2C-B5F1-22367452D725}" destId="{D95A34B7-705D-4297-A2A7-4EBCF32E4453}" srcOrd="1" destOrd="0" presId="urn:microsoft.com/office/officeart/2005/8/layout/pyramid3"/>
    <dgm:cxn modelId="{4D3B76F5-C352-164E-8BE2-85F3C10A995E}" type="presOf" srcId="{EAB7BA3E-478D-E64C-A7CA-BF1048A1B677}" destId="{766BBF75-5F24-7843-8CA1-F6D7FBE8F9BB}" srcOrd="0" destOrd="0" presId="urn:microsoft.com/office/officeart/2005/8/layout/pyramid3"/>
    <dgm:cxn modelId="{2BD31BFC-FB5B-3F48-BD51-8B05F0EEFBC6}" srcId="{A6505A9A-4D79-1A42-ABDB-F1A92E20205B}" destId="{E9A5A36A-B07D-524B-819E-0E9A54D79635}" srcOrd="4" destOrd="0" parTransId="{3A59DBD7-253A-C642-BE6A-F1FE9F280E1E}" sibTransId="{9FC0F340-BB0F-AC41-A5C6-CA9738424882}"/>
    <dgm:cxn modelId="{410D0D00-469E-4768-AABC-EABB939507BF}" type="presParOf" srcId="{8673102C-61DA-8F43-909C-C121FBB937A9}" destId="{366429CD-2990-408C-9A19-80D26F93373D}" srcOrd="0" destOrd="0" presId="urn:microsoft.com/office/officeart/2005/8/layout/pyramid3"/>
    <dgm:cxn modelId="{A1A581DE-97AD-42A3-A4DB-52BA8A503C04}" type="presParOf" srcId="{366429CD-2990-408C-9A19-80D26F93373D}" destId="{D5CB90A6-34BF-496F-BFB0-5F6B68F5216E}" srcOrd="0" destOrd="0" presId="urn:microsoft.com/office/officeart/2005/8/layout/pyramid3"/>
    <dgm:cxn modelId="{37562A76-9381-4C5E-A8F2-0098C7EB2B85}" type="presParOf" srcId="{366429CD-2990-408C-9A19-80D26F93373D}" destId="{D95A34B7-705D-4297-A2A7-4EBCF32E4453}" srcOrd="1" destOrd="0" presId="urn:microsoft.com/office/officeart/2005/8/layout/pyramid3"/>
    <dgm:cxn modelId="{D2B9F3F8-E590-CE43-9A09-B2FC38E01705}" type="presParOf" srcId="{8673102C-61DA-8F43-909C-C121FBB937A9}" destId="{95DC470E-BC3A-1C41-A534-7D9C1BA2DF24}" srcOrd="1" destOrd="0" presId="urn:microsoft.com/office/officeart/2005/8/layout/pyramid3"/>
    <dgm:cxn modelId="{7DE11AC8-BBFB-564B-8B35-77EED2B2B651}" type="presParOf" srcId="{95DC470E-BC3A-1C41-A534-7D9C1BA2DF24}" destId="{59997C94-22CC-E840-B74C-120D59AA73B2}" srcOrd="0" destOrd="0" presId="urn:microsoft.com/office/officeart/2005/8/layout/pyramid3"/>
    <dgm:cxn modelId="{F328D381-C1C2-F240-ADAC-695FF71E04A6}" type="presParOf" srcId="{95DC470E-BC3A-1C41-A534-7D9C1BA2DF24}" destId="{747B1BF4-2708-A84A-98C1-4013912F9749}" srcOrd="1" destOrd="0" presId="urn:microsoft.com/office/officeart/2005/8/layout/pyramid3"/>
    <dgm:cxn modelId="{F56B3202-C3DF-034D-A800-E910BD461C90}" type="presParOf" srcId="{8673102C-61DA-8F43-909C-C121FBB937A9}" destId="{CD9D19A7-F6D5-7D4A-9D0E-70A2EF57DC0F}" srcOrd="2" destOrd="0" presId="urn:microsoft.com/office/officeart/2005/8/layout/pyramid3"/>
    <dgm:cxn modelId="{794A0F18-5D69-224D-8617-85D02B9D85EC}" type="presParOf" srcId="{CD9D19A7-F6D5-7D4A-9D0E-70A2EF57DC0F}" destId="{9F21B950-0F52-F34D-9840-089A99D46DA7}" srcOrd="0" destOrd="0" presId="urn:microsoft.com/office/officeart/2005/8/layout/pyramid3"/>
    <dgm:cxn modelId="{B40BE891-F2D9-E841-88D3-7F10EAEE7A37}" type="presParOf" srcId="{CD9D19A7-F6D5-7D4A-9D0E-70A2EF57DC0F}" destId="{86B9D0DE-063E-CB4F-930E-D054682CF51F}" srcOrd="1" destOrd="0" presId="urn:microsoft.com/office/officeart/2005/8/layout/pyramid3"/>
    <dgm:cxn modelId="{3E80F8B1-654C-DC4A-99AB-B4EEC4E3E85D}" type="presParOf" srcId="{8673102C-61DA-8F43-909C-C121FBB937A9}" destId="{8D833FBC-9343-6F44-8347-511C3ED7226C}" srcOrd="3" destOrd="0" presId="urn:microsoft.com/office/officeart/2005/8/layout/pyramid3"/>
    <dgm:cxn modelId="{20F17F8C-241D-EE49-B3B5-F81A86EB3155}" type="presParOf" srcId="{8D833FBC-9343-6F44-8347-511C3ED7226C}" destId="{766BBF75-5F24-7843-8CA1-F6D7FBE8F9BB}" srcOrd="0" destOrd="0" presId="urn:microsoft.com/office/officeart/2005/8/layout/pyramid3"/>
    <dgm:cxn modelId="{0ECB9206-2C2D-554B-B007-66AE16489D13}" type="presParOf" srcId="{8D833FBC-9343-6F44-8347-511C3ED7226C}" destId="{4469197C-DE73-DC4E-B16A-2EC1CC37E8F4}" srcOrd="1" destOrd="0" presId="urn:microsoft.com/office/officeart/2005/8/layout/pyramid3"/>
    <dgm:cxn modelId="{B0E46208-871E-A24B-848B-1AD228992349}" type="presParOf" srcId="{8673102C-61DA-8F43-909C-C121FBB937A9}" destId="{62EB5908-4ACD-8240-9AA6-3DB41CFE32E6}" srcOrd="4" destOrd="0" presId="urn:microsoft.com/office/officeart/2005/8/layout/pyramid3"/>
    <dgm:cxn modelId="{47CA2F8F-A40A-F448-A19A-3DA8A402F90F}" type="presParOf" srcId="{62EB5908-4ACD-8240-9AA6-3DB41CFE32E6}" destId="{52A01E73-8D41-ED40-8B1F-16F8DEDC5060}" srcOrd="0" destOrd="0" presId="urn:microsoft.com/office/officeart/2005/8/layout/pyramid3"/>
    <dgm:cxn modelId="{54342E53-323A-7B4D-81F9-6C2902CE7906}" type="presParOf" srcId="{62EB5908-4ACD-8240-9AA6-3DB41CFE32E6}" destId="{D037DC28-CA42-7D42-B217-4B2DD2B48AA7}" srcOrd="1" destOrd="0" presId="urn:microsoft.com/office/officeart/2005/8/layout/pyramid3"/>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6505A9A-4D79-1A42-ABDB-F1A92E20205B}" type="doc">
      <dgm:prSet loTypeId="urn:microsoft.com/office/officeart/2005/8/layout/pyramid3" loCatId="" qsTypeId="urn:microsoft.com/office/officeart/2005/8/quickstyle/simple1" qsCatId="simple" csTypeId="urn:microsoft.com/office/officeart/2005/8/colors/accent1_2" csCatId="accent1" phldr="1"/>
      <dgm:spPr/>
    </dgm:pt>
    <dgm:pt modelId="{34C086B5-8823-5D4D-BB75-60BE4AB4137F}">
      <dgm:prSet phldrT="[Text]">
        <dgm:style>
          <a:lnRef idx="1">
            <a:schemeClr val="accent4"/>
          </a:lnRef>
          <a:fillRef idx="2">
            <a:schemeClr val="accent4"/>
          </a:fillRef>
          <a:effectRef idx="1">
            <a:schemeClr val="accent4"/>
          </a:effectRef>
          <a:fontRef idx="minor">
            <a:schemeClr val="dk1"/>
          </a:fontRef>
        </dgm:style>
      </dgm:prSet>
      <dgm:spPr>
        <a:solidFill>
          <a:schemeClr val="bg1"/>
        </a:solidFill>
        <a:ln w="12700">
          <a:solidFill>
            <a:schemeClr val="accent1"/>
          </a:solidFill>
        </a:ln>
      </dgm:spPr>
      <dgm:t>
        <a:bodyPr vert="horz"/>
        <a:lstStyle/>
        <a:p>
          <a:r>
            <a:rPr lang="en-US" dirty="0">
              <a:solidFill>
                <a:schemeClr val="bg1"/>
              </a:solidFill>
            </a:rPr>
            <a:t> </a:t>
          </a:r>
        </a:p>
      </dgm:t>
    </dgm:pt>
    <dgm:pt modelId="{D1E9DA5F-FFB0-3E42-B387-C6FF55DDBC2B}" type="parTrans" cxnId="{AE27B1BA-E644-5B48-A0FF-A5C4AD724F46}">
      <dgm:prSet/>
      <dgm:spPr/>
      <dgm:t>
        <a:bodyPr/>
        <a:lstStyle/>
        <a:p>
          <a:endParaRPr lang="en-US"/>
        </a:p>
      </dgm:t>
    </dgm:pt>
    <dgm:pt modelId="{4D70A6A6-7E9A-824E-85A9-F4BC3CF42B1B}" type="sibTrans" cxnId="{AE27B1BA-E644-5B48-A0FF-A5C4AD724F46}">
      <dgm:prSet/>
      <dgm:spPr/>
      <dgm:t>
        <a:bodyPr/>
        <a:lstStyle/>
        <a:p>
          <a:endParaRPr lang="en-US"/>
        </a:p>
      </dgm:t>
    </dgm:pt>
    <dgm:pt modelId="{E9A5A36A-B07D-524B-819E-0E9A54D79635}">
      <dgm:prSet phldrT="[Text]">
        <dgm:style>
          <a:lnRef idx="2">
            <a:schemeClr val="accent4"/>
          </a:lnRef>
          <a:fillRef idx="1">
            <a:schemeClr val="lt1"/>
          </a:fillRef>
          <a:effectRef idx="0">
            <a:schemeClr val="accent4"/>
          </a:effectRef>
          <a:fontRef idx="minor">
            <a:schemeClr val="dk1"/>
          </a:fontRef>
        </dgm:style>
      </dgm:prSet>
      <dgm:spPr>
        <a:ln>
          <a:solidFill>
            <a:schemeClr val="accent1"/>
          </a:solidFill>
        </a:ln>
      </dgm:spPr>
      <dgm:t>
        <a:bodyPr/>
        <a:lstStyle/>
        <a:p>
          <a:r>
            <a:rPr lang="en-US" dirty="0"/>
            <a:t> </a:t>
          </a:r>
        </a:p>
        <a:p>
          <a:endParaRPr lang="en-US" dirty="0"/>
        </a:p>
      </dgm:t>
    </dgm:pt>
    <dgm:pt modelId="{3A59DBD7-253A-C642-BE6A-F1FE9F280E1E}" type="parTrans" cxnId="{2BD31BFC-FB5B-3F48-BD51-8B05F0EEFBC6}">
      <dgm:prSet/>
      <dgm:spPr/>
      <dgm:t>
        <a:bodyPr/>
        <a:lstStyle/>
        <a:p>
          <a:endParaRPr lang="en-US"/>
        </a:p>
      </dgm:t>
    </dgm:pt>
    <dgm:pt modelId="{9FC0F340-BB0F-AC41-A5C6-CA9738424882}" type="sibTrans" cxnId="{2BD31BFC-FB5B-3F48-BD51-8B05F0EEFBC6}">
      <dgm:prSet/>
      <dgm:spPr/>
      <dgm:t>
        <a:bodyPr/>
        <a:lstStyle/>
        <a:p>
          <a:endParaRPr lang="en-US"/>
        </a:p>
      </dgm:t>
    </dgm:pt>
    <dgm:pt modelId="{EAB7BA3E-478D-E64C-A7CA-BF1048A1B677}">
      <dgm:prSet phldrT="[Text]">
        <dgm:style>
          <a:lnRef idx="2">
            <a:schemeClr val="accent4"/>
          </a:lnRef>
          <a:fillRef idx="1">
            <a:schemeClr val="lt1"/>
          </a:fillRef>
          <a:effectRef idx="0">
            <a:schemeClr val="accent4"/>
          </a:effectRef>
          <a:fontRef idx="minor">
            <a:schemeClr val="dk1"/>
          </a:fontRef>
        </dgm:style>
      </dgm:prSet>
      <dgm:spPr>
        <a:solidFill>
          <a:schemeClr val="accent1"/>
        </a:solidFill>
        <a:ln>
          <a:solidFill>
            <a:schemeClr val="accent1"/>
          </a:solidFill>
        </a:ln>
      </dgm:spPr>
      <dgm:t>
        <a:bodyPr/>
        <a:lstStyle/>
        <a:p>
          <a:r>
            <a:rPr lang="en-US" dirty="0"/>
            <a:t> </a:t>
          </a:r>
        </a:p>
      </dgm:t>
    </dgm:pt>
    <dgm:pt modelId="{B61DB4B6-7783-054A-B0FA-4BB3D3CA72A7}" type="parTrans" cxnId="{02A78D9E-5E91-D34E-A0FD-BED6574CBC26}">
      <dgm:prSet/>
      <dgm:spPr/>
      <dgm:t>
        <a:bodyPr/>
        <a:lstStyle/>
        <a:p>
          <a:endParaRPr lang="en-US"/>
        </a:p>
      </dgm:t>
    </dgm:pt>
    <dgm:pt modelId="{127DF396-1923-0F46-B0A1-C23D88B85E9E}" type="sibTrans" cxnId="{02A78D9E-5E91-D34E-A0FD-BED6574CBC26}">
      <dgm:prSet/>
      <dgm:spPr/>
      <dgm:t>
        <a:bodyPr/>
        <a:lstStyle/>
        <a:p>
          <a:endParaRPr lang="en-US"/>
        </a:p>
      </dgm:t>
    </dgm:pt>
    <dgm:pt modelId="{601FAC36-CF98-E54D-BFAA-67A56D207AA3}">
      <dgm:prSet phldrT="[Text]">
        <dgm:style>
          <a:lnRef idx="2">
            <a:schemeClr val="accent4"/>
          </a:lnRef>
          <a:fillRef idx="1">
            <a:schemeClr val="lt1"/>
          </a:fillRef>
          <a:effectRef idx="0">
            <a:schemeClr val="accent4"/>
          </a:effectRef>
          <a:fontRef idx="minor">
            <a:schemeClr val="dk1"/>
          </a:fontRef>
        </dgm:style>
      </dgm:prSet>
      <dgm:spPr>
        <a:ln>
          <a:solidFill>
            <a:schemeClr val="accent1"/>
          </a:solidFill>
        </a:ln>
      </dgm:spPr>
      <dgm:t>
        <a:bodyPr vert="horz"/>
        <a:lstStyle/>
        <a:p>
          <a:r>
            <a:rPr lang="en-US" dirty="0"/>
            <a:t> </a:t>
          </a:r>
        </a:p>
      </dgm:t>
    </dgm:pt>
    <dgm:pt modelId="{C6D9C93A-CA73-F049-88E1-5BC62B5D1E9E}" type="parTrans" cxnId="{AE2ED17D-8579-344F-8030-9A05EADAE434}">
      <dgm:prSet/>
      <dgm:spPr/>
      <dgm:t>
        <a:bodyPr/>
        <a:lstStyle/>
        <a:p>
          <a:endParaRPr lang="en-US"/>
        </a:p>
      </dgm:t>
    </dgm:pt>
    <dgm:pt modelId="{E9B18C72-96A0-DD40-90C1-131F902A47D0}" type="sibTrans" cxnId="{AE2ED17D-8579-344F-8030-9A05EADAE434}">
      <dgm:prSet/>
      <dgm:spPr/>
      <dgm:t>
        <a:bodyPr/>
        <a:lstStyle/>
        <a:p>
          <a:endParaRPr lang="en-US"/>
        </a:p>
      </dgm:t>
    </dgm:pt>
    <dgm:pt modelId="{FE13C870-9561-4C2C-B5F1-22367452D725}">
      <dgm:prSet>
        <dgm:style>
          <a:lnRef idx="2">
            <a:schemeClr val="accent4"/>
          </a:lnRef>
          <a:fillRef idx="1">
            <a:schemeClr val="lt1"/>
          </a:fillRef>
          <a:effectRef idx="0">
            <a:schemeClr val="accent4"/>
          </a:effectRef>
          <a:fontRef idx="minor">
            <a:schemeClr val="dk1"/>
          </a:fontRef>
        </dgm:style>
      </dgm:prSet>
      <dgm:spPr>
        <a:ln>
          <a:solidFill>
            <a:schemeClr val="accent1"/>
          </a:solidFill>
        </a:ln>
      </dgm:spPr>
      <dgm:t>
        <a:bodyPr/>
        <a:lstStyle/>
        <a:p>
          <a:r>
            <a:rPr lang="en-US" dirty="0"/>
            <a:t> </a:t>
          </a:r>
        </a:p>
      </dgm:t>
    </dgm:pt>
    <dgm:pt modelId="{F8586C49-0DBD-4AA4-AEE1-8AC2029D03EA}" type="parTrans" cxnId="{A21B9AAE-EC73-4701-A2A3-D6CC56E237D6}">
      <dgm:prSet/>
      <dgm:spPr/>
      <dgm:t>
        <a:bodyPr/>
        <a:lstStyle/>
        <a:p>
          <a:endParaRPr lang="en-US"/>
        </a:p>
      </dgm:t>
    </dgm:pt>
    <dgm:pt modelId="{B48C5E9F-D78B-4398-814A-A8ECA7941BB1}" type="sibTrans" cxnId="{A21B9AAE-EC73-4701-A2A3-D6CC56E237D6}">
      <dgm:prSet/>
      <dgm:spPr/>
      <dgm:t>
        <a:bodyPr/>
        <a:lstStyle/>
        <a:p>
          <a:endParaRPr lang="en-US"/>
        </a:p>
      </dgm:t>
    </dgm:pt>
    <dgm:pt modelId="{8CF370BA-CF5C-AA4D-AB13-D31FAE4C6EF7}">
      <dgm:prSet phldrT="[Text]">
        <dgm:style>
          <a:lnRef idx="2">
            <a:schemeClr val="accent4"/>
          </a:lnRef>
          <a:fillRef idx="1">
            <a:schemeClr val="lt1"/>
          </a:fillRef>
          <a:effectRef idx="0">
            <a:schemeClr val="accent4"/>
          </a:effectRef>
          <a:fontRef idx="minor">
            <a:schemeClr val="dk1"/>
          </a:fontRef>
        </dgm:style>
      </dgm:prSet>
      <dgm:spPr>
        <a:ln>
          <a:solidFill>
            <a:schemeClr val="accent1"/>
          </a:solidFill>
        </a:ln>
      </dgm:spPr>
      <dgm:t>
        <a:bodyPr vert="horz"/>
        <a:lstStyle/>
        <a:p>
          <a:r>
            <a:rPr lang="en-US" dirty="0"/>
            <a:t> </a:t>
          </a:r>
        </a:p>
      </dgm:t>
    </dgm:pt>
    <dgm:pt modelId="{357BA51D-560E-894A-9480-F84C9EA36894}" type="parTrans" cxnId="{5BF36065-526F-5044-9B21-C22F115C3777}">
      <dgm:prSet/>
      <dgm:spPr/>
      <dgm:t>
        <a:bodyPr/>
        <a:lstStyle/>
        <a:p>
          <a:endParaRPr lang="en-US"/>
        </a:p>
      </dgm:t>
    </dgm:pt>
    <dgm:pt modelId="{2748630C-A82A-3847-B64E-EC7AD0A05473}" type="sibTrans" cxnId="{5BF36065-526F-5044-9B21-C22F115C3777}">
      <dgm:prSet/>
      <dgm:spPr/>
      <dgm:t>
        <a:bodyPr/>
        <a:lstStyle/>
        <a:p>
          <a:endParaRPr lang="en-US"/>
        </a:p>
      </dgm:t>
    </dgm:pt>
    <dgm:pt modelId="{8673102C-61DA-8F43-909C-C121FBB937A9}" type="pres">
      <dgm:prSet presAssocID="{A6505A9A-4D79-1A42-ABDB-F1A92E20205B}" presName="Name0" presStyleCnt="0">
        <dgm:presLayoutVars>
          <dgm:dir/>
          <dgm:animLvl val="lvl"/>
          <dgm:resizeHandles val="exact"/>
        </dgm:presLayoutVars>
      </dgm:prSet>
      <dgm:spPr/>
    </dgm:pt>
    <dgm:pt modelId="{366429CD-2990-408C-9A19-80D26F93373D}" type="pres">
      <dgm:prSet presAssocID="{FE13C870-9561-4C2C-B5F1-22367452D725}" presName="Name8" presStyleCnt="0"/>
      <dgm:spPr/>
    </dgm:pt>
    <dgm:pt modelId="{D5CB90A6-34BF-496F-BFB0-5F6B68F5216E}" type="pres">
      <dgm:prSet presAssocID="{FE13C870-9561-4C2C-B5F1-22367452D725}" presName="level" presStyleLbl="node1" presStyleIdx="0" presStyleCnt="6">
        <dgm:presLayoutVars>
          <dgm:chMax val="1"/>
          <dgm:bulletEnabled val="1"/>
        </dgm:presLayoutVars>
      </dgm:prSet>
      <dgm:spPr/>
    </dgm:pt>
    <dgm:pt modelId="{D95A34B7-705D-4297-A2A7-4EBCF32E4453}" type="pres">
      <dgm:prSet presAssocID="{FE13C870-9561-4C2C-B5F1-22367452D725}" presName="levelTx" presStyleLbl="revTx" presStyleIdx="0" presStyleCnt="0">
        <dgm:presLayoutVars>
          <dgm:chMax val="1"/>
          <dgm:bulletEnabled val="1"/>
        </dgm:presLayoutVars>
      </dgm:prSet>
      <dgm:spPr/>
    </dgm:pt>
    <dgm:pt modelId="{95DC470E-BC3A-1C41-A534-7D9C1BA2DF24}" type="pres">
      <dgm:prSet presAssocID="{601FAC36-CF98-E54D-BFAA-67A56D207AA3}" presName="Name8" presStyleCnt="0"/>
      <dgm:spPr/>
    </dgm:pt>
    <dgm:pt modelId="{59997C94-22CC-E840-B74C-120D59AA73B2}" type="pres">
      <dgm:prSet presAssocID="{601FAC36-CF98-E54D-BFAA-67A56D207AA3}" presName="level" presStyleLbl="node1" presStyleIdx="1" presStyleCnt="6">
        <dgm:presLayoutVars>
          <dgm:chMax val="1"/>
          <dgm:bulletEnabled val="1"/>
        </dgm:presLayoutVars>
      </dgm:prSet>
      <dgm:spPr>
        <a:xfrm rot="10800000">
          <a:off x="281220" y="379246"/>
          <a:ext cx="2249762" cy="379246"/>
        </a:xfrm>
      </dgm:spPr>
    </dgm:pt>
    <dgm:pt modelId="{747B1BF4-2708-A84A-98C1-4013912F9749}" type="pres">
      <dgm:prSet presAssocID="{601FAC36-CF98-E54D-BFAA-67A56D207AA3}" presName="levelTx" presStyleLbl="revTx" presStyleIdx="0" presStyleCnt="0">
        <dgm:presLayoutVars>
          <dgm:chMax val="1"/>
          <dgm:bulletEnabled val="1"/>
        </dgm:presLayoutVars>
      </dgm:prSet>
      <dgm:spPr/>
    </dgm:pt>
    <dgm:pt modelId="{29566AE0-CFC5-B949-A705-DFF8B78F213E}" type="pres">
      <dgm:prSet presAssocID="{8CF370BA-CF5C-AA4D-AB13-D31FAE4C6EF7}" presName="Name8" presStyleCnt="0"/>
      <dgm:spPr/>
    </dgm:pt>
    <dgm:pt modelId="{163AA78E-05B1-E443-91C3-3CFA92A3BEDF}" type="pres">
      <dgm:prSet presAssocID="{8CF370BA-CF5C-AA4D-AB13-D31FAE4C6EF7}" presName="level" presStyleLbl="node1" presStyleIdx="2" presStyleCnt="6">
        <dgm:presLayoutVars>
          <dgm:chMax val="1"/>
          <dgm:bulletEnabled val="1"/>
        </dgm:presLayoutVars>
      </dgm:prSet>
      <dgm:spPr/>
    </dgm:pt>
    <dgm:pt modelId="{85C1487A-89CE-764A-94A1-94F3B8026AC4}" type="pres">
      <dgm:prSet presAssocID="{8CF370BA-CF5C-AA4D-AB13-D31FAE4C6EF7}" presName="levelTx" presStyleLbl="revTx" presStyleIdx="0" presStyleCnt="0">
        <dgm:presLayoutVars>
          <dgm:chMax val="1"/>
          <dgm:bulletEnabled val="1"/>
        </dgm:presLayoutVars>
      </dgm:prSet>
      <dgm:spPr/>
    </dgm:pt>
    <dgm:pt modelId="{CD9D19A7-F6D5-7D4A-9D0E-70A2EF57DC0F}" type="pres">
      <dgm:prSet presAssocID="{34C086B5-8823-5D4D-BB75-60BE4AB4137F}" presName="Name8" presStyleCnt="0"/>
      <dgm:spPr/>
    </dgm:pt>
    <dgm:pt modelId="{9F21B950-0F52-F34D-9840-089A99D46DA7}" type="pres">
      <dgm:prSet presAssocID="{34C086B5-8823-5D4D-BB75-60BE4AB4137F}" presName="level" presStyleLbl="node1" presStyleIdx="3" presStyleCnt="6">
        <dgm:presLayoutVars>
          <dgm:chMax val="1"/>
          <dgm:bulletEnabled val="1"/>
        </dgm:presLayoutVars>
      </dgm:prSet>
      <dgm:spPr>
        <a:xfrm rot="10800000">
          <a:off x="562440" y="758492"/>
          <a:ext cx="1687321" cy="379246"/>
        </a:xfrm>
      </dgm:spPr>
    </dgm:pt>
    <dgm:pt modelId="{86B9D0DE-063E-CB4F-930E-D054682CF51F}" type="pres">
      <dgm:prSet presAssocID="{34C086B5-8823-5D4D-BB75-60BE4AB4137F}" presName="levelTx" presStyleLbl="revTx" presStyleIdx="0" presStyleCnt="0">
        <dgm:presLayoutVars>
          <dgm:chMax val="1"/>
          <dgm:bulletEnabled val="1"/>
        </dgm:presLayoutVars>
      </dgm:prSet>
      <dgm:spPr/>
    </dgm:pt>
    <dgm:pt modelId="{8D833FBC-9343-6F44-8347-511C3ED7226C}" type="pres">
      <dgm:prSet presAssocID="{EAB7BA3E-478D-E64C-A7CA-BF1048A1B677}" presName="Name8" presStyleCnt="0"/>
      <dgm:spPr/>
    </dgm:pt>
    <dgm:pt modelId="{766BBF75-5F24-7843-8CA1-F6D7FBE8F9BB}" type="pres">
      <dgm:prSet presAssocID="{EAB7BA3E-478D-E64C-A7CA-BF1048A1B677}" presName="level" presStyleLbl="node1" presStyleIdx="4" presStyleCnt="6">
        <dgm:presLayoutVars>
          <dgm:chMax val="1"/>
          <dgm:bulletEnabled val="1"/>
        </dgm:presLayoutVars>
      </dgm:prSet>
      <dgm:spPr/>
    </dgm:pt>
    <dgm:pt modelId="{4469197C-DE73-DC4E-B16A-2EC1CC37E8F4}" type="pres">
      <dgm:prSet presAssocID="{EAB7BA3E-478D-E64C-A7CA-BF1048A1B677}" presName="levelTx" presStyleLbl="revTx" presStyleIdx="0" presStyleCnt="0">
        <dgm:presLayoutVars>
          <dgm:chMax val="1"/>
          <dgm:bulletEnabled val="1"/>
        </dgm:presLayoutVars>
      </dgm:prSet>
      <dgm:spPr/>
    </dgm:pt>
    <dgm:pt modelId="{62EB5908-4ACD-8240-9AA6-3DB41CFE32E6}" type="pres">
      <dgm:prSet presAssocID="{E9A5A36A-B07D-524B-819E-0E9A54D79635}" presName="Name8" presStyleCnt="0"/>
      <dgm:spPr/>
    </dgm:pt>
    <dgm:pt modelId="{52A01E73-8D41-ED40-8B1F-16F8DEDC5060}" type="pres">
      <dgm:prSet presAssocID="{E9A5A36A-B07D-524B-819E-0E9A54D79635}" presName="level" presStyleLbl="node1" presStyleIdx="5" presStyleCnt="6">
        <dgm:presLayoutVars>
          <dgm:chMax val="1"/>
          <dgm:bulletEnabled val="1"/>
        </dgm:presLayoutVars>
      </dgm:prSet>
      <dgm:spPr/>
    </dgm:pt>
    <dgm:pt modelId="{D037DC28-CA42-7D42-B217-4B2DD2B48AA7}" type="pres">
      <dgm:prSet presAssocID="{E9A5A36A-B07D-524B-819E-0E9A54D79635}" presName="levelTx" presStyleLbl="revTx" presStyleIdx="0" presStyleCnt="0">
        <dgm:presLayoutVars>
          <dgm:chMax val="1"/>
          <dgm:bulletEnabled val="1"/>
        </dgm:presLayoutVars>
      </dgm:prSet>
      <dgm:spPr/>
    </dgm:pt>
  </dgm:ptLst>
  <dgm:cxnLst>
    <dgm:cxn modelId="{4C7E721B-CF4D-6F4C-A4FB-E198F58903E8}" type="presOf" srcId="{E9A5A36A-B07D-524B-819E-0E9A54D79635}" destId="{52A01E73-8D41-ED40-8B1F-16F8DEDC5060}" srcOrd="0" destOrd="0" presId="urn:microsoft.com/office/officeart/2005/8/layout/pyramid3"/>
    <dgm:cxn modelId="{9AFC7E47-4B80-446D-929B-AA2E73FB0676}" type="presOf" srcId="{FE13C870-9561-4C2C-B5F1-22367452D725}" destId="{D5CB90A6-34BF-496F-BFB0-5F6B68F5216E}" srcOrd="0" destOrd="0" presId="urn:microsoft.com/office/officeart/2005/8/layout/pyramid3"/>
    <dgm:cxn modelId="{BB23AC4D-868A-C94C-89A5-36BDE49987B6}" type="presOf" srcId="{601FAC36-CF98-E54D-BFAA-67A56D207AA3}" destId="{59997C94-22CC-E840-B74C-120D59AA73B2}" srcOrd="0" destOrd="0" presId="urn:microsoft.com/office/officeart/2005/8/layout/pyramid3"/>
    <dgm:cxn modelId="{163B1E4E-667B-CF49-9820-40F1B1DA51BF}" type="presOf" srcId="{8CF370BA-CF5C-AA4D-AB13-D31FAE4C6EF7}" destId="{163AA78E-05B1-E443-91C3-3CFA92A3BEDF}" srcOrd="0" destOrd="0" presId="urn:microsoft.com/office/officeart/2005/8/layout/pyramid3"/>
    <dgm:cxn modelId="{5536BE57-A82D-6047-96BF-112515BC37A4}" type="presOf" srcId="{8CF370BA-CF5C-AA4D-AB13-D31FAE4C6EF7}" destId="{85C1487A-89CE-764A-94A1-94F3B8026AC4}" srcOrd="1" destOrd="0" presId="urn:microsoft.com/office/officeart/2005/8/layout/pyramid3"/>
    <dgm:cxn modelId="{5BF36065-526F-5044-9B21-C22F115C3777}" srcId="{A6505A9A-4D79-1A42-ABDB-F1A92E20205B}" destId="{8CF370BA-CF5C-AA4D-AB13-D31FAE4C6EF7}" srcOrd="2" destOrd="0" parTransId="{357BA51D-560E-894A-9480-F84C9EA36894}" sibTransId="{2748630C-A82A-3847-B64E-EC7AD0A05473}"/>
    <dgm:cxn modelId="{AE2ED17D-8579-344F-8030-9A05EADAE434}" srcId="{A6505A9A-4D79-1A42-ABDB-F1A92E20205B}" destId="{601FAC36-CF98-E54D-BFAA-67A56D207AA3}" srcOrd="1" destOrd="0" parTransId="{C6D9C93A-CA73-F049-88E1-5BC62B5D1E9E}" sibTransId="{E9B18C72-96A0-DD40-90C1-131F902A47D0}"/>
    <dgm:cxn modelId="{C6101889-E325-234E-AF40-5A6BEB5EAA0E}" type="presOf" srcId="{E9A5A36A-B07D-524B-819E-0E9A54D79635}" destId="{D037DC28-CA42-7D42-B217-4B2DD2B48AA7}" srcOrd="1" destOrd="0" presId="urn:microsoft.com/office/officeart/2005/8/layout/pyramid3"/>
    <dgm:cxn modelId="{02A78D9E-5E91-D34E-A0FD-BED6574CBC26}" srcId="{A6505A9A-4D79-1A42-ABDB-F1A92E20205B}" destId="{EAB7BA3E-478D-E64C-A7CA-BF1048A1B677}" srcOrd="4" destOrd="0" parTransId="{B61DB4B6-7783-054A-B0FA-4BB3D3CA72A7}" sibTransId="{127DF396-1923-0F46-B0A1-C23D88B85E9E}"/>
    <dgm:cxn modelId="{89BDC6A2-A2B7-AA46-B663-336978E93FC8}" type="presOf" srcId="{34C086B5-8823-5D4D-BB75-60BE4AB4137F}" destId="{86B9D0DE-063E-CB4F-930E-D054682CF51F}" srcOrd="1" destOrd="0" presId="urn:microsoft.com/office/officeart/2005/8/layout/pyramid3"/>
    <dgm:cxn modelId="{114738AA-201A-6942-A162-C1FB01B8CC2A}" type="presOf" srcId="{601FAC36-CF98-E54D-BFAA-67A56D207AA3}" destId="{747B1BF4-2708-A84A-98C1-4013912F9749}" srcOrd="1" destOrd="0" presId="urn:microsoft.com/office/officeart/2005/8/layout/pyramid3"/>
    <dgm:cxn modelId="{A21B9AAE-EC73-4701-A2A3-D6CC56E237D6}" srcId="{A6505A9A-4D79-1A42-ABDB-F1A92E20205B}" destId="{FE13C870-9561-4C2C-B5F1-22367452D725}" srcOrd="0" destOrd="0" parTransId="{F8586C49-0DBD-4AA4-AEE1-8AC2029D03EA}" sibTransId="{B48C5E9F-D78B-4398-814A-A8ECA7941BB1}"/>
    <dgm:cxn modelId="{AE27B1BA-E644-5B48-A0FF-A5C4AD724F46}" srcId="{A6505A9A-4D79-1A42-ABDB-F1A92E20205B}" destId="{34C086B5-8823-5D4D-BB75-60BE4AB4137F}" srcOrd="3" destOrd="0" parTransId="{D1E9DA5F-FFB0-3E42-B387-C6FF55DDBC2B}" sibTransId="{4D70A6A6-7E9A-824E-85A9-F4BC3CF42B1B}"/>
    <dgm:cxn modelId="{84C62DBF-AD76-E147-9DCA-A659A4812279}" type="presOf" srcId="{34C086B5-8823-5D4D-BB75-60BE4AB4137F}" destId="{9F21B950-0F52-F34D-9840-089A99D46DA7}" srcOrd="0" destOrd="0" presId="urn:microsoft.com/office/officeart/2005/8/layout/pyramid3"/>
    <dgm:cxn modelId="{8CDA98CA-8E6B-A244-BF2E-0754FAEF33FB}" type="presOf" srcId="{EAB7BA3E-478D-E64C-A7CA-BF1048A1B677}" destId="{4469197C-DE73-DC4E-B16A-2EC1CC37E8F4}" srcOrd="1" destOrd="0" presId="urn:microsoft.com/office/officeart/2005/8/layout/pyramid3"/>
    <dgm:cxn modelId="{A77E4AD6-9C73-E040-B997-608879B94EEF}" type="presOf" srcId="{A6505A9A-4D79-1A42-ABDB-F1A92E20205B}" destId="{8673102C-61DA-8F43-909C-C121FBB937A9}" srcOrd="0" destOrd="0" presId="urn:microsoft.com/office/officeart/2005/8/layout/pyramid3"/>
    <dgm:cxn modelId="{2C547EDB-2E24-4A93-963B-C7BFE0ADEB83}" type="presOf" srcId="{FE13C870-9561-4C2C-B5F1-22367452D725}" destId="{D95A34B7-705D-4297-A2A7-4EBCF32E4453}" srcOrd="1" destOrd="0" presId="urn:microsoft.com/office/officeart/2005/8/layout/pyramid3"/>
    <dgm:cxn modelId="{4D3B76F5-C352-164E-8BE2-85F3C10A995E}" type="presOf" srcId="{EAB7BA3E-478D-E64C-A7CA-BF1048A1B677}" destId="{766BBF75-5F24-7843-8CA1-F6D7FBE8F9BB}" srcOrd="0" destOrd="0" presId="urn:microsoft.com/office/officeart/2005/8/layout/pyramid3"/>
    <dgm:cxn modelId="{2BD31BFC-FB5B-3F48-BD51-8B05F0EEFBC6}" srcId="{A6505A9A-4D79-1A42-ABDB-F1A92E20205B}" destId="{E9A5A36A-B07D-524B-819E-0E9A54D79635}" srcOrd="5" destOrd="0" parTransId="{3A59DBD7-253A-C642-BE6A-F1FE9F280E1E}" sibTransId="{9FC0F340-BB0F-AC41-A5C6-CA9738424882}"/>
    <dgm:cxn modelId="{410D0D00-469E-4768-AABC-EABB939507BF}" type="presParOf" srcId="{8673102C-61DA-8F43-909C-C121FBB937A9}" destId="{366429CD-2990-408C-9A19-80D26F93373D}" srcOrd="0" destOrd="0" presId="urn:microsoft.com/office/officeart/2005/8/layout/pyramid3"/>
    <dgm:cxn modelId="{A1A581DE-97AD-42A3-A4DB-52BA8A503C04}" type="presParOf" srcId="{366429CD-2990-408C-9A19-80D26F93373D}" destId="{D5CB90A6-34BF-496F-BFB0-5F6B68F5216E}" srcOrd="0" destOrd="0" presId="urn:microsoft.com/office/officeart/2005/8/layout/pyramid3"/>
    <dgm:cxn modelId="{37562A76-9381-4C5E-A8F2-0098C7EB2B85}" type="presParOf" srcId="{366429CD-2990-408C-9A19-80D26F93373D}" destId="{D95A34B7-705D-4297-A2A7-4EBCF32E4453}" srcOrd="1" destOrd="0" presId="urn:microsoft.com/office/officeart/2005/8/layout/pyramid3"/>
    <dgm:cxn modelId="{D2B9F3F8-E590-CE43-9A09-B2FC38E01705}" type="presParOf" srcId="{8673102C-61DA-8F43-909C-C121FBB937A9}" destId="{95DC470E-BC3A-1C41-A534-7D9C1BA2DF24}" srcOrd="1" destOrd="0" presId="urn:microsoft.com/office/officeart/2005/8/layout/pyramid3"/>
    <dgm:cxn modelId="{7DE11AC8-BBFB-564B-8B35-77EED2B2B651}" type="presParOf" srcId="{95DC470E-BC3A-1C41-A534-7D9C1BA2DF24}" destId="{59997C94-22CC-E840-B74C-120D59AA73B2}" srcOrd="0" destOrd="0" presId="urn:microsoft.com/office/officeart/2005/8/layout/pyramid3"/>
    <dgm:cxn modelId="{F328D381-C1C2-F240-ADAC-695FF71E04A6}" type="presParOf" srcId="{95DC470E-BC3A-1C41-A534-7D9C1BA2DF24}" destId="{747B1BF4-2708-A84A-98C1-4013912F9749}" srcOrd="1" destOrd="0" presId="urn:microsoft.com/office/officeart/2005/8/layout/pyramid3"/>
    <dgm:cxn modelId="{08EDD2C0-02AE-4845-9BB3-395942741B7B}" type="presParOf" srcId="{8673102C-61DA-8F43-909C-C121FBB937A9}" destId="{29566AE0-CFC5-B949-A705-DFF8B78F213E}" srcOrd="2" destOrd="0" presId="urn:microsoft.com/office/officeart/2005/8/layout/pyramid3"/>
    <dgm:cxn modelId="{6D7E0E2B-7320-8443-9C3F-F4612A3534FA}" type="presParOf" srcId="{29566AE0-CFC5-B949-A705-DFF8B78F213E}" destId="{163AA78E-05B1-E443-91C3-3CFA92A3BEDF}" srcOrd="0" destOrd="0" presId="urn:microsoft.com/office/officeart/2005/8/layout/pyramid3"/>
    <dgm:cxn modelId="{CA83386F-876F-C245-889C-769D71EDF827}" type="presParOf" srcId="{29566AE0-CFC5-B949-A705-DFF8B78F213E}" destId="{85C1487A-89CE-764A-94A1-94F3B8026AC4}" srcOrd="1" destOrd="0" presId="urn:microsoft.com/office/officeart/2005/8/layout/pyramid3"/>
    <dgm:cxn modelId="{F56B3202-C3DF-034D-A800-E910BD461C90}" type="presParOf" srcId="{8673102C-61DA-8F43-909C-C121FBB937A9}" destId="{CD9D19A7-F6D5-7D4A-9D0E-70A2EF57DC0F}" srcOrd="3" destOrd="0" presId="urn:microsoft.com/office/officeart/2005/8/layout/pyramid3"/>
    <dgm:cxn modelId="{794A0F18-5D69-224D-8617-85D02B9D85EC}" type="presParOf" srcId="{CD9D19A7-F6D5-7D4A-9D0E-70A2EF57DC0F}" destId="{9F21B950-0F52-F34D-9840-089A99D46DA7}" srcOrd="0" destOrd="0" presId="urn:microsoft.com/office/officeart/2005/8/layout/pyramid3"/>
    <dgm:cxn modelId="{B40BE891-F2D9-E841-88D3-7F10EAEE7A37}" type="presParOf" srcId="{CD9D19A7-F6D5-7D4A-9D0E-70A2EF57DC0F}" destId="{86B9D0DE-063E-CB4F-930E-D054682CF51F}" srcOrd="1" destOrd="0" presId="urn:microsoft.com/office/officeart/2005/8/layout/pyramid3"/>
    <dgm:cxn modelId="{3E80F8B1-654C-DC4A-99AB-B4EEC4E3E85D}" type="presParOf" srcId="{8673102C-61DA-8F43-909C-C121FBB937A9}" destId="{8D833FBC-9343-6F44-8347-511C3ED7226C}" srcOrd="4" destOrd="0" presId="urn:microsoft.com/office/officeart/2005/8/layout/pyramid3"/>
    <dgm:cxn modelId="{20F17F8C-241D-EE49-B3B5-F81A86EB3155}" type="presParOf" srcId="{8D833FBC-9343-6F44-8347-511C3ED7226C}" destId="{766BBF75-5F24-7843-8CA1-F6D7FBE8F9BB}" srcOrd="0" destOrd="0" presId="urn:microsoft.com/office/officeart/2005/8/layout/pyramid3"/>
    <dgm:cxn modelId="{0ECB9206-2C2D-554B-B007-66AE16489D13}" type="presParOf" srcId="{8D833FBC-9343-6F44-8347-511C3ED7226C}" destId="{4469197C-DE73-DC4E-B16A-2EC1CC37E8F4}" srcOrd="1" destOrd="0" presId="urn:microsoft.com/office/officeart/2005/8/layout/pyramid3"/>
    <dgm:cxn modelId="{B0E46208-871E-A24B-848B-1AD228992349}" type="presParOf" srcId="{8673102C-61DA-8F43-909C-C121FBB937A9}" destId="{62EB5908-4ACD-8240-9AA6-3DB41CFE32E6}" srcOrd="5" destOrd="0" presId="urn:microsoft.com/office/officeart/2005/8/layout/pyramid3"/>
    <dgm:cxn modelId="{47CA2F8F-A40A-F448-A19A-3DA8A402F90F}" type="presParOf" srcId="{62EB5908-4ACD-8240-9AA6-3DB41CFE32E6}" destId="{52A01E73-8D41-ED40-8B1F-16F8DEDC5060}" srcOrd="0" destOrd="0" presId="urn:microsoft.com/office/officeart/2005/8/layout/pyramid3"/>
    <dgm:cxn modelId="{54342E53-323A-7B4D-81F9-6C2902CE7906}" type="presParOf" srcId="{62EB5908-4ACD-8240-9AA6-3DB41CFE32E6}" destId="{D037DC28-CA42-7D42-B217-4B2DD2B48AA7}" srcOrd="1" destOrd="0" presId="urn:microsoft.com/office/officeart/2005/8/layout/pyramid3"/>
  </dgm:cxnLst>
  <dgm:bg>
    <a:noFill/>
  </dgm:bg>
  <dgm:whole>
    <a:ln>
      <a:noFill/>
    </a:ln>
  </dgm:whole>
  <dgm:extLst>
    <a:ext uri="http://schemas.microsoft.com/office/drawing/2008/diagram">
      <dsp:dataModelExt xmlns:dsp="http://schemas.microsoft.com/office/drawing/2008/diagram" relId="rId1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6505A9A-4D79-1A42-ABDB-F1A92E20205B}" type="doc">
      <dgm:prSet loTypeId="urn:microsoft.com/office/officeart/2005/8/layout/pyramid3" loCatId="" qsTypeId="urn:microsoft.com/office/officeart/2005/8/quickstyle/simple1" qsCatId="simple" csTypeId="urn:microsoft.com/office/officeart/2005/8/colors/accent1_2" csCatId="accent1" phldr="1"/>
      <dgm:spPr/>
    </dgm:pt>
    <dgm:pt modelId="{34C086B5-8823-5D4D-BB75-60BE4AB4137F}">
      <dgm:prSet phldrT="[Text]">
        <dgm:style>
          <a:lnRef idx="1">
            <a:schemeClr val="accent4"/>
          </a:lnRef>
          <a:fillRef idx="2">
            <a:schemeClr val="accent4"/>
          </a:fillRef>
          <a:effectRef idx="1">
            <a:schemeClr val="accent4"/>
          </a:effectRef>
          <a:fontRef idx="minor">
            <a:schemeClr val="dk1"/>
          </a:fontRef>
        </dgm:style>
      </dgm:prSet>
      <dgm:spPr>
        <a:solidFill>
          <a:schemeClr val="bg1"/>
        </a:solidFill>
        <a:ln w="12700">
          <a:solidFill>
            <a:schemeClr val="accent3"/>
          </a:solidFill>
        </a:ln>
      </dgm:spPr>
      <dgm:t>
        <a:bodyPr vert="horz"/>
        <a:lstStyle/>
        <a:p>
          <a:r>
            <a:rPr lang="en-US" dirty="0">
              <a:solidFill>
                <a:schemeClr val="bg1"/>
              </a:solidFill>
            </a:rPr>
            <a:t> </a:t>
          </a:r>
        </a:p>
      </dgm:t>
    </dgm:pt>
    <dgm:pt modelId="{D1E9DA5F-FFB0-3E42-B387-C6FF55DDBC2B}" type="parTrans" cxnId="{AE27B1BA-E644-5B48-A0FF-A5C4AD724F46}">
      <dgm:prSet/>
      <dgm:spPr/>
      <dgm:t>
        <a:bodyPr/>
        <a:lstStyle/>
        <a:p>
          <a:endParaRPr lang="en-US"/>
        </a:p>
      </dgm:t>
    </dgm:pt>
    <dgm:pt modelId="{4D70A6A6-7E9A-824E-85A9-F4BC3CF42B1B}" type="sibTrans" cxnId="{AE27B1BA-E644-5B48-A0FF-A5C4AD724F46}">
      <dgm:prSet/>
      <dgm:spPr/>
      <dgm:t>
        <a:bodyPr/>
        <a:lstStyle/>
        <a:p>
          <a:endParaRPr lang="en-US"/>
        </a:p>
      </dgm:t>
    </dgm:pt>
    <dgm:pt modelId="{E9A5A36A-B07D-524B-819E-0E9A54D79635}">
      <dgm:prSet phldrT="[Text]">
        <dgm:style>
          <a:lnRef idx="2">
            <a:schemeClr val="accent4"/>
          </a:lnRef>
          <a:fillRef idx="1">
            <a:schemeClr val="lt1"/>
          </a:fillRef>
          <a:effectRef idx="0">
            <a:schemeClr val="accent4"/>
          </a:effectRef>
          <a:fontRef idx="minor">
            <a:schemeClr val="dk1"/>
          </a:fontRef>
        </dgm:style>
      </dgm:prSet>
      <dgm:spPr>
        <a:solidFill>
          <a:schemeClr val="accent3"/>
        </a:solidFill>
        <a:ln>
          <a:solidFill>
            <a:schemeClr val="accent3"/>
          </a:solidFill>
        </a:ln>
      </dgm:spPr>
      <dgm:t>
        <a:bodyPr/>
        <a:lstStyle/>
        <a:p>
          <a:r>
            <a:rPr lang="en-US" dirty="0"/>
            <a:t> </a:t>
          </a:r>
        </a:p>
        <a:p>
          <a:endParaRPr lang="en-US" dirty="0"/>
        </a:p>
      </dgm:t>
    </dgm:pt>
    <dgm:pt modelId="{3A59DBD7-253A-C642-BE6A-F1FE9F280E1E}" type="parTrans" cxnId="{2BD31BFC-FB5B-3F48-BD51-8B05F0EEFBC6}">
      <dgm:prSet/>
      <dgm:spPr/>
      <dgm:t>
        <a:bodyPr/>
        <a:lstStyle/>
        <a:p>
          <a:endParaRPr lang="en-US"/>
        </a:p>
      </dgm:t>
    </dgm:pt>
    <dgm:pt modelId="{9FC0F340-BB0F-AC41-A5C6-CA9738424882}" type="sibTrans" cxnId="{2BD31BFC-FB5B-3F48-BD51-8B05F0EEFBC6}">
      <dgm:prSet/>
      <dgm:spPr/>
      <dgm:t>
        <a:bodyPr/>
        <a:lstStyle/>
        <a:p>
          <a:endParaRPr lang="en-US"/>
        </a:p>
      </dgm:t>
    </dgm:pt>
    <dgm:pt modelId="{EAB7BA3E-478D-E64C-A7CA-BF1048A1B677}">
      <dgm:prSet phldrT="[Text]">
        <dgm:style>
          <a:lnRef idx="2">
            <a:schemeClr val="accent4"/>
          </a:lnRef>
          <a:fillRef idx="1">
            <a:schemeClr val="lt1"/>
          </a:fillRef>
          <a:effectRef idx="0">
            <a:schemeClr val="accent4"/>
          </a:effectRef>
          <a:fontRef idx="minor">
            <a:schemeClr val="dk1"/>
          </a:fontRef>
        </dgm:style>
      </dgm:prSet>
      <dgm:spPr>
        <a:solidFill>
          <a:schemeClr val="bg1"/>
        </a:solidFill>
        <a:ln>
          <a:solidFill>
            <a:schemeClr val="accent3"/>
          </a:solidFill>
        </a:ln>
      </dgm:spPr>
      <dgm:t>
        <a:bodyPr/>
        <a:lstStyle/>
        <a:p>
          <a:r>
            <a:rPr lang="en-US" dirty="0"/>
            <a:t> </a:t>
          </a:r>
        </a:p>
      </dgm:t>
    </dgm:pt>
    <dgm:pt modelId="{B61DB4B6-7783-054A-B0FA-4BB3D3CA72A7}" type="parTrans" cxnId="{02A78D9E-5E91-D34E-A0FD-BED6574CBC26}">
      <dgm:prSet/>
      <dgm:spPr/>
      <dgm:t>
        <a:bodyPr/>
        <a:lstStyle/>
        <a:p>
          <a:endParaRPr lang="en-US"/>
        </a:p>
      </dgm:t>
    </dgm:pt>
    <dgm:pt modelId="{127DF396-1923-0F46-B0A1-C23D88B85E9E}" type="sibTrans" cxnId="{02A78D9E-5E91-D34E-A0FD-BED6574CBC26}">
      <dgm:prSet/>
      <dgm:spPr/>
      <dgm:t>
        <a:bodyPr/>
        <a:lstStyle/>
        <a:p>
          <a:endParaRPr lang="en-US"/>
        </a:p>
      </dgm:t>
    </dgm:pt>
    <dgm:pt modelId="{601FAC36-CF98-E54D-BFAA-67A56D207AA3}">
      <dgm:prSet phldrT="[Text]">
        <dgm:style>
          <a:lnRef idx="2">
            <a:schemeClr val="accent4"/>
          </a:lnRef>
          <a:fillRef idx="1">
            <a:schemeClr val="lt1"/>
          </a:fillRef>
          <a:effectRef idx="0">
            <a:schemeClr val="accent4"/>
          </a:effectRef>
          <a:fontRef idx="minor">
            <a:schemeClr val="dk1"/>
          </a:fontRef>
        </dgm:style>
      </dgm:prSet>
      <dgm:spPr>
        <a:ln>
          <a:solidFill>
            <a:schemeClr val="accent3"/>
          </a:solidFill>
        </a:ln>
      </dgm:spPr>
      <dgm:t>
        <a:bodyPr vert="horz"/>
        <a:lstStyle/>
        <a:p>
          <a:r>
            <a:rPr lang="en-US" dirty="0"/>
            <a:t> </a:t>
          </a:r>
        </a:p>
      </dgm:t>
    </dgm:pt>
    <dgm:pt modelId="{C6D9C93A-CA73-F049-88E1-5BC62B5D1E9E}" type="parTrans" cxnId="{AE2ED17D-8579-344F-8030-9A05EADAE434}">
      <dgm:prSet/>
      <dgm:spPr/>
      <dgm:t>
        <a:bodyPr/>
        <a:lstStyle/>
        <a:p>
          <a:endParaRPr lang="en-US"/>
        </a:p>
      </dgm:t>
    </dgm:pt>
    <dgm:pt modelId="{E9B18C72-96A0-DD40-90C1-131F902A47D0}" type="sibTrans" cxnId="{AE2ED17D-8579-344F-8030-9A05EADAE434}">
      <dgm:prSet/>
      <dgm:spPr/>
      <dgm:t>
        <a:bodyPr/>
        <a:lstStyle/>
        <a:p>
          <a:endParaRPr lang="en-US"/>
        </a:p>
      </dgm:t>
    </dgm:pt>
    <dgm:pt modelId="{FE13C870-9561-4C2C-B5F1-22367452D725}">
      <dgm:prSet>
        <dgm:style>
          <a:lnRef idx="2">
            <a:schemeClr val="accent4"/>
          </a:lnRef>
          <a:fillRef idx="1">
            <a:schemeClr val="lt1"/>
          </a:fillRef>
          <a:effectRef idx="0">
            <a:schemeClr val="accent4"/>
          </a:effectRef>
          <a:fontRef idx="minor">
            <a:schemeClr val="dk1"/>
          </a:fontRef>
        </dgm:style>
      </dgm:prSet>
      <dgm:spPr>
        <a:ln>
          <a:solidFill>
            <a:schemeClr val="accent3"/>
          </a:solidFill>
        </a:ln>
      </dgm:spPr>
      <dgm:t>
        <a:bodyPr/>
        <a:lstStyle/>
        <a:p>
          <a:r>
            <a:rPr lang="en-US" dirty="0"/>
            <a:t> </a:t>
          </a:r>
        </a:p>
      </dgm:t>
    </dgm:pt>
    <dgm:pt modelId="{F8586C49-0DBD-4AA4-AEE1-8AC2029D03EA}" type="parTrans" cxnId="{A21B9AAE-EC73-4701-A2A3-D6CC56E237D6}">
      <dgm:prSet/>
      <dgm:spPr/>
      <dgm:t>
        <a:bodyPr/>
        <a:lstStyle/>
        <a:p>
          <a:endParaRPr lang="en-US"/>
        </a:p>
      </dgm:t>
    </dgm:pt>
    <dgm:pt modelId="{B48C5E9F-D78B-4398-814A-A8ECA7941BB1}" type="sibTrans" cxnId="{A21B9AAE-EC73-4701-A2A3-D6CC56E237D6}">
      <dgm:prSet/>
      <dgm:spPr/>
      <dgm:t>
        <a:bodyPr/>
        <a:lstStyle/>
        <a:p>
          <a:endParaRPr lang="en-US"/>
        </a:p>
      </dgm:t>
    </dgm:pt>
    <dgm:pt modelId="{8CF370BA-CF5C-AA4D-AB13-D31FAE4C6EF7}">
      <dgm:prSet phldrT="[Text]">
        <dgm:style>
          <a:lnRef idx="2">
            <a:schemeClr val="accent4"/>
          </a:lnRef>
          <a:fillRef idx="1">
            <a:schemeClr val="lt1"/>
          </a:fillRef>
          <a:effectRef idx="0">
            <a:schemeClr val="accent4"/>
          </a:effectRef>
          <a:fontRef idx="minor">
            <a:schemeClr val="dk1"/>
          </a:fontRef>
        </dgm:style>
      </dgm:prSet>
      <dgm:spPr>
        <a:ln>
          <a:solidFill>
            <a:schemeClr val="accent3"/>
          </a:solidFill>
        </a:ln>
      </dgm:spPr>
      <dgm:t>
        <a:bodyPr vert="horz"/>
        <a:lstStyle/>
        <a:p>
          <a:r>
            <a:rPr lang="en-US" dirty="0"/>
            <a:t> </a:t>
          </a:r>
        </a:p>
      </dgm:t>
    </dgm:pt>
    <dgm:pt modelId="{357BA51D-560E-894A-9480-F84C9EA36894}" type="parTrans" cxnId="{5BF36065-526F-5044-9B21-C22F115C3777}">
      <dgm:prSet/>
      <dgm:spPr/>
      <dgm:t>
        <a:bodyPr/>
        <a:lstStyle/>
        <a:p>
          <a:endParaRPr lang="en-US"/>
        </a:p>
      </dgm:t>
    </dgm:pt>
    <dgm:pt modelId="{2748630C-A82A-3847-B64E-EC7AD0A05473}" type="sibTrans" cxnId="{5BF36065-526F-5044-9B21-C22F115C3777}">
      <dgm:prSet/>
      <dgm:spPr/>
      <dgm:t>
        <a:bodyPr/>
        <a:lstStyle/>
        <a:p>
          <a:endParaRPr lang="en-US"/>
        </a:p>
      </dgm:t>
    </dgm:pt>
    <dgm:pt modelId="{8673102C-61DA-8F43-909C-C121FBB937A9}" type="pres">
      <dgm:prSet presAssocID="{A6505A9A-4D79-1A42-ABDB-F1A92E20205B}" presName="Name0" presStyleCnt="0">
        <dgm:presLayoutVars>
          <dgm:dir/>
          <dgm:animLvl val="lvl"/>
          <dgm:resizeHandles val="exact"/>
        </dgm:presLayoutVars>
      </dgm:prSet>
      <dgm:spPr/>
    </dgm:pt>
    <dgm:pt modelId="{366429CD-2990-408C-9A19-80D26F93373D}" type="pres">
      <dgm:prSet presAssocID="{FE13C870-9561-4C2C-B5F1-22367452D725}" presName="Name8" presStyleCnt="0"/>
      <dgm:spPr/>
    </dgm:pt>
    <dgm:pt modelId="{D5CB90A6-34BF-496F-BFB0-5F6B68F5216E}" type="pres">
      <dgm:prSet presAssocID="{FE13C870-9561-4C2C-B5F1-22367452D725}" presName="level" presStyleLbl="node1" presStyleIdx="0" presStyleCnt="6">
        <dgm:presLayoutVars>
          <dgm:chMax val="1"/>
          <dgm:bulletEnabled val="1"/>
        </dgm:presLayoutVars>
      </dgm:prSet>
      <dgm:spPr/>
    </dgm:pt>
    <dgm:pt modelId="{D95A34B7-705D-4297-A2A7-4EBCF32E4453}" type="pres">
      <dgm:prSet presAssocID="{FE13C870-9561-4C2C-B5F1-22367452D725}" presName="levelTx" presStyleLbl="revTx" presStyleIdx="0" presStyleCnt="0">
        <dgm:presLayoutVars>
          <dgm:chMax val="1"/>
          <dgm:bulletEnabled val="1"/>
        </dgm:presLayoutVars>
      </dgm:prSet>
      <dgm:spPr/>
    </dgm:pt>
    <dgm:pt modelId="{95DC470E-BC3A-1C41-A534-7D9C1BA2DF24}" type="pres">
      <dgm:prSet presAssocID="{601FAC36-CF98-E54D-BFAA-67A56D207AA3}" presName="Name8" presStyleCnt="0"/>
      <dgm:spPr/>
    </dgm:pt>
    <dgm:pt modelId="{59997C94-22CC-E840-B74C-120D59AA73B2}" type="pres">
      <dgm:prSet presAssocID="{601FAC36-CF98-E54D-BFAA-67A56D207AA3}" presName="level" presStyleLbl="node1" presStyleIdx="1" presStyleCnt="6">
        <dgm:presLayoutVars>
          <dgm:chMax val="1"/>
          <dgm:bulletEnabled val="1"/>
        </dgm:presLayoutVars>
      </dgm:prSet>
      <dgm:spPr>
        <a:xfrm rot="10800000">
          <a:off x="281220" y="379246"/>
          <a:ext cx="2249762" cy="379246"/>
        </a:xfrm>
      </dgm:spPr>
    </dgm:pt>
    <dgm:pt modelId="{747B1BF4-2708-A84A-98C1-4013912F9749}" type="pres">
      <dgm:prSet presAssocID="{601FAC36-CF98-E54D-BFAA-67A56D207AA3}" presName="levelTx" presStyleLbl="revTx" presStyleIdx="0" presStyleCnt="0">
        <dgm:presLayoutVars>
          <dgm:chMax val="1"/>
          <dgm:bulletEnabled val="1"/>
        </dgm:presLayoutVars>
      </dgm:prSet>
      <dgm:spPr/>
    </dgm:pt>
    <dgm:pt modelId="{29566AE0-CFC5-B949-A705-DFF8B78F213E}" type="pres">
      <dgm:prSet presAssocID="{8CF370BA-CF5C-AA4D-AB13-D31FAE4C6EF7}" presName="Name8" presStyleCnt="0"/>
      <dgm:spPr/>
    </dgm:pt>
    <dgm:pt modelId="{163AA78E-05B1-E443-91C3-3CFA92A3BEDF}" type="pres">
      <dgm:prSet presAssocID="{8CF370BA-CF5C-AA4D-AB13-D31FAE4C6EF7}" presName="level" presStyleLbl="node1" presStyleIdx="2" presStyleCnt="6">
        <dgm:presLayoutVars>
          <dgm:chMax val="1"/>
          <dgm:bulletEnabled val="1"/>
        </dgm:presLayoutVars>
      </dgm:prSet>
      <dgm:spPr/>
    </dgm:pt>
    <dgm:pt modelId="{85C1487A-89CE-764A-94A1-94F3B8026AC4}" type="pres">
      <dgm:prSet presAssocID="{8CF370BA-CF5C-AA4D-AB13-D31FAE4C6EF7}" presName="levelTx" presStyleLbl="revTx" presStyleIdx="0" presStyleCnt="0">
        <dgm:presLayoutVars>
          <dgm:chMax val="1"/>
          <dgm:bulletEnabled val="1"/>
        </dgm:presLayoutVars>
      </dgm:prSet>
      <dgm:spPr/>
    </dgm:pt>
    <dgm:pt modelId="{CD9D19A7-F6D5-7D4A-9D0E-70A2EF57DC0F}" type="pres">
      <dgm:prSet presAssocID="{34C086B5-8823-5D4D-BB75-60BE4AB4137F}" presName="Name8" presStyleCnt="0"/>
      <dgm:spPr/>
    </dgm:pt>
    <dgm:pt modelId="{9F21B950-0F52-F34D-9840-089A99D46DA7}" type="pres">
      <dgm:prSet presAssocID="{34C086B5-8823-5D4D-BB75-60BE4AB4137F}" presName="level" presStyleLbl="node1" presStyleIdx="3" presStyleCnt="6">
        <dgm:presLayoutVars>
          <dgm:chMax val="1"/>
          <dgm:bulletEnabled val="1"/>
        </dgm:presLayoutVars>
      </dgm:prSet>
      <dgm:spPr>
        <a:xfrm rot="10800000">
          <a:off x="562440" y="758492"/>
          <a:ext cx="1687321" cy="379246"/>
        </a:xfrm>
      </dgm:spPr>
    </dgm:pt>
    <dgm:pt modelId="{86B9D0DE-063E-CB4F-930E-D054682CF51F}" type="pres">
      <dgm:prSet presAssocID="{34C086B5-8823-5D4D-BB75-60BE4AB4137F}" presName="levelTx" presStyleLbl="revTx" presStyleIdx="0" presStyleCnt="0">
        <dgm:presLayoutVars>
          <dgm:chMax val="1"/>
          <dgm:bulletEnabled val="1"/>
        </dgm:presLayoutVars>
      </dgm:prSet>
      <dgm:spPr/>
    </dgm:pt>
    <dgm:pt modelId="{8D833FBC-9343-6F44-8347-511C3ED7226C}" type="pres">
      <dgm:prSet presAssocID="{EAB7BA3E-478D-E64C-A7CA-BF1048A1B677}" presName="Name8" presStyleCnt="0"/>
      <dgm:spPr/>
    </dgm:pt>
    <dgm:pt modelId="{766BBF75-5F24-7843-8CA1-F6D7FBE8F9BB}" type="pres">
      <dgm:prSet presAssocID="{EAB7BA3E-478D-E64C-A7CA-BF1048A1B677}" presName="level" presStyleLbl="node1" presStyleIdx="4" presStyleCnt="6">
        <dgm:presLayoutVars>
          <dgm:chMax val="1"/>
          <dgm:bulletEnabled val="1"/>
        </dgm:presLayoutVars>
      </dgm:prSet>
      <dgm:spPr/>
    </dgm:pt>
    <dgm:pt modelId="{4469197C-DE73-DC4E-B16A-2EC1CC37E8F4}" type="pres">
      <dgm:prSet presAssocID="{EAB7BA3E-478D-E64C-A7CA-BF1048A1B677}" presName="levelTx" presStyleLbl="revTx" presStyleIdx="0" presStyleCnt="0">
        <dgm:presLayoutVars>
          <dgm:chMax val="1"/>
          <dgm:bulletEnabled val="1"/>
        </dgm:presLayoutVars>
      </dgm:prSet>
      <dgm:spPr/>
    </dgm:pt>
    <dgm:pt modelId="{62EB5908-4ACD-8240-9AA6-3DB41CFE32E6}" type="pres">
      <dgm:prSet presAssocID="{E9A5A36A-B07D-524B-819E-0E9A54D79635}" presName="Name8" presStyleCnt="0"/>
      <dgm:spPr/>
    </dgm:pt>
    <dgm:pt modelId="{52A01E73-8D41-ED40-8B1F-16F8DEDC5060}" type="pres">
      <dgm:prSet presAssocID="{E9A5A36A-B07D-524B-819E-0E9A54D79635}" presName="level" presStyleLbl="node1" presStyleIdx="5" presStyleCnt="6">
        <dgm:presLayoutVars>
          <dgm:chMax val="1"/>
          <dgm:bulletEnabled val="1"/>
        </dgm:presLayoutVars>
      </dgm:prSet>
      <dgm:spPr/>
    </dgm:pt>
    <dgm:pt modelId="{D037DC28-CA42-7D42-B217-4B2DD2B48AA7}" type="pres">
      <dgm:prSet presAssocID="{E9A5A36A-B07D-524B-819E-0E9A54D79635}" presName="levelTx" presStyleLbl="revTx" presStyleIdx="0" presStyleCnt="0">
        <dgm:presLayoutVars>
          <dgm:chMax val="1"/>
          <dgm:bulletEnabled val="1"/>
        </dgm:presLayoutVars>
      </dgm:prSet>
      <dgm:spPr/>
    </dgm:pt>
  </dgm:ptLst>
  <dgm:cxnLst>
    <dgm:cxn modelId="{4C7E721B-CF4D-6F4C-A4FB-E198F58903E8}" type="presOf" srcId="{E9A5A36A-B07D-524B-819E-0E9A54D79635}" destId="{52A01E73-8D41-ED40-8B1F-16F8DEDC5060}" srcOrd="0" destOrd="0" presId="urn:microsoft.com/office/officeart/2005/8/layout/pyramid3"/>
    <dgm:cxn modelId="{9AFC7E47-4B80-446D-929B-AA2E73FB0676}" type="presOf" srcId="{FE13C870-9561-4C2C-B5F1-22367452D725}" destId="{D5CB90A6-34BF-496F-BFB0-5F6B68F5216E}" srcOrd="0" destOrd="0" presId="urn:microsoft.com/office/officeart/2005/8/layout/pyramid3"/>
    <dgm:cxn modelId="{BB23AC4D-868A-C94C-89A5-36BDE49987B6}" type="presOf" srcId="{601FAC36-CF98-E54D-BFAA-67A56D207AA3}" destId="{59997C94-22CC-E840-B74C-120D59AA73B2}" srcOrd="0" destOrd="0" presId="urn:microsoft.com/office/officeart/2005/8/layout/pyramid3"/>
    <dgm:cxn modelId="{163B1E4E-667B-CF49-9820-40F1B1DA51BF}" type="presOf" srcId="{8CF370BA-CF5C-AA4D-AB13-D31FAE4C6EF7}" destId="{163AA78E-05B1-E443-91C3-3CFA92A3BEDF}" srcOrd="0" destOrd="0" presId="urn:microsoft.com/office/officeart/2005/8/layout/pyramid3"/>
    <dgm:cxn modelId="{5536BE57-A82D-6047-96BF-112515BC37A4}" type="presOf" srcId="{8CF370BA-CF5C-AA4D-AB13-D31FAE4C6EF7}" destId="{85C1487A-89CE-764A-94A1-94F3B8026AC4}" srcOrd="1" destOrd="0" presId="urn:microsoft.com/office/officeart/2005/8/layout/pyramid3"/>
    <dgm:cxn modelId="{5BF36065-526F-5044-9B21-C22F115C3777}" srcId="{A6505A9A-4D79-1A42-ABDB-F1A92E20205B}" destId="{8CF370BA-CF5C-AA4D-AB13-D31FAE4C6EF7}" srcOrd="2" destOrd="0" parTransId="{357BA51D-560E-894A-9480-F84C9EA36894}" sibTransId="{2748630C-A82A-3847-B64E-EC7AD0A05473}"/>
    <dgm:cxn modelId="{AE2ED17D-8579-344F-8030-9A05EADAE434}" srcId="{A6505A9A-4D79-1A42-ABDB-F1A92E20205B}" destId="{601FAC36-CF98-E54D-BFAA-67A56D207AA3}" srcOrd="1" destOrd="0" parTransId="{C6D9C93A-CA73-F049-88E1-5BC62B5D1E9E}" sibTransId="{E9B18C72-96A0-DD40-90C1-131F902A47D0}"/>
    <dgm:cxn modelId="{C6101889-E325-234E-AF40-5A6BEB5EAA0E}" type="presOf" srcId="{E9A5A36A-B07D-524B-819E-0E9A54D79635}" destId="{D037DC28-CA42-7D42-B217-4B2DD2B48AA7}" srcOrd="1" destOrd="0" presId="urn:microsoft.com/office/officeart/2005/8/layout/pyramid3"/>
    <dgm:cxn modelId="{02A78D9E-5E91-D34E-A0FD-BED6574CBC26}" srcId="{A6505A9A-4D79-1A42-ABDB-F1A92E20205B}" destId="{EAB7BA3E-478D-E64C-A7CA-BF1048A1B677}" srcOrd="4" destOrd="0" parTransId="{B61DB4B6-7783-054A-B0FA-4BB3D3CA72A7}" sibTransId="{127DF396-1923-0F46-B0A1-C23D88B85E9E}"/>
    <dgm:cxn modelId="{89BDC6A2-A2B7-AA46-B663-336978E93FC8}" type="presOf" srcId="{34C086B5-8823-5D4D-BB75-60BE4AB4137F}" destId="{86B9D0DE-063E-CB4F-930E-D054682CF51F}" srcOrd="1" destOrd="0" presId="urn:microsoft.com/office/officeart/2005/8/layout/pyramid3"/>
    <dgm:cxn modelId="{114738AA-201A-6942-A162-C1FB01B8CC2A}" type="presOf" srcId="{601FAC36-CF98-E54D-BFAA-67A56D207AA3}" destId="{747B1BF4-2708-A84A-98C1-4013912F9749}" srcOrd="1" destOrd="0" presId="urn:microsoft.com/office/officeart/2005/8/layout/pyramid3"/>
    <dgm:cxn modelId="{A21B9AAE-EC73-4701-A2A3-D6CC56E237D6}" srcId="{A6505A9A-4D79-1A42-ABDB-F1A92E20205B}" destId="{FE13C870-9561-4C2C-B5F1-22367452D725}" srcOrd="0" destOrd="0" parTransId="{F8586C49-0DBD-4AA4-AEE1-8AC2029D03EA}" sibTransId="{B48C5E9F-D78B-4398-814A-A8ECA7941BB1}"/>
    <dgm:cxn modelId="{AE27B1BA-E644-5B48-A0FF-A5C4AD724F46}" srcId="{A6505A9A-4D79-1A42-ABDB-F1A92E20205B}" destId="{34C086B5-8823-5D4D-BB75-60BE4AB4137F}" srcOrd="3" destOrd="0" parTransId="{D1E9DA5F-FFB0-3E42-B387-C6FF55DDBC2B}" sibTransId="{4D70A6A6-7E9A-824E-85A9-F4BC3CF42B1B}"/>
    <dgm:cxn modelId="{84C62DBF-AD76-E147-9DCA-A659A4812279}" type="presOf" srcId="{34C086B5-8823-5D4D-BB75-60BE4AB4137F}" destId="{9F21B950-0F52-F34D-9840-089A99D46DA7}" srcOrd="0" destOrd="0" presId="urn:microsoft.com/office/officeart/2005/8/layout/pyramid3"/>
    <dgm:cxn modelId="{8CDA98CA-8E6B-A244-BF2E-0754FAEF33FB}" type="presOf" srcId="{EAB7BA3E-478D-E64C-A7CA-BF1048A1B677}" destId="{4469197C-DE73-DC4E-B16A-2EC1CC37E8F4}" srcOrd="1" destOrd="0" presId="urn:microsoft.com/office/officeart/2005/8/layout/pyramid3"/>
    <dgm:cxn modelId="{A77E4AD6-9C73-E040-B997-608879B94EEF}" type="presOf" srcId="{A6505A9A-4D79-1A42-ABDB-F1A92E20205B}" destId="{8673102C-61DA-8F43-909C-C121FBB937A9}" srcOrd="0" destOrd="0" presId="urn:microsoft.com/office/officeart/2005/8/layout/pyramid3"/>
    <dgm:cxn modelId="{2C547EDB-2E24-4A93-963B-C7BFE0ADEB83}" type="presOf" srcId="{FE13C870-9561-4C2C-B5F1-22367452D725}" destId="{D95A34B7-705D-4297-A2A7-4EBCF32E4453}" srcOrd="1" destOrd="0" presId="urn:microsoft.com/office/officeart/2005/8/layout/pyramid3"/>
    <dgm:cxn modelId="{4D3B76F5-C352-164E-8BE2-85F3C10A995E}" type="presOf" srcId="{EAB7BA3E-478D-E64C-A7CA-BF1048A1B677}" destId="{766BBF75-5F24-7843-8CA1-F6D7FBE8F9BB}" srcOrd="0" destOrd="0" presId="urn:microsoft.com/office/officeart/2005/8/layout/pyramid3"/>
    <dgm:cxn modelId="{2BD31BFC-FB5B-3F48-BD51-8B05F0EEFBC6}" srcId="{A6505A9A-4D79-1A42-ABDB-F1A92E20205B}" destId="{E9A5A36A-B07D-524B-819E-0E9A54D79635}" srcOrd="5" destOrd="0" parTransId="{3A59DBD7-253A-C642-BE6A-F1FE9F280E1E}" sibTransId="{9FC0F340-BB0F-AC41-A5C6-CA9738424882}"/>
    <dgm:cxn modelId="{410D0D00-469E-4768-AABC-EABB939507BF}" type="presParOf" srcId="{8673102C-61DA-8F43-909C-C121FBB937A9}" destId="{366429CD-2990-408C-9A19-80D26F93373D}" srcOrd="0" destOrd="0" presId="urn:microsoft.com/office/officeart/2005/8/layout/pyramid3"/>
    <dgm:cxn modelId="{A1A581DE-97AD-42A3-A4DB-52BA8A503C04}" type="presParOf" srcId="{366429CD-2990-408C-9A19-80D26F93373D}" destId="{D5CB90A6-34BF-496F-BFB0-5F6B68F5216E}" srcOrd="0" destOrd="0" presId="urn:microsoft.com/office/officeart/2005/8/layout/pyramid3"/>
    <dgm:cxn modelId="{37562A76-9381-4C5E-A8F2-0098C7EB2B85}" type="presParOf" srcId="{366429CD-2990-408C-9A19-80D26F93373D}" destId="{D95A34B7-705D-4297-A2A7-4EBCF32E4453}" srcOrd="1" destOrd="0" presId="urn:microsoft.com/office/officeart/2005/8/layout/pyramid3"/>
    <dgm:cxn modelId="{D2B9F3F8-E590-CE43-9A09-B2FC38E01705}" type="presParOf" srcId="{8673102C-61DA-8F43-909C-C121FBB937A9}" destId="{95DC470E-BC3A-1C41-A534-7D9C1BA2DF24}" srcOrd="1" destOrd="0" presId="urn:microsoft.com/office/officeart/2005/8/layout/pyramid3"/>
    <dgm:cxn modelId="{7DE11AC8-BBFB-564B-8B35-77EED2B2B651}" type="presParOf" srcId="{95DC470E-BC3A-1C41-A534-7D9C1BA2DF24}" destId="{59997C94-22CC-E840-B74C-120D59AA73B2}" srcOrd="0" destOrd="0" presId="urn:microsoft.com/office/officeart/2005/8/layout/pyramid3"/>
    <dgm:cxn modelId="{F328D381-C1C2-F240-ADAC-695FF71E04A6}" type="presParOf" srcId="{95DC470E-BC3A-1C41-A534-7D9C1BA2DF24}" destId="{747B1BF4-2708-A84A-98C1-4013912F9749}" srcOrd="1" destOrd="0" presId="urn:microsoft.com/office/officeart/2005/8/layout/pyramid3"/>
    <dgm:cxn modelId="{08EDD2C0-02AE-4845-9BB3-395942741B7B}" type="presParOf" srcId="{8673102C-61DA-8F43-909C-C121FBB937A9}" destId="{29566AE0-CFC5-B949-A705-DFF8B78F213E}" srcOrd="2" destOrd="0" presId="urn:microsoft.com/office/officeart/2005/8/layout/pyramid3"/>
    <dgm:cxn modelId="{6D7E0E2B-7320-8443-9C3F-F4612A3534FA}" type="presParOf" srcId="{29566AE0-CFC5-B949-A705-DFF8B78F213E}" destId="{163AA78E-05B1-E443-91C3-3CFA92A3BEDF}" srcOrd="0" destOrd="0" presId="urn:microsoft.com/office/officeart/2005/8/layout/pyramid3"/>
    <dgm:cxn modelId="{CA83386F-876F-C245-889C-769D71EDF827}" type="presParOf" srcId="{29566AE0-CFC5-B949-A705-DFF8B78F213E}" destId="{85C1487A-89CE-764A-94A1-94F3B8026AC4}" srcOrd="1" destOrd="0" presId="urn:microsoft.com/office/officeart/2005/8/layout/pyramid3"/>
    <dgm:cxn modelId="{F56B3202-C3DF-034D-A800-E910BD461C90}" type="presParOf" srcId="{8673102C-61DA-8F43-909C-C121FBB937A9}" destId="{CD9D19A7-F6D5-7D4A-9D0E-70A2EF57DC0F}" srcOrd="3" destOrd="0" presId="urn:microsoft.com/office/officeart/2005/8/layout/pyramid3"/>
    <dgm:cxn modelId="{794A0F18-5D69-224D-8617-85D02B9D85EC}" type="presParOf" srcId="{CD9D19A7-F6D5-7D4A-9D0E-70A2EF57DC0F}" destId="{9F21B950-0F52-F34D-9840-089A99D46DA7}" srcOrd="0" destOrd="0" presId="urn:microsoft.com/office/officeart/2005/8/layout/pyramid3"/>
    <dgm:cxn modelId="{B40BE891-F2D9-E841-88D3-7F10EAEE7A37}" type="presParOf" srcId="{CD9D19A7-F6D5-7D4A-9D0E-70A2EF57DC0F}" destId="{86B9D0DE-063E-CB4F-930E-D054682CF51F}" srcOrd="1" destOrd="0" presId="urn:microsoft.com/office/officeart/2005/8/layout/pyramid3"/>
    <dgm:cxn modelId="{3E80F8B1-654C-DC4A-99AB-B4EEC4E3E85D}" type="presParOf" srcId="{8673102C-61DA-8F43-909C-C121FBB937A9}" destId="{8D833FBC-9343-6F44-8347-511C3ED7226C}" srcOrd="4" destOrd="0" presId="urn:microsoft.com/office/officeart/2005/8/layout/pyramid3"/>
    <dgm:cxn modelId="{20F17F8C-241D-EE49-B3B5-F81A86EB3155}" type="presParOf" srcId="{8D833FBC-9343-6F44-8347-511C3ED7226C}" destId="{766BBF75-5F24-7843-8CA1-F6D7FBE8F9BB}" srcOrd="0" destOrd="0" presId="urn:microsoft.com/office/officeart/2005/8/layout/pyramid3"/>
    <dgm:cxn modelId="{0ECB9206-2C2D-554B-B007-66AE16489D13}" type="presParOf" srcId="{8D833FBC-9343-6F44-8347-511C3ED7226C}" destId="{4469197C-DE73-DC4E-B16A-2EC1CC37E8F4}" srcOrd="1" destOrd="0" presId="urn:microsoft.com/office/officeart/2005/8/layout/pyramid3"/>
    <dgm:cxn modelId="{B0E46208-871E-A24B-848B-1AD228992349}" type="presParOf" srcId="{8673102C-61DA-8F43-909C-C121FBB937A9}" destId="{62EB5908-4ACD-8240-9AA6-3DB41CFE32E6}" srcOrd="5" destOrd="0" presId="urn:microsoft.com/office/officeart/2005/8/layout/pyramid3"/>
    <dgm:cxn modelId="{47CA2F8F-A40A-F448-A19A-3DA8A402F90F}" type="presParOf" srcId="{62EB5908-4ACD-8240-9AA6-3DB41CFE32E6}" destId="{52A01E73-8D41-ED40-8B1F-16F8DEDC5060}" srcOrd="0" destOrd="0" presId="urn:microsoft.com/office/officeart/2005/8/layout/pyramid3"/>
    <dgm:cxn modelId="{54342E53-323A-7B4D-81F9-6C2902CE7906}" type="presParOf" srcId="{62EB5908-4ACD-8240-9AA6-3DB41CFE32E6}" destId="{D037DC28-CA42-7D42-B217-4B2DD2B48AA7}" srcOrd="1" destOrd="0" presId="urn:microsoft.com/office/officeart/2005/8/layout/pyramid3"/>
  </dgm:cxnLst>
  <dgm:bg>
    <a:noFill/>
  </dgm:bg>
  <dgm:whole>
    <a:ln>
      <a:noFill/>
    </a:ln>
  </dgm:whole>
  <dgm:extLst>
    <a:ext uri="http://schemas.microsoft.com/office/drawing/2008/diagram">
      <dsp:dataModelExt xmlns:dsp="http://schemas.microsoft.com/office/drawing/2008/diagram" relId="rId2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505A9A-4D79-1A42-ABDB-F1A92E20205B}" type="doc">
      <dgm:prSet loTypeId="urn:microsoft.com/office/officeart/2005/8/layout/pyramid3" loCatId="" qsTypeId="urn:microsoft.com/office/officeart/2005/8/quickstyle/simple1" qsCatId="simple" csTypeId="urn:microsoft.com/office/officeart/2005/8/colors/accent1_2" csCatId="accent1" phldr="1"/>
      <dgm:spPr/>
    </dgm:pt>
    <dgm:pt modelId="{34C086B5-8823-5D4D-BB75-60BE4AB4137F}">
      <dgm:prSet phldrT="[Text]">
        <dgm:style>
          <a:lnRef idx="1">
            <a:schemeClr val="accent4"/>
          </a:lnRef>
          <a:fillRef idx="2">
            <a:schemeClr val="accent4"/>
          </a:fillRef>
          <a:effectRef idx="1">
            <a:schemeClr val="accent4"/>
          </a:effectRef>
          <a:fontRef idx="minor">
            <a:schemeClr val="dk1"/>
          </a:fontRef>
        </dgm:style>
      </dgm:prSet>
      <dgm:spPr>
        <a:solidFill>
          <a:schemeClr val="accent6"/>
        </a:solidFill>
        <a:ln>
          <a:solidFill>
            <a:schemeClr val="accent6"/>
          </a:solidFill>
        </a:ln>
      </dgm:spPr>
      <dgm:t>
        <a:bodyPr vert="horz"/>
        <a:lstStyle/>
        <a:p>
          <a:r>
            <a:rPr lang="en-US" dirty="0">
              <a:solidFill>
                <a:schemeClr val="bg1"/>
              </a:solidFill>
            </a:rPr>
            <a:t>Initial Consideration</a:t>
          </a:r>
        </a:p>
      </dgm:t>
    </dgm:pt>
    <dgm:pt modelId="{D1E9DA5F-FFB0-3E42-B387-C6FF55DDBC2B}" type="parTrans" cxnId="{AE27B1BA-E644-5B48-A0FF-A5C4AD724F46}">
      <dgm:prSet/>
      <dgm:spPr/>
      <dgm:t>
        <a:bodyPr/>
        <a:lstStyle/>
        <a:p>
          <a:endParaRPr lang="en-US"/>
        </a:p>
      </dgm:t>
    </dgm:pt>
    <dgm:pt modelId="{4D70A6A6-7E9A-824E-85A9-F4BC3CF42B1B}" type="sibTrans" cxnId="{AE27B1BA-E644-5B48-A0FF-A5C4AD724F46}">
      <dgm:prSet/>
      <dgm:spPr/>
      <dgm:t>
        <a:bodyPr/>
        <a:lstStyle/>
        <a:p>
          <a:endParaRPr lang="en-US"/>
        </a:p>
      </dgm:t>
    </dgm:pt>
    <dgm:pt modelId="{E9A5A36A-B07D-524B-819E-0E9A54D79635}">
      <dgm:prSet phldrT="[Text]">
        <dgm:style>
          <a:lnRef idx="2">
            <a:schemeClr val="accent4"/>
          </a:lnRef>
          <a:fillRef idx="1">
            <a:schemeClr val="lt1"/>
          </a:fillRef>
          <a:effectRef idx="0">
            <a:schemeClr val="accent4"/>
          </a:effectRef>
          <a:fontRef idx="minor">
            <a:schemeClr val="dk1"/>
          </a:fontRef>
        </dgm:style>
      </dgm:prSet>
      <dgm:spPr>
        <a:ln>
          <a:solidFill>
            <a:schemeClr val="accent6"/>
          </a:solidFill>
        </a:ln>
      </dgm:spPr>
      <dgm:t>
        <a:bodyPr/>
        <a:lstStyle/>
        <a:p>
          <a:r>
            <a:rPr lang="en-US" dirty="0"/>
            <a:t>Action</a:t>
          </a:r>
        </a:p>
        <a:p>
          <a:endParaRPr lang="en-US" dirty="0"/>
        </a:p>
      </dgm:t>
    </dgm:pt>
    <dgm:pt modelId="{3A59DBD7-253A-C642-BE6A-F1FE9F280E1E}" type="parTrans" cxnId="{2BD31BFC-FB5B-3F48-BD51-8B05F0EEFBC6}">
      <dgm:prSet/>
      <dgm:spPr/>
      <dgm:t>
        <a:bodyPr/>
        <a:lstStyle/>
        <a:p>
          <a:endParaRPr lang="en-US"/>
        </a:p>
      </dgm:t>
    </dgm:pt>
    <dgm:pt modelId="{9FC0F340-BB0F-AC41-A5C6-CA9738424882}" type="sibTrans" cxnId="{2BD31BFC-FB5B-3F48-BD51-8B05F0EEFBC6}">
      <dgm:prSet/>
      <dgm:spPr/>
      <dgm:t>
        <a:bodyPr/>
        <a:lstStyle/>
        <a:p>
          <a:endParaRPr lang="en-US"/>
        </a:p>
      </dgm:t>
    </dgm:pt>
    <dgm:pt modelId="{EAB7BA3E-478D-E64C-A7CA-BF1048A1B677}">
      <dgm:prSet phldrT="[Text]">
        <dgm:style>
          <a:lnRef idx="2">
            <a:schemeClr val="accent4"/>
          </a:lnRef>
          <a:fillRef idx="1">
            <a:schemeClr val="lt1"/>
          </a:fillRef>
          <a:effectRef idx="0">
            <a:schemeClr val="accent4"/>
          </a:effectRef>
          <a:fontRef idx="minor">
            <a:schemeClr val="dk1"/>
          </a:fontRef>
        </dgm:style>
      </dgm:prSet>
      <dgm:spPr>
        <a:ln>
          <a:solidFill>
            <a:schemeClr val="accent6"/>
          </a:solidFill>
        </a:ln>
      </dgm:spPr>
      <dgm:t>
        <a:bodyPr/>
        <a:lstStyle/>
        <a:p>
          <a:r>
            <a:rPr lang="en-US" dirty="0"/>
            <a:t>Serious Consideration</a:t>
          </a:r>
        </a:p>
      </dgm:t>
    </dgm:pt>
    <dgm:pt modelId="{B61DB4B6-7783-054A-B0FA-4BB3D3CA72A7}" type="parTrans" cxnId="{02A78D9E-5E91-D34E-A0FD-BED6574CBC26}">
      <dgm:prSet/>
      <dgm:spPr/>
      <dgm:t>
        <a:bodyPr/>
        <a:lstStyle/>
        <a:p>
          <a:endParaRPr lang="en-US"/>
        </a:p>
      </dgm:t>
    </dgm:pt>
    <dgm:pt modelId="{127DF396-1923-0F46-B0A1-C23D88B85E9E}" type="sibTrans" cxnId="{02A78D9E-5E91-D34E-A0FD-BED6574CBC26}">
      <dgm:prSet/>
      <dgm:spPr/>
      <dgm:t>
        <a:bodyPr/>
        <a:lstStyle/>
        <a:p>
          <a:endParaRPr lang="en-US"/>
        </a:p>
      </dgm:t>
    </dgm:pt>
    <dgm:pt modelId="{601FAC36-CF98-E54D-BFAA-67A56D207AA3}">
      <dgm:prSet phldrT="[Text]">
        <dgm:style>
          <a:lnRef idx="2">
            <a:schemeClr val="accent4"/>
          </a:lnRef>
          <a:fillRef idx="1">
            <a:schemeClr val="lt1"/>
          </a:fillRef>
          <a:effectRef idx="0">
            <a:schemeClr val="accent4"/>
          </a:effectRef>
          <a:fontRef idx="minor">
            <a:schemeClr val="dk1"/>
          </a:fontRef>
        </dgm:style>
      </dgm:prSet>
      <dgm:spPr>
        <a:ln>
          <a:solidFill>
            <a:schemeClr val="accent6"/>
          </a:solidFill>
        </a:ln>
      </dgm:spPr>
      <dgm:t>
        <a:bodyPr vert="horz"/>
        <a:lstStyle/>
        <a:p>
          <a:r>
            <a:rPr lang="en-US" dirty="0"/>
            <a:t>Aware</a:t>
          </a:r>
        </a:p>
      </dgm:t>
    </dgm:pt>
    <dgm:pt modelId="{C6D9C93A-CA73-F049-88E1-5BC62B5D1E9E}" type="parTrans" cxnId="{AE2ED17D-8579-344F-8030-9A05EADAE434}">
      <dgm:prSet/>
      <dgm:spPr/>
      <dgm:t>
        <a:bodyPr/>
        <a:lstStyle/>
        <a:p>
          <a:endParaRPr lang="en-US"/>
        </a:p>
      </dgm:t>
    </dgm:pt>
    <dgm:pt modelId="{E9B18C72-96A0-DD40-90C1-131F902A47D0}" type="sibTrans" cxnId="{AE2ED17D-8579-344F-8030-9A05EADAE434}">
      <dgm:prSet/>
      <dgm:spPr/>
      <dgm:t>
        <a:bodyPr/>
        <a:lstStyle/>
        <a:p>
          <a:endParaRPr lang="en-US"/>
        </a:p>
      </dgm:t>
    </dgm:pt>
    <dgm:pt modelId="{FE13C870-9561-4C2C-B5F1-22367452D725}">
      <dgm:prSet>
        <dgm:style>
          <a:lnRef idx="2">
            <a:schemeClr val="accent4"/>
          </a:lnRef>
          <a:fillRef idx="1">
            <a:schemeClr val="lt1"/>
          </a:fillRef>
          <a:effectRef idx="0">
            <a:schemeClr val="accent4"/>
          </a:effectRef>
          <a:fontRef idx="minor">
            <a:schemeClr val="dk1"/>
          </a:fontRef>
        </dgm:style>
      </dgm:prSet>
      <dgm:spPr>
        <a:ln>
          <a:solidFill>
            <a:schemeClr val="accent6"/>
          </a:solidFill>
        </a:ln>
      </dgm:spPr>
      <dgm:t>
        <a:bodyPr/>
        <a:lstStyle/>
        <a:p>
          <a:r>
            <a:rPr lang="en-US" dirty="0"/>
            <a:t>Unaware</a:t>
          </a:r>
        </a:p>
      </dgm:t>
    </dgm:pt>
    <dgm:pt modelId="{F8586C49-0DBD-4AA4-AEE1-8AC2029D03EA}" type="parTrans" cxnId="{A21B9AAE-EC73-4701-A2A3-D6CC56E237D6}">
      <dgm:prSet/>
      <dgm:spPr/>
      <dgm:t>
        <a:bodyPr/>
        <a:lstStyle/>
        <a:p>
          <a:endParaRPr lang="en-US"/>
        </a:p>
      </dgm:t>
    </dgm:pt>
    <dgm:pt modelId="{B48C5E9F-D78B-4398-814A-A8ECA7941BB1}" type="sibTrans" cxnId="{A21B9AAE-EC73-4701-A2A3-D6CC56E237D6}">
      <dgm:prSet/>
      <dgm:spPr/>
      <dgm:t>
        <a:bodyPr/>
        <a:lstStyle/>
        <a:p>
          <a:endParaRPr lang="en-US"/>
        </a:p>
      </dgm:t>
    </dgm:pt>
    <dgm:pt modelId="{8673102C-61DA-8F43-909C-C121FBB937A9}" type="pres">
      <dgm:prSet presAssocID="{A6505A9A-4D79-1A42-ABDB-F1A92E20205B}" presName="Name0" presStyleCnt="0">
        <dgm:presLayoutVars>
          <dgm:dir/>
          <dgm:animLvl val="lvl"/>
          <dgm:resizeHandles val="exact"/>
        </dgm:presLayoutVars>
      </dgm:prSet>
      <dgm:spPr/>
    </dgm:pt>
    <dgm:pt modelId="{366429CD-2990-408C-9A19-80D26F93373D}" type="pres">
      <dgm:prSet presAssocID="{FE13C870-9561-4C2C-B5F1-22367452D725}" presName="Name8" presStyleCnt="0"/>
      <dgm:spPr/>
    </dgm:pt>
    <dgm:pt modelId="{D5CB90A6-34BF-496F-BFB0-5F6B68F5216E}" type="pres">
      <dgm:prSet presAssocID="{FE13C870-9561-4C2C-B5F1-22367452D725}" presName="level" presStyleLbl="node1" presStyleIdx="0" presStyleCnt="5">
        <dgm:presLayoutVars>
          <dgm:chMax val="1"/>
          <dgm:bulletEnabled val="1"/>
        </dgm:presLayoutVars>
      </dgm:prSet>
      <dgm:spPr/>
    </dgm:pt>
    <dgm:pt modelId="{D95A34B7-705D-4297-A2A7-4EBCF32E4453}" type="pres">
      <dgm:prSet presAssocID="{FE13C870-9561-4C2C-B5F1-22367452D725}" presName="levelTx" presStyleLbl="revTx" presStyleIdx="0" presStyleCnt="0">
        <dgm:presLayoutVars>
          <dgm:chMax val="1"/>
          <dgm:bulletEnabled val="1"/>
        </dgm:presLayoutVars>
      </dgm:prSet>
      <dgm:spPr/>
    </dgm:pt>
    <dgm:pt modelId="{95DC470E-BC3A-1C41-A534-7D9C1BA2DF24}" type="pres">
      <dgm:prSet presAssocID="{601FAC36-CF98-E54D-BFAA-67A56D207AA3}" presName="Name8" presStyleCnt="0"/>
      <dgm:spPr/>
    </dgm:pt>
    <dgm:pt modelId="{59997C94-22CC-E840-B74C-120D59AA73B2}" type="pres">
      <dgm:prSet presAssocID="{601FAC36-CF98-E54D-BFAA-67A56D207AA3}" presName="level" presStyleLbl="node1" presStyleIdx="1" presStyleCnt="5">
        <dgm:presLayoutVars>
          <dgm:chMax val="1"/>
          <dgm:bulletEnabled val="1"/>
        </dgm:presLayoutVars>
      </dgm:prSet>
      <dgm:spPr>
        <a:xfrm rot="10800000">
          <a:off x="281220" y="379246"/>
          <a:ext cx="2249762" cy="379246"/>
        </a:xfrm>
      </dgm:spPr>
    </dgm:pt>
    <dgm:pt modelId="{747B1BF4-2708-A84A-98C1-4013912F9749}" type="pres">
      <dgm:prSet presAssocID="{601FAC36-CF98-E54D-BFAA-67A56D207AA3}" presName="levelTx" presStyleLbl="revTx" presStyleIdx="0" presStyleCnt="0">
        <dgm:presLayoutVars>
          <dgm:chMax val="1"/>
          <dgm:bulletEnabled val="1"/>
        </dgm:presLayoutVars>
      </dgm:prSet>
      <dgm:spPr/>
    </dgm:pt>
    <dgm:pt modelId="{CD9D19A7-F6D5-7D4A-9D0E-70A2EF57DC0F}" type="pres">
      <dgm:prSet presAssocID="{34C086B5-8823-5D4D-BB75-60BE4AB4137F}" presName="Name8" presStyleCnt="0"/>
      <dgm:spPr/>
    </dgm:pt>
    <dgm:pt modelId="{9F21B950-0F52-F34D-9840-089A99D46DA7}" type="pres">
      <dgm:prSet presAssocID="{34C086B5-8823-5D4D-BB75-60BE4AB4137F}" presName="level" presStyleLbl="node1" presStyleIdx="2" presStyleCnt="5">
        <dgm:presLayoutVars>
          <dgm:chMax val="1"/>
          <dgm:bulletEnabled val="1"/>
        </dgm:presLayoutVars>
      </dgm:prSet>
      <dgm:spPr>
        <a:xfrm rot="10800000">
          <a:off x="562440" y="758492"/>
          <a:ext cx="1687321" cy="379246"/>
        </a:xfrm>
      </dgm:spPr>
    </dgm:pt>
    <dgm:pt modelId="{86B9D0DE-063E-CB4F-930E-D054682CF51F}" type="pres">
      <dgm:prSet presAssocID="{34C086B5-8823-5D4D-BB75-60BE4AB4137F}" presName="levelTx" presStyleLbl="revTx" presStyleIdx="0" presStyleCnt="0">
        <dgm:presLayoutVars>
          <dgm:chMax val="1"/>
          <dgm:bulletEnabled val="1"/>
        </dgm:presLayoutVars>
      </dgm:prSet>
      <dgm:spPr/>
    </dgm:pt>
    <dgm:pt modelId="{8D833FBC-9343-6F44-8347-511C3ED7226C}" type="pres">
      <dgm:prSet presAssocID="{EAB7BA3E-478D-E64C-A7CA-BF1048A1B677}" presName="Name8" presStyleCnt="0"/>
      <dgm:spPr/>
    </dgm:pt>
    <dgm:pt modelId="{766BBF75-5F24-7843-8CA1-F6D7FBE8F9BB}" type="pres">
      <dgm:prSet presAssocID="{EAB7BA3E-478D-E64C-A7CA-BF1048A1B677}" presName="level" presStyleLbl="node1" presStyleIdx="3" presStyleCnt="5">
        <dgm:presLayoutVars>
          <dgm:chMax val="1"/>
          <dgm:bulletEnabled val="1"/>
        </dgm:presLayoutVars>
      </dgm:prSet>
      <dgm:spPr/>
    </dgm:pt>
    <dgm:pt modelId="{4469197C-DE73-DC4E-B16A-2EC1CC37E8F4}" type="pres">
      <dgm:prSet presAssocID="{EAB7BA3E-478D-E64C-A7CA-BF1048A1B677}" presName="levelTx" presStyleLbl="revTx" presStyleIdx="0" presStyleCnt="0">
        <dgm:presLayoutVars>
          <dgm:chMax val="1"/>
          <dgm:bulletEnabled val="1"/>
        </dgm:presLayoutVars>
      </dgm:prSet>
      <dgm:spPr/>
    </dgm:pt>
    <dgm:pt modelId="{62EB5908-4ACD-8240-9AA6-3DB41CFE32E6}" type="pres">
      <dgm:prSet presAssocID="{E9A5A36A-B07D-524B-819E-0E9A54D79635}" presName="Name8" presStyleCnt="0"/>
      <dgm:spPr/>
    </dgm:pt>
    <dgm:pt modelId="{52A01E73-8D41-ED40-8B1F-16F8DEDC5060}" type="pres">
      <dgm:prSet presAssocID="{E9A5A36A-B07D-524B-819E-0E9A54D79635}" presName="level" presStyleLbl="node1" presStyleIdx="4" presStyleCnt="5">
        <dgm:presLayoutVars>
          <dgm:chMax val="1"/>
          <dgm:bulletEnabled val="1"/>
        </dgm:presLayoutVars>
      </dgm:prSet>
      <dgm:spPr/>
    </dgm:pt>
    <dgm:pt modelId="{D037DC28-CA42-7D42-B217-4B2DD2B48AA7}" type="pres">
      <dgm:prSet presAssocID="{E9A5A36A-B07D-524B-819E-0E9A54D79635}" presName="levelTx" presStyleLbl="revTx" presStyleIdx="0" presStyleCnt="0">
        <dgm:presLayoutVars>
          <dgm:chMax val="1"/>
          <dgm:bulletEnabled val="1"/>
        </dgm:presLayoutVars>
      </dgm:prSet>
      <dgm:spPr/>
    </dgm:pt>
  </dgm:ptLst>
  <dgm:cxnLst>
    <dgm:cxn modelId="{4C7E721B-CF4D-6F4C-A4FB-E198F58903E8}" type="presOf" srcId="{E9A5A36A-B07D-524B-819E-0E9A54D79635}" destId="{52A01E73-8D41-ED40-8B1F-16F8DEDC5060}" srcOrd="0" destOrd="0" presId="urn:microsoft.com/office/officeart/2005/8/layout/pyramid3"/>
    <dgm:cxn modelId="{9AFC7E47-4B80-446D-929B-AA2E73FB0676}" type="presOf" srcId="{FE13C870-9561-4C2C-B5F1-22367452D725}" destId="{D5CB90A6-34BF-496F-BFB0-5F6B68F5216E}" srcOrd="0" destOrd="0" presId="urn:microsoft.com/office/officeart/2005/8/layout/pyramid3"/>
    <dgm:cxn modelId="{BB23AC4D-868A-C94C-89A5-36BDE49987B6}" type="presOf" srcId="{601FAC36-CF98-E54D-BFAA-67A56D207AA3}" destId="{59997C94-22CC-E840-B74C-120D59AA73B2}" srcOrd="0" destOrd="0" presId="urn:microsoft.com/office/officeart/2005/8/layout/pyramid3"/>
    <dgm:cxn modelId="{AE2ED17D-8579-344F-8030-9A05EADAE434}" srcId="{A6505A9A-4D79-1A42-ABDB-F1A92E20205B}" destId="{601FAC36-CF98-E54D-BFAA-67A56D207AA3}" srcOrd="1" destOrd="0" parTransId="{C6D9C93A-CA73-F049-88E1-5BC62B5D1E9E}" sibTransId="{E9B18C72-96A0-DD40-90C1-131F902A47D0}"/>
    <dgm:cxn modelId="{C6101889-E325-234E-AF40-5A6BEB5EAA0E}" type="presOf" srcId="{E9A5A36A-B07D-524B-819E-0E9A54D79635}" destId="{D037DC28-CA42-7D42-B217-4B2DD2B48AA7}" srcOrd="1" destOrd="0" presId="urn:microsoft.com/office/officeart/2005/8/layout/pyramid3"/>
    <dgm:cxn modelId="{02A78D9E-5E91-D34E-A0FD-BED6574CBC26}" srcId="{A6505A9A-4D79-1A42-ABDB-F1A92E20205B}" destId="{EAB7BA3E-478D-E64C-A7CA-BF1048A1B677}" srcOrd="3" destOrd="0" parTransId="{B61DB4B6-7783-054A-B0FA-4BB3D3CA72A7}" sibTransId="{127DF396-1923-0F46-B0A1-C23D88B85E9E}"/>
    <dgm:cxn modelId="{89BDC6A2-A2B7-AA46-B663-336978E93FC8}" type="presOf" srcId="{34C086B5-8823-5D4D-BB75-60BE4AB4137F}" destId="{86B9D0DE-063E-CB4F-930E-D054682CF51F}" srcOrd="1" destOrd="0" presId="urn:microsoft.com/office/officeart/2005/8/layout/pyramid3"/>
    <dgm:cxn modelId="{114738AA-201A-6942-A162-C1FB01B8CC2A}" type="presOf" srcId="{601FAC36-CF98-E54D-BFAA-67A56D207AA3}" destId="{747B1BF4-2708-A84A-98C1-4013912F9749}" srcOrd="1" destOrd="0" presId="urn:microsoft.com/office/officeart/2005/8/layout/pyramid3"/>
    <dgm:cxn modelId="{A21B9AAE-EC73-4701-A2A3-D6CC56E237D6}" srcId="{A6505A9A-4D79-1A42-ABDB-F1A92E20205B}" destId="{FE13C870-9561-4C2C-B5F1-22367452D725}" srcOrd="0" destOrd="0" parTransId="{F8586C49-0DBD-4AA4-AEE1-8AC2029D03EA}" sibTransId="{B48C5E9F-D78B-4398-814A-A8ECA7941BB1}"/>
    <dgm:cxn modelId="{AE27B1BA-E644-5B48-A0FF-A5C4AD724F46}" srcId="{A6505A9A-4D79-1A42-ABDB-F1A92E20205B}" destId="{34C086B5-8823-5D4D-BB75-60BE4AB4137F}" srcOrd="2" destOrd="0" parTransId="{D1E9DA5F-FFB0-3E42-B387-C6FF55DDBC2B}" sibTransId="{4D70A6A6-7E9A-824E-85A9-F4BC3CF42B1B}"/>
    <dgm:cxn modelId="{84C62DBF-AD76-E147-9DCA-A659A4812279}" type="presOf" srcId="{34C086B5-8823-5D4D-BB75-60BE4AB4137F}" destId="{9F21B950-0F52-F34D-9840-089A99D46DA7}" srcOrd="0" destOrd="0" presId="urn:microsoft.com/office/officeart/2005/8/layout/pyramid3"/>
    <dgm:cxn modelId="{8CDA98CA-8E6B-A244-BF2E-0754FAEF33FB}" type="presOf" srcId="{EAB7BA3E-478D-E64C-A7CA-BF1048A1B677}" destId="{4469197C-DE73-DC4E-B16A-2EC1CC37E8F4}" srcOrd="1" destOrd="0" presId="urn:microsoft.com/office/officeart/2005/8/layout/pyramid3"/>
    <dgm:cxn modelId="{A77E4AD6-9C73-E040-B997-608879B94EEF}" type="presOf" srcId="{A6505A9A-4D79-1A42-ABDB-F1A92E20205B}" destId="{8673102C-61DA-8F43-909C-C121FBB937A9}" srcOrd="0" destOrd="0" presId="urn:microsoft.com/office/officeart/2005/8/layout/pyramid3"/>
    <dgm:cxn modelId="{2C547EDB-2E24-4A93-963B-C7BFE0ADEB83}" type="presOf" srcId="{FE13C870-9561-4C2C-B5F1-22367452D725}" destId="{D95A34B7-705D-4297-A2A7-4EBCF32E4453}" srcOrd="1" destOrd="0" presId="urn:microsoft.com/office/officeart/2005/8/layout/pyramid3"/>
    <dgm:cxn modelId="{4D3B76F5-C352-164E-8BE2-85F3C10A995E}" type="presOf" srcId="{EAB7BA3E-478D-E64C-A7CA-BF1048A1B677}" destId="{766BBF75-5F24-7843-8CA1-F6D7FBE8F9BB}" srcOrd="0" destOrd="0" presId="urn:microsoft.com/office/officeart/2005/8/layout/pyramid3"/>
    <dgm:cxn modelId="{2BD31BFC-FB5B-3F48-BD51-8B05F0EEFBC6}" srcId="{A6505A9A-4D79-1A42-ABDB-F1A92E20205B}" destId="{E9A5A36A-B07D-524B-819E-0E9A54D79635}" srcOrd="4" destOrd="0" parTransId="{3A59DBD7-253A-C642-BE6A-F1FE9F280E1E}" sibTransId="{9FC0F340-BB0F-AC41-A5C6-CA9738424882}"/>
    <dgm:cxn modelId="{410D0D00-469E-4768-AABC-EABB939507BF}" type="presParOf" srcId="{8673102C-61DA-8F43-909C-C121FBB937A9}" destId="{366429CD-2990-408C-9A19-80D26F93373D}" srcOrd="0" destOrd="0" presId="urn:microsoft.com/office/officeart/2005/8/layout/pyramid3"/>
    <dgm:cxn modelId="{A1A581DE-97AD-42A3-A4DB-52BA8A503C04}" type="presParOf" srcId="{366429CD-2990-408C-9A19-80D26F93373D}" destId="{D5CB90A6-34BF-496F-BFB0-5F6B68F5216E}" srcOrd="0" destOrd="0" presId="urn:microsoft.com/office/officeart/2005/8/layout/pyramid3"/>
    <dgm:cxn modelId="{37562A76-9381-4C5E-A8F2-0098C7EB2B85}" type="presParOf" srcId="{366429CD-2990-408C-9A19-80D26F93373D}" destId="{D95A34B7-705D-4297-A2A7-4EBCF32E4453}" srcOrd="1" destOrd="0" presId="urn:microsoft.com/office/officeart/2005/8/layout/pyramid3"/>
    <dgm:cxn modelId="{D2B9F3F8-E590-CE43-9A09-B2FC38E01705}" type="presParOf" srcId="{8673102C-61DA-8F43-909C-C121FBB937A9}" destId="{95DC470E-BC3A-1C41-A534-7D9C1BA2DF24}" srcOrd="1" destOrd="0" presId="urn:microsoft.com/office/officeart/2005/8/layout/pyramid3"/>
    <dgm:cxn modelId="{7DE11AC8-BBFB-564B-8B35-77EED2B2B651}" type="presParOf" srcId="{95DC470E-BC3A-1C41-A534-7D9C1BA2DF24}" destId="{59997C94-22CC-E840-B74C-120D59AA73B2}" srcOrd="0" destOrd="0" presId="urn:microsoft.com/office/officeart/2005/8/layout/pyramid3"/>
    <dgm:cxn modelId="{F328D381-C1C2-F240-ADAC-695FF71E04A6}" type="presParOf" srcId="{95DC470E-BC3A-1C41-A534-7D9C1BA2DF24}" destId="{747B1BF4-2708-A84A-98C1-4013912F9749}" srcOrd="1" destOrd="0" presId="urn:microsoft.com/office/officeart/2005/8/layout/pyramid3"/>
    <dgm:cxn modelId="{F56B3202-C3DF-034D-A800-E910BD461C90}" type="presParOf" srcId="{8673102C-61DA-8F43-909C-C121FBB937A9}" destId="{CD9D19A7-F6D5-7D4A-9D0E-70A2EF57DC0F}" srcOrd="2" destOrd="0" presId="urn:microsoft.com/office/officeart/2005/8/layout/pyramid3"/>
    <dgm:cxn modelId="{794A0F18-5D69-224D-8617-85D02B9D85EC}" type="presParOf" srcId="{CD9D19A7-F6D5-7D4A-9D0E-70A2EF57DC0F}" destId="{9F21B950-0F52-F34D-9840-089A99D46DA7}" srcOrd="0" destOrd="0" presId="urn:microsoft.com/office/officeart/2005/8/layout/pyramid3"/>
    <dgm:cxn modelId="{B40BE891-F2D9-E841-88D3-7F10EAEE7A37}" type="presParOf" srcId="{CD9D19A7-F6D5-7D4A-9D0E-70A2EF57DC0F}" destId="{86B9D0DE-063E-CB4F-930E-D054682CF51F}" srcOrd="1" destOrd="0" presId="urn:microsoft.com/office/officeart/2005/8/layout/pyramid3"/>
    <dgm:cxn modelId="{3E80F8B1-654C-DC4A-99AB-B4EEC4E3E85D}" type="presParOf" srcId="{8673102C-61DA-8F43-909C-C121FBB937A9}" destId="{8D833FBC-9343-6F44-8347-511C3ED7226C}" srcOrd="3" destOrd="0" presId="urn:microsoft.com/office/officeart/2005/8/layout/pyramid3"/>
    <dgm:cxn modelId="{20F17F8C-241D-EE49-B3B5-F81A86EB3155}" type="presParOf" srcId="{8D833FBC-9343-6F44-8347-511C3ED7226C}" destId="{766BBF75-5F24-7843-8CA1-F6D7FBE8F9BB}" srcOrd="0" destOrd="0" presId="urn:microsoft.com/office/officeart/2005/8/layout/pyramid3"/>
    <dgm:cxn modelId="{0ECB9206-2C2D-554B-B007-66AE16489D13}" type="presParOf" srcId="{8D833FBC-9343-6F44-8347-511C3ED7226C}" destId="{4469197C-DE73-DC4E-B16A-2EC1CC37E8F4}" srcOrd="1" destOrd="0" presId="urn:microsoft.com/office/officeart/2005/8/layout/pyramid3"/>
    <dgm:cxn modelId="{B0E46208-871E-A24B-848B-1AD228992349}" type="presParOf" srcId="{8673102C-61DA-8F43-909C-C121FBB937A9}" destId="{62EB5908-4ACD-8240-9AA6-3DB41CFE32E6}" srcOrd="4" destOrd="0" presId="urn:microsoft.com/office/officeart/2005/8/layout/pyramid3"/>
    <dgm:cxn modelId="{47CA2F8F-A40A-F448-A19A-3DA8A402F90F}" type="presParOf" srcId="{62EB5908-4ACD-8240-9AA6-3DB41CFE32E6}" destId="{52A01E73-8D41-ED40-8B1F-16F8DEDC5060}" srcOrd="0" destOrd="0" presId="urn:microsoft.com/office/officeart/2005/8/layout/pyramid3"/>
    <dgm:cxn modelId="{54342E53-323A-7B4D-81F9-6C2902CE7906}" type="presParOf" srcId="{62EB5908-4ACD-8240-9AA6-3DB41CFE32E6}" destId="{D037DC28-CA42-7D42-B217-4B2DD2B48AA7}" srcOrd="1" destOrd="0" presId="urn:microsoft.com/office/officeart/2005/8/layout/pyramid3"/>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505A9A-4D79-1A42-ABDB-F1A92E20205B}" type="doc">
      <dgm:prSet loTypeId="urn:microsoft.com/office/officeart/2005/8/layout/pyramid3" loCatId="" qsTypeId="urn:microsoft.com/office/officeart/2005/8/quickstyle/simple1" qsCatId="simple" csTypeId="urn:microsoft.com/office/officeart/2005/8/colors/accent1_2" csCatId="accent1" phldr="1"/>
      <dgm:spPr/>
    </dgm:pt>
    <dgm:pt modelId="{34C086B5-8823-5D4D-BB75-60BE4AB4137F}">
      <dgm:prSet phldrT="[Text]">
        <dgm:style>
          <a:lnRef idx="1">
            <a:schemeClr val="accent4"/>
          </a:lnRef>
          <a:fillRef idx="2">
            <a:schemeClr val="accent4"/>
          </a:fillRef>
          <a:effectRef idx="1">
            <a:schemeClr val="accent4"/>
          </a:effectRef>
          <a:fontRef idx="minor">
            <a:schemeClr val="dk1"/>
          </a:fontRef>
        </dgm:style>
      </dgm:prSet>
      <dgm:spPr>
        <a:solidFill>
          <a:schemeClr val="bg1"/>
        </a:solidFill>
        <a:ln w="19050">
          <a:solidFill>
            <a:schemeClr val="accent1"/>
          </a:solidFill>
        </a:ln>
      </dgm:spPr>
      <dgm:t>
        <a:bodyPr vert="horz"/>
        <a:lstStyle/>
        <a:p>
          <a:r>
            <a:rPr lang="en-US" dirty="0">
              <a:solidFill>
                <a:schemeClr val="tx1"/>
              </a:solidFill>
            </a:rPr>
            <a:t>Initial Consideration</a:t>
          </a:r>
        </a:p>
      </dgm:t>
    </dgm:pt>
    <dgm:pt modelId="{D1E9DA5F-FFB0-3E42-B387-C6FF55DDBC2B}" type="parTrans" cxnId="{AE27B1BA-E644-5B48-A0FF-A5C4AD724F46}">
      <dgm:prSet/>
      <dgm:spPr/>
      <dgm:t>
        <a:bodyPr/>
        <a:lstStyle/>
        <a:p>
          <a:endParaRPr lang="en-US"/>
        </a:p>
      </dgm:t>
    </dgm:pt>
    <dgm:pt modelId="{4D70A6A6-7E9A-824E-85A9-F4BC3CF42B1B}" type="sibTrans" cxnId="{AE27B1BA-E644-5B48-A0FF-A5C4AD724F46}">
      <dgm:prSet/>
      <dgm:spPr/>
      <dgm:t>
        <a:bodyPr/>
        <a:lstStyle/>
        <a:p>
          <a:endParaRPr lang="en-US"/>
        </a:p>
      </dgm:t>
    </dgm:pt>
    <dgm:pt modelId="{E9A5A36A-B07D-524B-819E-0E9A54D79635}">
      <dgm:prSet phldrT="[Text]">
        <dgm:style>
          <a:lnRef idx="2">
            <a:schemeClr val="accent4"/>
          </a:lnRef>
          <a:fillRef idx="1">
            <a:schemeClr val="lt1"/>
          </a:fillRef>
          <a:effectRef idx="0">
            <a:schemeClr val="accent4"/>
          </a:effectRef>
          <a:fontRef idx="minor">
            <a:schemeClr val="dk1"/>
          </a:fontRef>
        </dgm:style>
      </dgm:prSet>
      <dgm:spPr>
        <a:ln>
          <a:solidFill>
            <a:schemeClr val="accent1"/>
          </a:solidFill>
        </a:ln>
      </dgm:spPr>
      <dgm:t>
        <a:bodyPr/>
        <a:lstStyle/>
        <a:p>
          <a:r>
            <a:rPr lang="en-US" dirty="0"/>
            <a:t>Action</a:t>
          </a:r>
        </a:p>
        <a:p>
          <a:endParaRPr lang="en-US" dirty="0"/>
        </a:p>
      </dgm:t>
    </dgm:pt>
    <dgm:pt modelId="{3A59DBD7-253A-C642-BE6A-F1FE9F280E1E}" type="parTrans" cxnId="{2BD31BFC-FB5B-3F48-BD51-8B05F0EEFBC6}">
      <dgm:prSet/>
      <dgm:spPr/>
      <dgm:t>
        <a:bodyPr/>
        <a:lstStyle/>
        <a:p>
          <a:endParaRPr lang="en-US"/>
        </a:p>
      </dgm:t>
    </dgm:pt>
    <dgm:pt modelId="{9FC0F340-BB0F-AC41-A5C6-CA9738424882}" type="sibTrans" cxnId="{2BD31BFC-FB5B-3F48-BD51-8B05F0EEFBC6}">
      <dgm:prSet/>
      <dgm:spPr/>
      <dgm:t>
        <a:bodyPr/>
        <a:lstStyle/>
        <a:p>
          <a:endParaRPr lang="en-US"/>
        </a:p>
      </dgm:t>
    </dgm:pt>
    <dgm:pt modelId="{EAB7BA3E-478D-E64C-A7CA-BF1048A1B677}">
      <dgm:prSet phldrT="[Text]">
        <dgm:style>
          <a:lnRef idx="2">
            <a:schemeClr val="accent4"/>
          </a:lnRef>
          <a:fillRef idx="1">
            <a:schemeClr val="lt1"/>
          </a:fillRef>
          <a:effectRef idx="0">
            <a:schemeClr val="accent4"/>
          </a:effectRef>
          <a:fontRef idx="minor">
            <a:schemeClr val="dk1"/>
          </a:fontRef>
        </dgm:style>
      </dgm:prSet>
      <dgm:spPr>
        <a:solidFill>
          <a:schemeClr val="accent1"/>
        </a:solidFill>
        <a:ln>
          <a:solidFill>
            <a:schemeClr val="accent1"/>
          </a:solidFill>
        </a:ln>
      </dgm:spPr>
      <dgm:t>
        <a:bodyPr/>
        <a:lstStyle/>
        <a:p>
          <a:r>
            <a:rPr lang="en-US" dirty="0">
              <a:solidFill>
                <a:schemeClr val="bg1"/>
              </a:solidFill>
            </a:rPr>
            <a:t>Serious Consideration</a:t>
          </a:r>
        </a:p>
      </dgm:t>
    </dgm:pt>
    <dgm:pt modelId="{B61DB4B6-7783-054A-B0FA-4BB3D3CA72A7}" type="parTrans" cxnId="{02A78D9E-5E91-D34E-A0FD-BED6574CBC26}">
      <dgm:prSet/>
      <dgm:spPr/>
      <dgm:t>
        <a:bodyPr/>
        <a:lstStyle/>
        <a:p>
          <a:endParaRPr lang="en-US"/>
        </a:p>
      </dgm:t>
    </dgm:pt>
    <dgm:pt modelId="{127DF396-1923-0F46-B0A1-C23D88B85E9E}" type="sibTrans" cxnId="{02A78D9E-5E91-D34E-A0FD-BED6574CBC26}">
      <dgm:prSet/>
      <dgm:spPr/>
      <dgm:t>
        <a:bodyPr/>
        <a:lstStyle/>
        <a:p>
          <a:endParaRPr lang="en-US"/>
        </a:p>
      </dgm:t>
    </dgm:pt>
    <dgm:pt modelId="{601FAC36-CF98-E54D-BFAA-67A56D207AA3}">
      <dgm:prSet phldrT="[Text]">
        <dgm:style>
          <a:lnRef idx="2">
            <a:schemeClr val="accent4"/>
          </a:lnRef>
          <a:fillRef idx="1">
            <a:schemeClr val="lt1"/>
          </a:fillRef>
          <a:effectRef idx="0">
            <a:schemeClr val="accent4"/>
          </a:effectRef>
          <a:fontRef idx="minor">
            <a:schemeClr val="dk1"/>
          </a:fontRef>
        </dgm:style>
      </dgm:prSet>
      <dgm:spPr>
        <a:ln>
          <a:solidFill>
            <a:schemeClr val="accent1"/>
          </a:solidFill>
        </a:ln>
      </dgm:spPr>
      <dgm:t>
        <a:bodyPr vert="horz"/>
        <a:lstStyle/>
        <a:p>
          <a:r>
            <a:rPr lang="en-US" dirty="0"/>
            <a:t>Aware</a:t>
          </a:r>
        </a:p>
      </dgm:t>
    </dgm:pt>
    <dgm:pt modelId="{C6D9C93A-CA73-F049-88E1-5BC62B5D1E9E}" type="parTrans" cxnId="{AE2ED17D-8579-344F-8030-9A05EADAE434}">
      <dgm:prSet/>
      <dgm:spPr/>
      <dgm:t>
        <a:bodyPr/>
        <a:lstStyle/>
        <a:p>
          <a:endParaRPr lang="en-US"/>
        </a:p>
      </dgm:t>
    </dgm:pt>
    <dgm:pt modelId="{E9B18C72-96A0-DD40-90C1-131F902A47D0}" type="sibTrans" cxnId="{AE2ED17D-8579-344F-8030-9A05EADAE434}">
      <dgm:prSet/>
      <dgm:spPr/>
      <dgm:t>
        <a:bodyPr/>
        <a:lstStyle/>
        <a:p>
          <a:endParaRPr lang="en-US"/>
        </a:p>
      </dgm:t>
    </dgm:pt>
    <dgm:pt modelId="{FE13C870-9561-4C2C-B5F1-22367452D725}">
      <dgm:prSet>
        <dgm:style>
          <a:lnRef idx="2">
            <a:schemeClr val="accent4"/>
          </a:lnRef>
          <a:fillRef idx="1">
            <a:schemeClr val="lt1"/>
          </a:fillRef>
          <a:effectRef idx="0">
            <a:schemeClr val="accent4"/>
          </a:effectRef>
          <a:fontRef idx="minor">
            <a:schemeClr val="dk1"/>
          </a:fontRef>
        </dgm:style>
      </dgm:prSet>
      <dgm:spPr>
        <a:ln>
          <a:solidFill>
            <a:schemeClr val="accent1"/>
          </a:solidFill>
        </a:ln>
      </dgm:spPr>
      <dgm:t>
        <a:bodyPr/>
        <a:lstStyle/>
        <a:p>
          <a:r>
            <a:rPr lang="en-US" dirty="0"/>
            <a:t>Unaware</a:t>
          </a:r>
        </a:p>
      </dgm:t>
    </dgm:pt>
    <dgm:pt modelId="{F8586C49-0DBD-4AA4-AEE1-8AC2029D03EA}" type="parTrans" cxnId="{A21B9AAE-EC73-4701-A2A3-D6CC56E237D6}">
      <dgm:prSet/>
      <dgm:spPr/>
      <dgm:t>
        <a:bodyPr/>
        <a:lstStyle/>
        <a:p>
          <a:endParaRPr lang="en-US"/>
        </a:p>
      </dgm:t>
    </dgm:pt>
    <dgm:pt modelId="{B48C5E9F-D78B-4398-814A-A8ECA7941BB1}" type="sibTrans" cxnId="{A21B9AAE-EC73-4701-A2A3-D6CC56E237D6}">
      <dgm:prSet/>
      <dgm:spPr/>
      <dgm:t>
        <a:bodyPr/>
        <a:lstStyle/>
        <a:p>
          <a:endParaRPr lang="en-US"/>
        </a:p>
      </dgm:t>
    </dgm:pt>
    <dgm:pt modelId="{8673102C-61DA-8F43-909C-C121FBB937A9}" type="pres">
      <dgm:prSet presAssocID="{A6505A9A-4D79-1A42-ABDB-F1A92E20205B}" presName="Name0" presStyleCnt="0">
        <dgm:presLayoutVars>
          <dgm:dir/>
          <dgm:animLvl val="lvl"/>
          <dgm:resizeHandles val="exact"/>
        </dgm:presLayoutVars>
      </dgm:prSet>
      <dgm:spPr/>
    </dgm:pt>
    <dgm:pt modelId="{366429CD-2990-408C-9A19-80D26F93373D}" type="pres">
      <dgm:prSet presAssocID="{FE13C870-9561-4C2C-B5F1-22367452D725}" presName="Name8" presStyleCnt="0"/>
      <dgm:spPr/>
    </dgm:pt>
    <dgm:pt modelId="{D5CB90A6-34BF-496F-BFB0-5F6B68F5216E}" type="pres">
      <dgm:prSet presAssocID="{FE13C870-9561-4C2C-B5F1-22367452D725}" presName="level" presStyleLbl="node1" presStyleIdx="0" presStyleCnt="5">
        <dgm:presLayoutVars>
          <dgm:chMax val="1"/>
          <dgm:bulletEnabled val="1"/>
        </dgm:presLayoutVars>
      </dgm:prSet>
      <dgm:spPr/>
    </dgm:pt>
    <dgm:pt modelId="{D95A34B7-705D-4297-A2A7-4EBCF32E4453}" type="pres">
      <dgm:prSet presAssocID="{FE13C870-9561-4C2C-B5F1-22367452D725}" presName="levelTx" presStyleLbl="revTx" presStyleIdx="0" presStyleCnt="0">
        <dgm:presLayoutVars>
          <dgm:chMax val="1"/>
          <dgm:bulletEnabled val="1"/>
        </dgm:presLayoutVars>
      </dgm:prSet>
      <dgm:spPr/>
    </dgm:pt>
    <dgm:pt modelId="{95DC470E-BC3A-1C41-A534-7D9C1BA2DF24}" type="pres">
      <dgm:prSet presAssocID="{601FAC36-CF98-E54D-BFAA-67A56D207AA3}" presName="Name8" presStyleCnt="0"/>
      <dgm:spPr/>
    </dgm:pt>
    <dgm:pt modelId="{59997C94-22CC-E840-B74C-120D59AA73B2}" type="pres">
      <dgm:prSet presAssocID="{601FAC36-CF98-E54D-BFAA-67A56D207AA3}" presName="level" presStyleLbl="node1" presStyleIdx="1" presStyleCnt="5">
        <dgm:presLayoutVars>
          <dgm:chMax val="1"/>
          <dgm:bulletEnabled val="1"/>
        </dgm:presLayoutVars>
      </dgm:prSet>
      <dgm:spPr>
        <a:xfrm rot="10800000">
          <a:off x="281220" y="379246"/>
          <a:ext cx="2249762" cy="379246"/>
        </a:xfrm>
      </dgm:spPr>
    </dgm:pt>
    <dgm:pt modelId="{747B1BF4-2708-A84A-98C1-4013912F9749}" type="pres">
      <dgm:prSet presAssocID="{601FAC36-CF98-E54D-BFAA-67A56D207AA3}" presName="levelTx" presStyleLbl="revTx" presStyleIdx="0" presStyleCnt="0">
        <dgm:presLayoutVars>
          <dgm:chMax val="1"/>
          <dgm:bulletEnabled val="1"/>
        </dgm:presLayoutVars>
      </dgm:prSet>
      <dgm:spPr/>
    </dgm:pt>
    <dgm:pt modelId="{CD9D19A7-F6D5-7D4A-9D0E-70A2EF57DC0F}" type="pres">
      <dgm:prSet presAssocID="{34C086B5-8823-5D4D-BB75-60BE4AB4137F}" presName="Name8" presStyleCnt="0"/>
      <dgm:spPr/>
    </dgm:pt>
    <dgm:pt modelId="{9F21B950-0F52-F34D-9840-089A99D46DA7}" type="pres">
      <dgm:prSet presAssocID="{34C086B5-8823-5D4D-BB75-60BE4AB4137F}" presName="level" presStyleLbl="node1" presStyleIdx="2" presStyleCnt="5">
        <dgm:presLayoutVars>
          <dgm:chMax val="1"/>
          <dgm:bulletEnabled val="1"/>
        </dgm:presLayoutVars>
      </dgm:prSet>
      <dgm:spPr>
        <a:xfrm rot="10800000">
          <a:off x="562440" y="758492"/>
          <a:ext cx="1687321" cy="379246"/>
        </a:xfrm>
      </dgm:spPr>
    </dgm:pt>
    <dgm:pt modelId="{86B9D0DE-063E-CB4F-930E-D054682CF51F}" type="pres">
      <dgm:prSet presAssocID="{34C086B5-8823-5D4D-BB75-60BE4AB4137F}" presName="levelTx" presStyleLbl="revTx" presStyleIdx="0" presStyleCnt="0">
        <dgm:presLayoutVars>
          <dgm:chMax val="1"/>
          <dgm:bulletEnabled val="1"/>
        </dgm:presLayoutVars>
      </dgm:prSet>
      <dgm:spPr/>
    </dgm:pt>
    <dgm:pt modelId="{8D833FBC-9343-6F44-8347-511C3ED7226C}" type="pres">
      <dgm:prSet presAssocID="{EAB7BA3E-478D-E64C-A7CA-BF1048A1B677}" presName="Name8" presStyleCnt="0"/>
      <dgm:spPr/>
    </dgm:pt>
    <dgm:pt modelId="{766BBF75-5F24-7843-8CA1-F6D7FBE8F9BB}" type="pres">
      <dgm:prSet presAssocID="{EAB7BA3E-478D-E64C-A7CA-BF1048A1B677}" presName="level" presStyleLbl="node1" presStyleIdx="3" presStyleCnt="5">
        <dgm:presLayoutVars>
          <dgm:chMax val="1"/>
          <dgm:bulletEnabled val="1"/>
        </dgm:presLayoutVars>
      </dgm:prSet>
      <dgm:spPr/>
    </dgm:pt>
    <dgm:pt modelId="{4469197C-DE73-DC4E-B16A-2EC1CC37E8F4}" type="pres">
      <dgm:prSet presAssocID="{EAB7BA3E-478D-E64C-A7CA-BF1048A1B677}" presName="levelTx" presStyleLbl="revTx" presStyleIdx="0" presStyleCnt="0">
        <dgm:presLayoutVars>
          <dgm:chMax val="1"/>
          <dgm:bulletEnabled val="1"/>
        </dgm:presLayoutVars>
      </dgm:prSet>
      <dgm:spPr/>
    </dgm:pt>
    <dgm:pt modelId="{62EB5908-4ACD-8240-9AA6-3DB41CFE32E6}" type="pres">
      <dgm:prSet presAssocID="{E9A5A36A-B07D-524B-819E-0E9A54D79635}" presName="Name8" presStyleCnt="0"/>
      <dgm:spPr/>
    </dgm:pt>
    <dgm:pt modelId="{52A01E73-8D41-ED40-8B1F-16F8DEDC5060}" type="pres">
      <dgm:prSet presAssocID="{E9A5A36A-B07D-524B-819E-0E9A54D79635}" presName="level" presStyleLbl="node1" presStyleIdx="4" presStyleCnt="5">
        <dgm:presLayoutVars>
          <dgm:chMax val="1"/>
          <dgm:bulletEnabled val="1"/>
        </dgm:presLayoutVars>
      </dgm:prSet>
      <dgm:spPr/>
    </dgm:pt>
    <dgm:pt modelId="{D037DC28-CA42-7D42-B217-4B2DD2B48AA7}" type="pres">
      <dgm:prSet presAssocID="{E9A5A36A-B07D-524B-819E-0E9A54D79635}" presName="levelTx" presStyleLbl="revTx" presStyleIdx="0" presStyleCnt="0">
        <dgm:presLayoutVars>
          <dgm:chMax val="1"/>
          <dgm:bulletEnabled val="1"/>
        </dgm:presLayoutVars>
      </dgm:prSet>
      <dgm:spPr/>
    </dgm:pt>
  </dgm:ptLst>
  <dgm:cxnLst>
    <dgm:cxn modelId="{4C7E721B-CF4D-6F4C-A4FB-E198F58903E8}" type="presOf" srcId="{E9A5A36A-B07D-524B-819E-0E9A54D79635}" destId="{52A01E73-8D41-ED40-8B1F-16F8DEDC5060}" srcOrd="0" destOrd="0" presId="urn:microsoft.com/office/officeart/2005/8/layout/pyramid3"/>
    <dgm:cxn modelId="{9AFC7E47-4B80-446D-929B-AA2E73FB0676}" type="presOf" srcId="{FE13C870-9561-4C2C-B5F1-22367452D725}" destId="{D5CB90A6-34BF-496F-BFB0-5F6B68F5216E}" srcOrd="0" destOrd="0" presId="urn:microsoft.com/office/officeart/2005/8/layout/pyramid3"/>
    <dgm:cxn modelId="{BB23AC4D-868A-C94C-89A5-36BDE49987B6}" type="presOf" srcId="{601FAC36-CF98-E54D-BFAA-67A56D207AA3}" destId="{59997C94-22CC-E840-B74C-120D59AA73B2}" srcOrd="0" destOrd="0" presId="urn:microsoft.com/office/officeart/2005/8/layout/pyramid3"/>
    <dgm:cxn modelId="{AE2ED17D-8579-344F-8030-9A05EADAE434}" srcId="{A6505A9A-4D79-1A42-ABDB-F1A92E20205B}" destId="{601FAC36-CF98-E54D-BFAA-67A56D207AA3}" srcOrd="1" destOrd="0" parTransId="{C6D9C93A-CA73-F049-88E1-5BC62B5D1E9E}" sibTransId="{E9B18C72-96A0-DD40-90C1-131F902A47D0}"/>
    <dgm:cxn modelId="{C6101889-E325-234E-AF40-5A6BEB5EAA0E}" type="presOf" srcId="{E9A5A36A-B07D-524B-819E-0E9A54D79635}" destId="{D037DC28-CA42-7D42-B217-4B2DD2B48AA7}" srcOrd="1" destOrd="0" presId="urn:microsoft.com/office/officeart/2005/8/layout/pyramid3"/>
    <dgm:cxn modelId="{02A78D9E-5E91-D34E-A0FD-BED6574CBC26}" srcId="{A6505A9A-4D79-1A42-ABDB-F1A92E20205B}" destId="{EAB7BA3E-478D-E64C-A7CA-BF1048A1B677}" srcOrd="3" destOrd="0" parTransId="{B61DB4B6-7783-054A-B0FA-4BB3D3CA72A7}" sibTransId="{127DF396-1923-0F46-B0A1-C23D88B85E9E}"/>
    <dgm:cxn modelId="{89BDC6A2-A2B7-AA46-B663-336978E93FC8}" type="presOf" srcId="{34C086B5-8823-5D4D-BB75-60BE4AB4137F}" destId="{86B9D0DE-063E-CB4F-930E-D054682CF51F}" srcOrd="1" destOrd="0" presId="urn:microsoft.com/office/officeart/2005/8/layout/pyramid3"/>
    <dgm:cxn modelId="{114738AA-201A-6942-A162-C1FB01B8CC2A}" type="presOf" srcId="{601FAC36-CF98-E54D-BFAA-67A56D207AA3}" destId="{747B1BF4-2708-A84A-98C1-4013912F9749}" srcOrd="1" destOrd="0" presId="urn:microsoft.com/office/officeart/2005/8/layout/pyramid3"/>
    <dgm:cxn modelId="{A21B9AAE-EC73-4701-A2A3-D6CC56E237D6}" srcId="{A6505A9A-4D79-1A42-ABDB-F1A92E20205B}" destId="{FE13C870-9561-4C2C-B5F1-22367452D725}" srcOrd="0" destOrd="0" parTransId="{F8586C49-0DBD-4AA4-AEE1-8AC2029D03EA}" sibTransId="{B48C5E9F-D78B-4398-814A-A8ECA7941BB1}"/>
    <dgm:cxn modelId="{AE27B1BA-E644-5B48-A0FF-A5C4AD724F46}" srcId="{A6505A9A-4D79-1A42-ABDB-F1A92E20205B}" destId="{34C086B5-8823-5D4D-BB75-60BE4AB4137F}" srcOrd="2" destOrd="0" parTransId="{D1E9DA5F-FFB0-3E42-B387-C6FF55DDBC2B}" sibTransId="{4D70A6A6-7E9A-824E-85A9-F4BC3CF42B1B}"/>
    <dgm:cxn modelId="{84C62DBF-AD76-E147-9DCA-A659A4812279}" type="presOf" srcId="{34C086B5-8823-5D4D-BB75-60BE4AB4137F}" destId="{9F21B950-0F52-F34D-9840-089A99D46DA7}" srcOrd="0" destOrd="0" presId="urn:microsoft.com/office/officeart/2005/8/layout/pyramid3"/>
    <dgm:cxn modelId="{8CDA98CA-8E6B-A244-BF2E-0754FAEF33FB}" type="presOf" srcId="{EAB7BA3E-478D-E64C-A7CA-BF1048A1B677}" destId="{4469197C-DE73-DC4E-B16A-2EC1CC37E8F4}" srcOrd="1" destOrd="0" presId="urn:microsoft.com/office/officeart/2005/8/layout/pyramid3"/>
    <dgm:cxn modelId="{A77E4AD6-9C73-E040-B997-608879B94EEF}" type="presOf" srcId="{A6505A9A-4D79-1A42-ABDB-F1A92E20205B}" destId="{8673102C-61DA-8F43-909C-C121FBB937A9}" srcOrd="0" destOrd="0" presId="urn:microsoft.com/office/officeart/2005/8/layout/pyramid3"/>
    <dgm:cxn modelId="{2C547EDB-2E24-4A93-963B-C7BFE0ADEB83}" type="presOf" srcId="{FE13C870-9561-4C2C-B5F1-22367452D725}" destId="{D95A34B7-705D-4297-A2A7-4EBCF32E4453}" srcOrd="1" destOrd="0" presId="urn:microsoft.com/office/officeart/2005/8/layout/pyramid3"/>
    <dgm:cxn modelId="{4D3B76F5-C352-164E-8BE2-85F3C10A995E}" type="presOf" srcId="{EAB7BA3E-478D-E64C-A7CA-BF1048A1B677}" destId="{766BBF75-5F24-7843-8CA1-F6D7FBE8F9BB}" srcOrd="0" destOrd="0" presId="urn:microsoft.com/office/officeart/2005/8/layout/pyramid3"/>
    <dgm:cxn modelId="{2BD31BFC-FB5B-3F48-BD51-8B05F0EEFBC6}" srcId="{A6505A9A-4D79-1A42-ABDB-F1A92E20205B}" destId="{E9A5A36A-B07D-524B-819E-0E9A54D79635}" srcOrd="4" destOrd="0" parTransId="{3A59DBD7-253A-C642-BE6A-F1FE9F280E1E}" sibTransId="{9FC0F340-BB0F-AC41-A5C6-CA9738424882}"/>
    <dgm:cxn modelId="{410D0D00-469E-4768-AABC-EABB939507BF}" type="presParOf" srcId="{8673102C-61DA-8F43-909C-C121FBB937A9}" destId="{366429CD-2990-408C-9A19-80D26F93373D}" srcOrd="0" destOrd="0" presId="urn:microsoft.com/office/officeart/2005/8/layout/pyramid3"/>
    <dgm:cxn modelId="{A1A581DE-97AD-42A3-A4DB-52BA8A503C04}" type="presParOf" srcId="{366429CD-2990-408C-9A19-80D26F93373D}" destId="{D5CB90A6-34BF-496F-BFB0-5F6B68F5216E}" srcOrd="0" destOrd="0" presId="urn:microsoft.com/office/officeart/2005/8/layout/pyramid3"/>
    <dgm:cxn modelId="{37562A76-9381-4C5E-A8F2-0098C7EB2B85}" type="presParOf" srcId="{366429CD-2990-408C-9A19-80D26F93373D}" destId="{D95A34B7-705D-4297-A2A7-4EBCF32E4453}" srcOrd="1" destOrd="0" presId="urn:microsoft.com/office/officeart/2005/8/layout/pyramid3"/>
    <dgm:cxn modelId="{D2B9F3F8-E590-CE43-9A09-B2FC38E01705}" type="presParOf" srcId="{8673102C-61DA-8F43-909C-C121FBB937A9}" destId="{95DC470E-BC3A-1C41-A534-7D9C1BA2DF24}" srcOrd="1" destOrd="0" presId="urn:microsoft.com/office/officeart/2005/8/layout/pyramid3"/>
    <dgm:cxn modelId="{7DE11AC8-BBFB-564B-8B35-77EED2B2B651}" type="presParOf" srcId="{95DC470E-BC3A-1C41-A534-7D9C1BA2DF24}" destId="{59997C94-22CC-E840-B74C-120D59AA73B2}" srcOrd="0" destOrd="0" presId="urn:microsoft.com/office/officeart/2005/8/layout/pyramid3"/>
    <dgm:cxn modelId="{F328D381-C1C2-F240-ADAC-695FF71E04A6}" type="presParOf" srcId="{95DC470E-BC3A-1C41-A534-7D9C1BA2DF24}" destId="{747B1BF4-2708-A84A-98C1-4013912F9749}" srcOrd="1" destOrd="0" presId="urn:microsoft.com/office/officeart/2005/8/layout/pyramid3"/>
    <dgm:cxn modelId="{F56B3202-C3DF-034D-A800-E910BD461C90}" type="presParOf" srcId="{8673102C-61DA-8F43-909C-C121FBB937A9}" destId="{CD9D19A7-F6D5-7D4A-9D0E-70A2EF57DC0F}" srcOrd="2" destOrd="0" presId="urn:microsoft.com/office/officeart/2005/8/layout/pyramid3"/>
    <dgm:cxn modelId="{794A0F18-5D69-224D-8617-85D02B9D85EC}" type="presParOf" srcId="{CD9D19A7-F6D5-7D4A-9D0E-70A2EF57DC0F}" destId="{9F21B950-0F52-F34D-9840-089A99D46DA7}" srcOrd="0" destOrd="0" presId="urn:microsoft.com/office/officeart/2005/8/layout/pyramid3"/>
    <dgm:cxn modelId="{B40BE891-F2D9-E841-88D3-7F10EAEE7A37}" type="presParOf" srcId="{CD9D19A7-F6D5-7D4A-9D0E-70A2EF57DC0F}" destId="{86B9D0DE-063E-CB4F-930E-D054682CF51F}" srcOrd="1" destOrd="0" presId="urn:microsoft.com/office/officeart/2005/8/layout/pyramid3"/>
    <dgm:cxn modelId="{3E80F8B1-654C-DC4A-99AB-B4EEC4E3E85D}" type="presParOf" srcId="{8673102C-61DA-8F43-909C-C121FBB937A9}" destId="{8D833FBC-9343-6F44-8347-511C3ED7226C}" srcOrd="3" destOrd="0" presId="urn:microsoft.com/office/officeart/2005/8/layout/pyramid3"/>
    <dgm:cxn modelId="{20F17F8C-241D-EE49-B3B5-F81A86EB3155}" type="presParOf" srcId="{8D833FBC-9343-6F44-8347-511C3ED7226C}" destId="{766BBF75-5F24-7843-8CA1-F6D7FBE8F9BB}" srcOrd="0" destOrd="0" presId="urn:microsoft.com/office/officeart/2005/8/layout/pyramid3"/>
    <dgm:cxn modelId="{0ECB9206-2C2D-554B-B007-66AE16489D13}" type="presParOf" srcId="{8D833FBC-9343-6F44-8347-511C3ED7226C}" destId="{4469197C-DE73-DC4E-B16A-2EC1CC37E8F4}" srcOrd="1" destOrd="0" presId="urn:microsoft.com/office/officeart/2005/8/layout/pyramid3"/>
    <dgm:cxn modelId="{B0E46208-871E-A24B-848B-1AD228992349}" type="presParOf" srcId="{8673102C-61DA-8F43-909C-C121FBB937A9}" destId="{62EB5908-4ACD-8240-9AA6-3DB41CFE32E6}" srcOrd="4" destOrd="0" presId="urn:microsoft.com/office/officeart/2005/8/layout/pyramid3"/>
    <dgm:cxn modelId="{47CA2F8F-A40A-F448-A19A-3DA8A402F90F}" type="presParOf" srcId="{62EB5908-4ACD-8240-9AA6-3DB41CFE32E6}" destId="{52A01E73-8D41-ED40-8B1F-16F8DEDC5060}" srcOrd="0" destOrd="0" presId="urn:microsoft.com/office/officeart/2005/8/layout/pyramid3"/>
    <dgm:cxn modelId="{54342E53-323A-7B4D-81F9-6C2902CE7906}" type="presParOf" srcId="{62EB5908-4ACD-8240-9AA6-3DB41CFE32E6}" destId="{D037DC28-CA42-7D42-B217-4B2DD2B48AA7}" srcOrd="1" destOrd="0" presId="urn:microsoft.com/office/officeart/2005/8/layout/pyramid3"/>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505A9A-4D79-1A42-ABDB-F1A92E20205B}" type="doc">
      <dgm:prSet loTypeId="urn:microsoft.com/office/officeart/2005/8/layout/pyramid3" loCatId="" qsTypeId="urn:microsoft.com/office/officeart/2005/8/quickstyle/simple1" qsCatId="simple" csTypeId="urn:microsoft.com/office/officeart/2005/8/colors/accent1_2" csCatId="accent1" phldr="1"/>
      <dgm:spPr/>
    </dgm:pt>
    <dgm:pt modelId="{34C086B5-8823-5D4D-BB75-60BE4AB4137F}">
      <dgm:prSet phldrT="[Text]">
        <dgm:style>
          <a:lnRef idx="1">
            <a:schemeClr val="accent4"/>
          </a:lnRef>
          <a:fillRef idx="2">
            <a:schemeClr val="accent4"/>
          </a:fillRef>
          <a:effectRef idx="1">
            <a:schemeClr val="accent4"/>
          </a:effectRef>
          <a:fontRef idx="minor">
            <a:schemeClr val="dk1"/>
          </a:fontRef>
        </dgm:style>
      </dgm:prSet>
      <dgm:spPr>
        <a:solidFill>
          <a:schemeClr val="bg1"/>
        </a:solidFill>
        <a:ln w="19050">
          <a:solidFill>
            <a:schemeClr val="accent3"/>
          </a:solidFill>
        </a:ln>
      </dgm:spPr>
      <dgm:t>
        <a:bodyPr vert="horz"/>
        <a:lstStyle/>
        <a:p>
          <a:r>
            <a:rPr lang="en-US" dirty="0">
              <a:solidFill>
                <a:schemeClr val="tx1"/>
              </a:solidFill>
            </a:rPr>
            <a:t>Initial Consideration</a:t>
          </a:r>
        </a:p>
      </dgm:t>
    </dgm:pt>
    <dgm:pt modelId="{D1E9DA5F-FFB0-3E42-B387-C6FF55DDBC2B}" type="parTrans" cxnId="{AE27B1BA-E644-5B48-A0FF-A5C4AD724F46}">
      <dgm:prSet/>
      <dgm:spPr/>
      <dgm:t>
        <a:bodyPr/>
        <a:lstStyle/>
        <a:p>
          <a:endParaRPr lang="en-US"/>
        </a:p>
      </dgm:t>
    </dgm:pt>
    <dgm:pt modelId="{4D70A6A6-7E9A-824E-85A9-F4BC3CF42B1B}" type="sibTrans" cxnId="{AE27B1BA-E644-5B48-A0FF-A5C4AD724F46}">
      <dgm:prSet/>
      <dgm:spPr/>
      <dgm:t>
        <a:bodyPr/>
        <a:lstStyle/>
        <a:p>
          <a:endParaRPr lang="en-US"/>
        </a:p>
      </dgm:t>
    </dgm:pt>
    <dgm:pt modelId="{E9A5A36A-B07D-524B-819E-0E9A54D79635}">
      <dgm:prSet phldrT="[Text]">
        <dgm:style>
          <a:lnRef idx="2">
            <a:schemeClr val="accent4"/>
          </a:lnRef>
          <a:fillRef idx="1">
            <a:schemeClr val="lt1"/>
          </a:fillRef>
          <a:effectRef idx="0">
            <a:schemeClr val="accent4"/>
          </a:effectRef>
          <a:fontRef idx="minor">
            <a:schemeClr val="dk1"/>
          </a:fontRef>
        </dgm:style>
      </dgm:prSet>
      <dgm:spPr>
        <a:solidFill>
          <a:schemeClr val="accent3"/>
        </a:solidFill>
        <a:ln>
          <a:solidFill>
            <a:schemeClr val="accent3"/>
          </a:solidFill>
        </a:ln>
      </dgm:spPr>
      <dgm:t>
        <a:bodyPr/>
        <a:lstStyle/>
        <a:p>
          <a:r>
            <a:rPr lang="en-US" dirty="0">
              <a:solidFill>
                <a:schemeClr val="bg1"/>
              </a:solidFill>
            </a:rPr>
            <a:t>Action</a:t>
          </a:r>
        </a:p>
        <a:p>
          <a:endParaRPr lang="en-US" dirty="0"/>
        </a:p>
      </dgm:t>
    </dgm:pt>
    <dgm:pt modelId="{3A59DBD7-253A-C642-BE6A-F1FE9F280E1E}" type="parTrans" cxnId="{2BD31BFC-FB5B-3F48-BD51-8B05F0EEFBC6}">
      <dgm:prSet/>
      <dgm:spPr/>
      <dgm:t>
        <a:bodyPr/>
        <a:lstStyle/>
        <a:p>
          <a:endParaRPr lang="en-US"/>
        </a:p>
      </dgm:t>
    </dgm:pt>
    <dgm:pt modelId="{9FC0F340-BB0F-AC41-A5C6-CA9738424882}" type="sibTrans" cxnId="{2BD31BFC-FB5B-3F48-BD51-8B05F0EEFBC6}">
      <dgm:prSet/>
      <dgm:spPr/>
      <dgm:t>
        <a:bodyPr/>
        <a:lstStyle/>
        <a:p>
          <a:endParaRPr lang="en-US"/>
        </a:p>
      </dgm:t>
    </dgm:pt>
    <dgm:pt modelId="{EAB7BA3E-478D-E64C-A7CA-BF1048A1B677}">
      <dgm:prSet phldrT="[Text]">
        <dgm:style>
          <a:lnRef idx="2">
            <a:schemeClr val="accent4"/>
          </a:lnRef>
          <a:fillRef idx="1">
            <a:schemeClr val="lt1"/>
          </a:fillRef>
          <a:effectRef idx="0">
            <a:schemeClr val="accent4"/>
          </a:effectRef>
          <a:fontRef idx="minor">
            <a:schemeClr val="dk1"/>
          </a:fontRef>
        </dgm:style>
      </dgm:prSet>
      <dgm:spPr>
        <a:solidFill>
          <a:schemeClr val="bg1"/>
        </a:solidFill>
        <a:ln>
          <a:solidFill>
            <a:schemeClr val="accent3"/>
          </a:solidFill>
        </a:ln>
      </dgm:spPr>
      <dgm:t>
        <a:bodyPr/>
        <a:lstStyle/>
        <a:p>
          <a:r>
            <a:rPr lang="en-US" dirty="0">
              <a:solidFill>
                <a:schemeClr val="tx1"/>
              </a:solidFill>
            </a:rPr>
            <a:t>Serious Consideration</a:t>
          </a:r>
        </a:p>
      </dgm:t>
    </dgm:pt>
    <dgm:pt modelId="{B61DB4B6-7783-054A-B0FA-4BB3D3CA72A7}" type="parTrans" cxnId="{02A78D9E-5E91-D34E-A0FD-BED6574CBC26}">
      <dgm:prSet/>
      <dgm:spPr/>
      <dgm:t>
        <a:bodyPr/>
        <a:lstStyle/>
        <a:p>
          <a:endParaRPr lang="en-US"/>
        </a:p>
      </dgm:t>
    </dgm:pt>
    <dgm:pt modelId="{127DF396-1923-0F46-B0A1-C23D88B85E9E}" type="sibTrans" cxnId="{02A78D9E-5E91-D34E-A0FD-BED6574CBC26}">
      <dgm:prSet/>
      <dgm:spPr/>
      <dgm:t>
        <a:bodyPr/>
        <a:lstStyle/>
        <a:p>
          <a:endParaRPr lang="en-US"/>
        </a:p>
      </dgm:t>
    </dgm:pt>
    <dgm:pt modelId="{601FAC36-CF98-E54D-BFAA-67A56D207AA3}">
      <dgm:prSet phldrT="[Text]">
        <dgm:style>
          <a:lnRef idx="2">
            <a:schemeClr val="accent4"/>
          </a:lnRef>
          <a:fillRef idx="1">
            <a:schemeClr val="lt1"/>
          </a:fillRef>
          <a:effectRef idx="0">
            <a:schemeClr val="accent4"/>
          </a:effectRef>
          <a:fontRef idx="minor">
            <a:schemeClr val="dk1"/>
          </a:fontRef>
        </dgm:style>
      </dgm:prSet>
      <dgm:spPr>
        <a:ln>
          <a:solidFill>
            <a:schemeClr val="accent3"/>
          </a:solidFill>
        </a:ln>
      </dgm:spPr>
      <dgm:t>
        <a:bodyPr vert="horz"/>
        <a:lstStyle/>
        <a:p>
          <a:r>
            <a:rPr lang="en-US" dirty="0"/>
            <a:t>Aware</a:t>
          </a:r>
        </a:p>
      </dgm:t>
    </dgm:pt>
    <dgm:pt modelId="{C6D9C93A-CA73-F049-88E1-5BC62B5D1E9E}" type="parTrans" cxnId="{AE2ED17D-8579-344F-8030-9A05EADAE434}">
      <dgm:prSet/>
      <dgm:spPr/>
      <dgm:t>
        <a:bodyPr/>
        <a:lstStyle/>
        <a:p>
          <a:endParaRPr lang="en-US"/>
        </a:p>
      </dgm:t>
    </dgm:pt>
    <dgm:pt modelId="{E9B18C72-96A0-DD40-90C1-131F902A47D0}" type="sibTrans" cxnId="{AE2ED17D-8579-344F-8030-9A05EADAE434}">
      <dgm:prSet/>
      <dgm:spPr/>
      <dgm:t>
        <a:bodyPr/>
        <a:lstStyle/>
        <a:p>
          <a:endParaRPr lang="en-US"/>
        </a:p>
      </dgm:t>
    </dgm:pt>
    <dgm:pt modelId="{FE13C870-9561-4C2C-B5F1-22367452D725}">
      <dgm:prSet>
        <dgm:style>
          <a:lnRef idx="2">
            <a:schemeClr val="accent4"/>
          </a:lnRef>
          <a:fillRef idx="1">
            <a:schemeClr val="lt1"/>
          </a:fillRef>
          <a:effectRef idx="0">
            <a:schemeClr val="accent4"/>
          </a:effectRef>
          <a:fontRef idx="minor">
            <a:schemeClr val="dk1"/>
          </a:fontRef>
        </dgm:style>
      </dgm:prSet>
      <dgm:spPr>
        <a:ln>
          <a:solidFill>
            <a:schemeClr val="accent3"/>
          </a:solidFill>
        </a:ln>
      </dgm:spPr>
      <dgm:t>
        <a:bodyPr/>
        <a:lstStyle/>
        <a:p>
          <a:r>
            <a:rPr lang="en-US" dirty="0"/>
            <a:t>Unaware</a:t>
          </a:r>
        </a:p>
      </dgm:t>
    </dgm:pt>
    <dgm:pt modelId="{F8586C49-0DBD-4AA4-AEE1-8AC2029D03EA}" type="parTrans" cxnId="{A21B9AAE-EC73-4701-A2A3-D6CC56E237D6}">
      <dgm:prSet/>
      <dgm:spPr/>
      <dgm:t>
        <a:bodyPr/>
        <a:lstStyle/>
        <a:p>
          <a:endParaRPr lang="en-US"/>
        </a:p>
      </dgm:t>
    </dgm:pt>
    <dgm:pt modelId="{B48C5E9F-D78B-4398-814A-A8ECA7941BB1}" type="sibTrans" cxnId="{A21B9AAE-EC73-4701-A2A3-D6CC56E237D6}">
      <dgm:prSet/>
      <dgm:spPr/>
      <dgm:t>
        <a:bodyPr/>
        <a:lstStyle/>
        <a:p>
          <a:endParaRPr lang="en-US"/>
        </a:p>
      </dgm:t>
    </dgm:pt>
    <dgm:pt modelId="{8673102C-61DA-8F43-909C-C121FBB937A9}" type="pres">
      <dgm:prSet presAssocID="{A6505A9A-4D79-1A42-ABDB-F1A92E20205B}" presName="Name0" presStyleCnt="0">
        <dgm:presLayoutVars>
          <dgm:dir/>
          <dgm:animLvl val="lvl"/>
          <dgm:resizeHandles val="exact"/>
        </dgm:presLayoutVars>
      </dgm:prSet>
      <dgm:spPr/>
    </dgm:pt>
    <dgm:pt modelId="{366429CD-2990-408C-9A19-80D26F93373D}" type="pres">
      <dgm:prSet presAssocID="{FE13C870-9561-4C2C-B5F1-22367452D725}" presName="Name8" presStyleCnt="0"/>
      <dgm:spPr/>
    </dgm:pt>
    <dgm:pt modelId="{D5CB90A6-34BF-496F-BFB0-5F6B68F5216E}" type="pres">
      <dgm:prSet presAssocID="{FE13C870-9561-4C2C-B5F1-22367452D725}" presName="level" presStyleLbl="node1" presStyleIdx="0" presStyleCnt="5">
        <dgm:presLayoutVars>
          <dgm:chMax val="1"/>
          <dgm:bulletEnabled val="1"/>
        </dgm:presLayoutVars>
      </dgm:prSet>
      <dgm:spPr/>
    </dgm:pt>
    <dgm:pt modelId="{D95A34B7-705D-4297-A2A7-4EBCF32E4453}" type="pres">
      <dgm:prSet presAssocID="{FE13C870-9561-4C2C-B5F1-22367452D725}" presName="levelTx" presStyleLbl="revTx" presStyleIdx="0" presStyleCnt="0">
        <dgm:presLayoutVars>
          <dgm:chMax val="1"/>
          <dgm:bulletEnabled val="1"/>
        </dgm:presLayoutVars>
      </dgm:prSet>
      <dgm:spPr/>
    </dgm:pt>
    <dgm:pt modelId="{95DC470E-BC3A-1C41-A534-7D9C1BA2DF24}" type="pres">
      <dgm:prSet presAssocID="{601FAC36-CF98-E54D-BFAA-67A56D207AA3}" presName="Name8" presStyleCnt="0"/>
      <dgm:spPr/>
    </dgm:pt>
    <dgm:pt modelId="{59997C94-22CC-E840-B74C-120D59AA73B2}" type="pres">
      <dgm:prSet presAssocID="{601FAC36-CF98-E54D-BFAA-67A56D207AA3}" presName="level" presStyleLbl="node1" presStyleIdx="1" presStyleCnt="5">
        <dgm:presLayoutVars>
          <dgm:chMax val="1"/>
          <dgm:bulletEnabled val="1"/>
        </dgm:presLayoutVars>
      </dgm:prSet>
      <dgm:spPr>
        <a:xfrm rot="10800000">
          <a:off x="281220" y="379246"/>
          <a:ext cx="2249762" cy="379246"/>
        </a:xfrm>
      </dgm:spPr>
    </dgm:pt>
    <dgm:pt modelId="{747B1BF4-2708-A84A-98C1-4013912F9749}" type="pres">
      <dgm:prSet presAssocID="{601FAC36-CF98-E54D-BFAA-67A56D207AA3}" presName="levelTx" presStyleLbl="revTx" presStyleIdx="0" presStyleCnt="0">
        <dgm:presLayoutVars>
          <dgm:chMax val="1"/>
          <dgm:bulletEnabled val="1"/>
        </dgm:presLayoutVars>
      </dgm:prSet>
      <dgm:spPr/>
    </dgm:pt>
    <dgm:pt modelId="{CD9D19A7-F6D5-7D4A-9D0E-70A2EF57DC0F}" type="pres">
      <dgm:prSet presAssocID="{34C086B5-8823-5D4D-BB75-60BE4AB4137F}" presName="Name8" presStyleCnt="0"/>
      <dgm:spPr/>
    </dgm:pt>
    <dgm:pt modelId="{9F21B950-0F52-F34D-9840-089A99D46DA7}" type="pres">
      <dgm:prSet presAssocID="{34C086B5-8823-5D4D-BB75-60BE4AB4137F}" presName="level" presStyleLbl="node1" presStyleIdx="2" presStyleCnt="5">
        <dgm:presLayoutVars>
          <dgm:chMax val="1"/>
          <dgm:bulletEnabled val="1"/>
        </dgm:presLayoutVars>
      </dgm:prSet>
      <dgm:spPr>
        <a:xfrm rot="10800000">
          <a:off x="562440" y="758492"/>
          <a:ext cx="1687321" cy="379246"/>
        </a:xfrm>
      </dgm:spPr>
    </dgm:pt>
    <dgm:pt modelId="{86B9D0DE-063E-CB4F-930E-D054682CF51F}" type="pres">
      <dgm:prSet presAssocID="{34C086B5-8823-5D4D-BB75-60BE4AB4137F}" presName="levelTx" presStyleLbl="revTx" presStyleIdx="0" presStyleCnt="0">
        <dgm:presLayoutVars>
          <dgm:chMax val="1"/>
          <dgm:bulletEnabled val="1"/>
        </dgm:presLayoutVars>
      </dgm:prSet>
      <dgm:spPr/>
    </dgm:pt>
    <dgm:pt modelId="{8D833FBC-9343-6F44-8347-511C3ED7226C}" type="pres">
      <dgm:prSet presAssocID="{EAB7BA3E-478D-E64C-A7CA-BF1048A1B677}" presName="Name8" presStyleCnt="0"/>
      <dgm:spPr/>
    </dgm:pt>
    <dgm:pt modelId="{766BBF75-5F24-7843-8CA1-F6D7FBE8F9BB}" type="pres">
      <dgm:prSet presAssocID="{EAB7BA3E-478D-E64C-A7CA-BF1048A1B677}" presName="level" presStyleLbl="node1" presStyleIdx="3" presStyleCnt="5">
        <dgm:presLayoutVars>
          <dgm:chMax val="1"/>
          <dgm:bulletEnabled val="1"/>
        </dgm:presLayoutVars>
      </dgm:prSet>
      <dgm:spPr/>
    </dgm:pt>
    <dgm:pt modelId="{4469197C-DE73-DC4E-B16A-2EC1CC37E8F4}" type="pres">
      <dgm:prSet presAssocID="{EAB7BA3E-478D-E64C-A7CA-BF1048A1B677}" presName="levelTx" presStyleLbl="revTx" presStyleIdx="0" presStyleCnt="0">
        <dgm:presLayoutVars>
          <dgm:chMax val="1"/>
          <dgm:bulletEnabled val="1"/>
        </dgm:presLayoutVars>
      </dgm:prSet>
      <dgm:spPr/>
    </dgm:pt>
    <dgm:pt modelId="{62EB5908-4ACD-8240-9AA6-3DB41CFE32E6}" type="pres">
      <dgm:prSet presAssocID="{E9A5A36A-B07D-524B-819E-0E9A54D79635}" presName="Name8" presStyleCnt="0"/>
      <dgm:spPr/>
    </dgm:pt>
    <dgm:pt modelId="{52A01E73-8D41-ED40-8B1F-16F8DEDC5060}" type="pres">
      <dgm:prSet presAssocID="{E9A5A36A-B07D-524B-819E-0E9A54D79635}" presName="level" presStyleLbl="node1" presStyleIdx="4" presStyleCnt="5">
        <dgm:presLayoutVars>
          <dgm:chMax val="1"/>
          <dgm:bulletEnabled val="1"/>
        </dgm:presLayoutVars>
      </dgm:prSet>
      <dgm:spPr/>
    </dgm:pt>
    <dgm:pt modelId="{D037DC28-CA42-7D42-B217-4B2DD2B48AA7}" type="pres">
      <dgm:prSet presAssocID="{E9A5A36A-B07D-524B-819E-0E9A54D79635}" presName="levelTx" presStyleLbl="revTx" presStyleIdx="0" presStyleCnt="0">
        <dgm:presLayoutVars>
          <dgm:chMax val="1"/>
          <dgm:bulletEnabled val="1"/>
        </dgm:presLayoutVars>
      </dgm:prSet>
      <dgm:spPr/>
    </dgm:pt>
  </dgm:ptLst>
  <dgm:cxnLst>
    <dgm:cxn modelId="{4C7E721B-CF4D-6F4C-A4FB-E198F58903E8}" type="presOf" srcId="{E9A5A36A-B07D-524B-819E-0E9A54D79635}" destId="{52A01E73-8D41-ED40-8B1F-16F8DEDC5060}" srcOrd="0" destOrd="0" presId="urn:microsoft.com/office/officeart/2005/8/layout/pyramid3"/>
    <dgm:cxn modelId="{9AFC7E47-4B80-446D-929B-AA2E73FB0676}" type="presOf" srcId="{FE13C870-9561-4C2C-B5F1-22367452D725}" destId="{D5CB90A6-34BF-496F-BFB0-5F6B68F5216E}" srcOrd="0" destOrd="0" presId="urn:microsoft.com/office/officeart/2005/8/layout/pyramid3"/>
    <dgm:cxn modelId="{BB23AC4D-868A-C94C-89A5-36BDE49987B6}" type="presOf" srcId="{601FAC36-CF98-E54D-BFAA-67A56D207AA3}" destId="{59997C94-22CC-E840-B74C-120D59AA73B2}" srcOrd="0" destOrd="0" presId="urn:microsoft.com/office/officeart/2005/8/layout/pyramid3"/>
    <dgm:cxn modelId="{AE2ED17D-8579-344F-8030-9A05EADAE434}" srcId="{A6505A9A-4D79-1A42-ABDB-F1A92E20205B}" destId="{601FAC36-CF98-E54D-BFAA-67A56D207AA3}" srcOrd="1" destOrd="0" parTransId="{C6D9C93A-CA73-F049-88E1-5BC62B5D1E9E}" sibTransId="{E9B18C72-96A0-DD40-90C1-131F902A47D0}"/>
    <dgm:cxn modelId="{C6101889-E325-234E-AF40-5A6BEB5EAA0E}" type="presOf" srcId="{E9A5A36A-B07D-524B-819E-0E9A54D79635}" destId="{D037DC28-CA42-7D42-B217-4B2DD2B48AA7}" srcOrd="1" destOrd="0" presId="urn:microsoft.com/office/officeart/2005/8/layout/pyramid3"/>
    <dgm:cxn modelId="{02A78D9E-5E91-D34E-A0FD-BED6574CBC26}" srcId="{A6505A9A-4D79-1A42-ABDB-F1A92E20205B}" destId="{EAB7BA3E-478D-E64C-A7CA-BF1048A1B677}" srcOrd="3" destOrd="0" parTransId="{B61DB4B6-7783-054A-B0FA-4BB3D3CA72A7}" sibTransId="{127DF396-1923-0F46-B0A1-C23D88B85E9E}"/>
    <dgm:cxn modelId="{89BDC6A2-A2B7-AA46-B663-336978E93FC8}" type="presOf" srcId="{34C086B5-8823-5D4D-BB75-60BE4AB4137F}" destId="{86B9D0DE-063E-CB4F-930E-D054682CF51F}" srcOrd="1" destOrd="0" presId="urn:microsoft.com/office/officeart/2005/8/layout/pyramid3"/>
    <dgm:cxn modelId="{114738AA-201A-6942-A162-C1FB01B8CC2A}" type="presOf" srcId="{601FAC36-CF98-E54D-BFAA-67A56D207AA3}" destId="{747B1BF4-2708-A84A-98C1-4013912F9749}" srcOrd="1" destOrd="0" presId="urn:microsoft.com/office/officeart/2005/8/layout/pyramid3"/>
    <dgm:cxn modelId="{A21B9AAE-EC73-4701-A2A3-D6CC56E237D6}" srcId="{A6505A9A-4D79-1A42-ABDB-F1A92E20205B}" destId="{FE13C870-9561-4C2C-B5F1-22367452D725}" srcOrd="0" destOrd="0" parTransId="{F8586C49-0DBD-4AA4-AEE1-8AC2029D03EA}" sibTransId="{B48C5E9F-D78B-4398-814A-A8ECA7941BB1}"/>
    <dgm:cxn modelId="{AE27B1BA-E644-5B48-A0FF-A5C4AD724F46}" srcId="{A6505A9A-4D79-1A42-ABDB-F1A92E20205B}" destId="{34C086B5-8823-5D4D-BB75-60BE4AB4137F}" srcOrd="2" destOrd="0" parTransId="{D1E9DA5F-FFB0-3E42-B387-C6FF55DDBC2B}" sibTransId="{4D70A6A6-7E9A-824E-85A9-F4BC3CF42B1B}"/>
    <dgm:cxn modelId="{84C62DBF-AD76-E147-9DCA-A659A4812279}" type="presOf" srcId="{34C086B5-8823-5D4D-BB75-60BE4AB4137F}" destId="{9F21B950-0F52-F34D-9840-089A99D46DA7}" srcOrd="0" destOrd="0" presId="urn:microsoft.com/office/officeart/2005/8/layout/pyramid3"/>
    <dgm:cxn modelId="{8CDA98CA-8E6B-A244-BF2E-0754FAEF33FB}" type="presOf" srcId="{EAB7BA3E-478D-E64C-A7CA-BF1048A1B677}" destId="{4469197C-DE73-DC4E-B16A-2EC1CC37E8F4}" srcOrd="1" destOrd="0" presId="urn:microsoft.com/office/officeart/2005/8/layout/pyramid3"/>
    <dgm:cxn modelId="{A77E4AD6-9C73-E040-B997-608879B94EEF}" type="presOf" srcId="{A6505A9A-4D79-1A42-ABDB-F1A92E20205B}" destId="{8673102C-61DA-8F43-909C-C121FBB937A9}" srcOrd="0" destOrd="0" presId="urn:microsoft.com/office/officeart/2005/8/layout/pyramid3"/>
    <dgm:cxn modelId="{2C547EDB-2E24-4A93-963B-C7BFE0ADEB83}" type="presOf" srcId="{FE13C870-9561-4C2C-B5F1-22367452D725}" destId="{D95A34B7-705D-4297-A2A7-4EBCF32E4453}" srcOrd="1" destOrd="0" presId="urn:microsoft.com/office/officeart/2005/8/layout/pyramid3"/>
    <dgm:cxn modelId="{4D3B76F5-C352-164E-8BE2-85F3C10A995E}" type="presOf" srcId="{EAB7BA3E-478D-E64C-A7CA-BF1048A1B677}" destId="{766BBF75-5F24-7843-8CA1-F6D7FBE8F9BB}" srcOrd="0" destOrd="0" presId="urn:microsoft.com/office/officeart/2005/8/layout/pyramid3"/>
    <dgm:cxn modelId="{2BD31BFC-FB5B-3F48-BD51-8B05F0EEFBC6}" srcId="{A6505A9A-4D79-1A42-ABDB-F1A92E20205B}" destId="{E9A5A36A-B07D-524B-819E-0E9A54D79635}" srcOrd="4" destOrd="0" parTransId="{3A59DBD7-253A-C642-BE6A-F1FE9F280E1E}" sibTransId="{9FC0F340-BB0F-AC41-A5C6-CA9738424882}"/>
    <dgm:cxn modelId="{410D0D00-469E-4768-AABC-EABB939507BF}" type="presParOf" srcId="{8673102C-61DA-8F43-909C-C121FBB937A9}" destId="{366429CD-2990-408C-9A19-80D26F93373D}" srcOrd="0" destOrd="0" presId="urn:microsoft.com/office/officeart/2005/8/layout/pyramid3"/>
    <dgm:cxn modelId="{A1A581DE-97AD-42A3-A4DB-52BA8A503C04}" type="presParOf" srcId="{366429CD-2990-408C-9A19-80D26F93373D}" destId="{D5CB90A6-34BF-496F-BFB0-5F6B68F5216E}" srcOrd="0" destOrd="0" presId="urn:microsoft.com/office/officeart/2005/8/layout/pyramid3"/>
    <dgm:cxn modelId="{37562A76-9381-4C5E-A8F2-0098C7EB2B85}" type="presParOf" srcId="{366429CD-2990-408C-9A19-80D26F93373D}" destId="{D95A34B7-705D-4297-A2A7-4EBCF32E4453}" srcOrd="1" destOrd="0" presId="urn:microsoft.com/office/officeart/2005/8/layout/pyramid3"/>
    <dgm:cxn modelId="{D2B9F3F8-E590-CE43-9A09-B2FC38E01705}" type="presParOf" srcId="{8673102C-61DA-8F43-909C-C121FBB937A9}" destId="{95DC470E-BC3A-1C41-A534-7D9C1BA2DF24}" srcOrd="1" destOrd="0" presId="urn:microsoft.com/office/officeart/2005/8/layout/pyramid3"/>
    <dgm:cxn modelId="{7DE11AC8-BBFB-564B-8B35-77EED2B2B651}" type="presParOf" srcId="{95DC470E-BC3A-1C41-A534-7D9C1BA2DF24}" destId="{59997C94-22CC-E840-B74C-120D59AA73B2}" srcOrd="0" destOrd="0" presId="urn:microsoft.com/office/officeart/2005/8/layout/pyramid3"/>
    <dgm:cxn modelId="{F328D381-C1C2-F240-ADAC-695FF71E04A6}" type="presParOf" srcId="{95DC470E-BC3A-1C41-A534-7D9C1BA2DF24}" destId="{747B1BF4-2708-A84A-98C1-4013912F9749}" srcOrd="1" destOrd="0" presId="urn:microsoft.com/office/officeart/2005/8/layout/pyramid3"/>
    <dgm:cxn modelId="{F56B3202-C3DF-034D-A800-E910BD461C90}" type="presParOf" srcId="{8673102C-61DA-8F43-909C-C121FBB937A9}" destId="{CD9D19A7-F6D5-7D4A-9D0E-70A2EF57DC0F}" srcOrd="2" destOrd="0" presId="urn:microsoft.com/office/officeart/2005/8/layout/pyramid3"/>
    <dgm:cxn modelId="{794A0F18-5D69-224D-8617-85D02B9D85EC}" type="presParOf" srcId="{CD9D19A7-F6D5-7D4A-9D0E-70A2EF57DC0F}" destId="{9F21B950-0F52-F34D-9840-089A99D46DA7}" srcOrd="0" destOrd="0" presId="urn:microsoft.com/office/officeart/2005/8/layout/pyramid3"/>
    <dgm:cxn modelId="{B40BE891-F2D9-E841-88D3-7F10EAEE7A37}" type="presParOf" srcId="{CD9D19A7-F6D5-7D4A-9D0E-70A2EF57DC0F}" destId="{86B9D0DE-063E-CB4F-930E-D054682CF51F}" srcOrd="1" destOrd="0" presId="urn:microsoft.com/office/officeart/2005/8/layout/pyramid3"/>
    <dgm:cxn modelId="{3E80F8B1-654C-DC4A-99AB-B4EEC4E3E85D}" type="presParOf" srcId="{8673102C-61DA-8F43-909C-C121FBB937A9}" destId="{8D833FBC-9343-6F44-8347-511C3ED7226C}" srcOrd="3" destOrd="0" presId="urn:microsoft.com/office/officeart/2005/8/layout/pyramid3"/>
    <dgm:cxn modelId="{20F17F8C-241D-EE49-B3B5-F81A86EB3155}" type="presParOf" srcId="{8D833FBC-9343-6F44-8347-511C3ED7226C}" destId="{766BBF75-5F24-7843-8CA1-F6D7FBE8F9BB}" srcOrd="0" destOrd="0" presId="urn:microsoft.com/office/officeart/2005/8/layout/pyramid3"/>
    <dgm:cxn modelId="{0ECB9206-2C2D-554B-B007-66AE16489D13}" type="presParOf" srcId="{8D833FBC-9343-6F44-8347-511C3ED7226C}" destId="{4469197C-DE73-DC4E-B16A-2EC1CC37E8F4}" srcOrd="1" destOrd="0" presId="urn:microsoft.com/office/officeart/2005/8/layout/pyramid3"/>
    <dgm:cxn modelId="{B0E46208-871E-A24B-848B-1AD228992349}" type="presParOf" srcId="{8673102C-61DA-8F43-909C-C121FBB937A9}" destId="{62EB5908-4ACD-8240-9AA6-3DB41CFE32E6}" srcOrd="4" destOrd="0" presId="urn:microsoft.com/office/officeart/2005/8/layout/pyramid3"/>
    <dgm:cxn modelId="{47CA2F8F-A40A-F448-A19A-3DA8A402F90F}" type="presParOf" srcId="{62EB5908-4ACD-8240-9AA6-3DB41CFE32E6}" destId="{52A01E73-8D41-ED40-8B1F-16F8DEDC5060}" srcOrd="0" destOrd="0" presId="urn:microsoft.com/office/officeart/2005/8/layout/pyramid3"/>
    <dgm:cxn modelId="{54342E53-323A-7B4D-81F9-6C2902CE7906}" type="presParOf" srcId="{62EB5908-4ACD-8240-9AA6-3DB41CFE32E6}" destId="{D037DC28-CA42-7D42-B217-4B2DD2B48AA7}" srcOrd="1" destOrd="0" presId="urn:microsoft.com/office/officeart/2005/8/layout/pyramid3"/>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6505A9A-4D79-1A42-ABDB-F1A92E20205B}" type="doc">
      <dgm:prSet loTypeId="urn:microsoft.com/office/officeart/2005/8/layout/pyramid3" loCatId="" qsTypeId="urn:microsoft.com/office/officeart/2005/8/quickstyle/simple1" qsCatId="simple" csTypeId="urn:microsoft.com/office/officeart/2005/8/colors/accent1_2" csCatId="accent1" phldr="1"/>
      <dgm:spPr/>
    </dgm:pt>
    <dgm:pt modelId="{34C086B5-8823-5D4D-BB75-60BE4AB4137F}">
      <dgm:prSet phldrT="[Text]">
        <dgm:style>
          <a:lnRef idx="1">
            <a:schemeClr val="accent4"/>
          </a:lnRef>
          <a:fillRef idx="2">
            <a:schemeClr val="accent4"/>
          </a:fillRef>
          <a:effectRef idx="1">
            <a:schemeClr val="accent4"/>
          </a:effectRef>
          <a:fontRef idx="minor">
            <a:schemeClr val="dk1"/>
          </a:fontRef>
        </dgm:style>
      </dgm:prSet>
      <dgm:spPr>
        <a:solidFill>
          <a:schemeClr val="accent6"/>
        </a:solidFill>
        <a:ln>
          <a:solidFill>
            <a:schemeClr val="accent6"/>
          </a:solidFill>
        </a:ln>
      </dgm:spPr>
      <dgm:t>
        <a:bodyPr vert="horz"/>
        <a:lstStyle/>
        <a:p>
          <a:r>
            <a:rPr lang="en-US" dirty="0">
              <a:solidFill>
                <a:schemeClr val="bg1"/>
              </a:solidFill>
            </a:rPr>
            <a:t> </a:t>
          </a:r>
        </a:p>
      </dgm:t>
    </dgm:pt>
    <dgm:pt modelId="{D1E9DA5F-FFB0-3E42-B387-C6FF55DDBC2B}" type="parTrans" cxnId="{AE27B1BA-E644-5B48-A0FF-A5C4AD724F46}">
      <dgm:prSet/>
      <dgm:spPr/>
      <dgm:t>
        <a:bodyPr/>
        <a:lstStyle/>
        <a:p>
          <a:endParaRPr lang="en-US"/>
        </a:p>
      </dgm:t>
    </dgm:pt>
    <dgm:pt modelId="{4D70A6A6-7E9A-824E-85A9-F4BC3CF42B1B}" type="sibTrans" cxnId="{AE27B1BA-E644-5B48-A0FF-A5C4AD724F46}">
      <dgm:prSet/>
      <dgm:spPr/>
      <dgm:t>
        <a:bodyPr/>
        <a:lstStyle/>
        <a:p>
          <a:endParaRPr lang="en-US"/>
        </a:p>
      </dgm:t>
    </dgm:pt>
    <dgm:pt modelId="{E9A5A36A-B07D-524B-819E-0E9A54D79635}">
      <dgm:prSet phldrT="[Text]">
        <dgm:style>
          <a:lnRef idx="2">
            <a:schemeClr val="accent4"/>
          </a:lnRef>
          <a:fillRef idx="1">
            <a:schemeClr val="lt1"/>
          </a:fillRef>
          <a:effectRef idx="0">
            <a:schemeClr val="accent4"/>
          </a:effectRef>
          <a:fontRef idx="minor">
            <a:schemeClr val="dk1"/>
          </a:fontRef>
        </dgm:style>
      </dgm:prSet>
      <dgm:spPr>
        <a:ln>
          <a:solidFill>
            <a:schemeClr val="accent6"/>
          </a:solidFill>
        </a:ln>
      </dgm:spPr>
      <dgm:t>
        <a:bodyPr/>
        <a:lstStyle/>
        <a:p>
          <a:r>
            <a:rPr lang="en-US" dirty="0"/>
            <a:t> </a:t>
          </a:r>
        </a:p>
        <a:p>
          <a:endParaRPr lang="en-US" dirty="0"/>
        </a:p>
      </dgm:t>
    </dgm:pt>
    <dgm:pt modelId="{3A59DBD7-253A-C642-BE6A-F1FE9F280E1E}" type="parTrans" cxnId="{2BD31BFC-FB5B-3F48-BD51-8B05F0EEFBC6}">
      <dgm:prSet/>
      <dgm:spPr/>
      <dgm:t>
        <a:bodyPr/>
        <a:lstStyle/>
        <a:p>
          <a:endParaRPr lang="en-US"/>
        </a:p>
      </dgm:t>
    </dgm:pt>
    <dgm:pt modelId="{9FC0F340-BB0F-AC41-A5C6-CA9738424882}" type="sibTrans" cxnId="{2BD31BFC-FB5B-3F48-BD51-8B05F0EEFBC6}">
      <dgm:prSet/>
      <dgm:spPr/>
      <dgm:t>
        <a:bodyPr/>
        <a:lstStyle/>
        <a:p>
          <a:endParaRPr lang="en-US"/>
        </a:p>
      </dgm:t>
    </dgm:pt>
    <dgm:pt modelId="{EAB7BA3E-478D-E64C-A7CA-BF1048A1B677}">
      <dgm:prSet phldrT="[Text]">
        <dgm:style>
          <a:lnRef idx="2">
            <a:schemeClr val="accent4"/>
          </a:lnRef>
          <a:fillRef idx="1">
            <a:schemeClr val="lt1"/>
          </a:fillRef>
          <a:effectRef idx="0">
            <a:schemeClr val="accent4"/>
          </a:effectRef>
          <a:fontRef idx="minor">
            <a:schemeClr val="dk1"/>
          </a:fontRef>
        </dgm:style>
      </dgm:prSet>
      <dgm:spPr>
        <a:ln>
          <a:solidFill>
            <a:schemeClr val="accent6"/>
          </a:solidFill>
        </a:ln>
      </dgm:spPr>
      <dgm:t>
        <a:bodyPr/>
        <a:lstStyle/>
        <a:p>
          <a:r>
            <a:rPr lang="en-US" dirty="0"/>
            <a:t> </a:t>
          </a:r>
        </a:p>
      </dgm:t>
    </dgm:pt>
    <dgm:pt modelId="{B61DB4B6-7783-054A-B0FA-4BB3D3CA72A7}" type="parTrans" cxnId="{02A78D9E-5E91-D34E-A0FD-BED6574CBC26}">
      <dgm:prSet/>
      <dgm:spPr/>
      <dgm:t>
        <a:bodyPr/>
        <a:lstStyle/>
        <a:p>
          <a:endParaRPr lang="en-US"/>
        </a:p>
      </dgm:t>
    </dgm:pt>
    <dgm:pt modelId="{127DF396-1923-0F46-B0A1-C23D88B85E9E}" type="sibTrans" cxnId="{02A78D9E-5E91-D34E-A0FD-BED6574CBC26}">
      <dgm:prSet/>
      <dgm:spPr/>
      <dgm:t>
        <a:bodyPr/>
        <a:lstStyle/>
        <a:p>
          <a:endParaRPr lang="en-US"/>
        </a:p>
      </dgm:t>
    </dgm:pt>
    <dgm:pt modelId="{601FAC36-CF98-E54D-BFAA-67A56D207AA3}">
      <dgm:prSet phldrT="[Text]">
        <dgm:style>
          <a:lnRef idx="2">
            <a:schemeClr val="accent4"/>
          </a:lnRef>
          <a:fillRef idx="1">
            <a:schemeClr val="lt1"/>
          </a:fillRef>
          <a:effectRef idx="0">
            <a:schemeClr val="accent4"/>
          </a:effectRef>
          <a:fontRef idx="minor">
            <a:schemeClr val="dk1"/>
          </a:fontRef>
        </dgm:style>
      </dgm:prSet>
      <dgm:spPr>
        <a:ln>
          <a:solidFill>
            <a:schemeClr val="accent6"/>
          </a:solidFill>
        </a:ln>
      </dgm:spPr>
      <dgm:t>
        <a:bodyPr vert="horz"/>
        <a:lstStyle/>
        <a:p>
          <a:r>
            <a:rPr lang="en-US" dirty="0"/>
            <a:t> </a:t>
          </a:r>
        </a:p>
      </dgm:t>
    </dgm:pt>
    <dgm:pt modelId="{C6D9C93A-CA73-F049-88E1-5BC62B5D1E9E}" type="parTrans" cxnId="{AE2ED17D-8579-344F-8030-9A05EADAE434}">
      <dgm:prSet/>
      <dgm:spPr/>
      <dgm:t>
        <a:bodyPr/>
        <a:lstStyle/>
        <a:p>
          <a:endParaRPr lang="en-US"/>
        </a:p>
      </dgm:t>
    </dgm:pt>
    <dgm:pt modelId="{E9B18C72-96A0-DD40-90C1-131F902A47D0}" type="sibTrans" cxnId="{AE2ED17D-8579-344F-8030-9A05EADAE434}">
      <dgm:prSet/>
      <dgm:spPr/>
      <dgm:t>
        <a:bodyPr/>
        <a:lstStyle/>
        <a:p>
          <a:endParaRPr lang="en-US"/>
        </a:p>
      </dgm:t>
    </dgm:pt>
    <dgm:pt modelId="{FE13C870-9561-4C2C-B5F1-22367452D725}">
      <dgm:prSet>
        <dgm:style>
          <a:lnRef idx="2">
            <a:schemeClr val="accent4"/>
          </a:lnRef>
          <a:fillRef idx="1">
            <a:schemeClr val="lt1"/>
          </a:fillRef>
          <a:effectRef idx="0">
            <a:schemeClr val="accent4"/>
          </a:effectRef>
          <a:fontRef idx="minor">
            <a:schemeClr val="dk1"/>
          </a:fontRef>
        </dgm:style>
      </dgm:prSet>
      <dgm:spPr>
        <a:ln>
          <a:solidFill>
            <a:schemeClr val="accent6"/>
          </a:solidFill>
        </a:ln>
      </dgm:spPr>
      <dgm:t>
        <a:bodyPr/>
        <a:lstStyle/>
        <a:p>
          <a:r>
            <a:rPr lang="en-US" dirty="0"/>
            <a:t> </a:t>
          </a:r>
        </a:p>
      </dgm:t>
    </dgm:pt>
    <dgm:pt modelId="{F8586C49-0DBD-4AA4-AEE1-8AC2029D03EA}" type="parTrans" cxnId="{A21B9AAE-EC73-4701-A2A3-D6CC56E237D6}">
      <dgm:prSet/>
      <dgm:spPr/>
      <dgm:t>
        <a:bodyPr/>
        <a:lstStyle/>
        <a:p>
          <a:endParaRPr lang="en-US"/>
        </a:p>
      </dgm:t>
    </dgm:pt>
    <dgm:pt modelId="{B48C5E9F-D78B-4398-814A-A8ECA7941BB1}" type="sibTrans" cxnId="{A21B9AAE-EC73-4701-A2A3-D6CC56E237D6}">
      <dgm:prSet/>
      <dgm:spPr/>
      <dgm:t>
        <a:bodyPr/>
        <a:lstStyle/>
        <a:p>
          <a:endParaRPr lang="en-US"/>
        </a:p>
      </dgm:t>
    </dgm:pt>
    <dgm:pt modelId="{8CF370BA-CF5C-AA4D-AB13-D31FAE4C6EF7}">
      <dgm:prSet phldrT="[Text]">
        <dgm:style>
          <a:lnRef idx="2">
            <a:schemeClr val="accent4"/>
          </a:lnRef>
          <a:fillRef idx="1">
            <a:schemeClr val="lt1"/>
          </a:fillRef>
          <a:effectRef idx="0">
            <a:schemeClr val="accent4"/>
          </a:effectRef>
          <a:fontRef idx="minor">
            <a:schemeClr val="dk1"/>
          </a:fontRef>
        </dgm:style>
      </dgm:prSet>
      <dgm:spPr>
        <a:ln>
          <a:solidFill>
            <a:schemeClr val="accent6"/>
          </a:solidFill>
        </a:ln>
      </dgm:spPr>
      <dgm:t>
        <a:bodyPr vert="horz"/>
        <a:lstStyle/>
        <a:p>
          <a:r>
            <a:rPr lang="en-US" dirty="0"/>
            <a:t> </a:t>
          </a:r>
        </a:p>
      </dgm:t>
    </dgm:pt>
    <dgm:pt modelId="{357BA51D-560E-894A-9480-F84C9EA36894}" type="parTrans" cxnId="{5BF36065-526F-5044-9B21-C22F115C3777}">
      <dgm:prSet/>
      <dgm:spPr/>
      <dgm:t>
        <a:bodyPr/>
        <a:lstStyle/>
        <a:p>
          <a:endParaRPr lang="en-US"/>
        </a:p>
      </dgm:t>
    </dgm:pt>
    <dgm:pt modelId="{2748630C-A82A-3847-B64E-EC7AD0A05473}" type="sibTrans" cxnId="{5BF36065-526F-5044-9B21-C22F115C3777}">
      <dgm:prSet/>
      <dgm:spPr/>
      <dgm:t>
        <a:bodyPr/>
        <a:lstStyle/>
        <a:p>
          <a:endParaRPr lang="en-US"/>
        </a:p>
      </dgm:t>
    </dgm:pt>
    <dgm:pt modelId="{8673102C-61DA-8F43-909C-C121FBB937A9}" type="pres">
      <dgm:prSet presAssocID="{A6505A9A-4D79-1A42-ABDB-F1A92E20205B}" presName="Name0" presStyleCnt="0">
        <dgm:presLayoutVars>
          <dgm:dir/>
          <dgm:animLvl val="lvl"/>
          <dgm:resizeHandles val="exact"/>
        </dgm:presLayoutVars>
      </dgm:prSet>
      <dgm:spPr/>
    </dgm:pt>
    <dgm:pt modelId="{366429CD-2990-408C-9A19-80D26F93373D}" type="pres">
      <dgm:prSet presAssocID="{FE13C870-9561-4C2C-B5F1-22367452D725}" presName="Name8" presStyleCnt="0"/>
      <dgm:spPr/>
    </dgm:pt>
    <dgm:pt modelId="{D5CB90A6-34BF-496F-BFB0-5F6B68F5216E}" type="pres">
      <dgm:prSet presAssocID="{FE13C870-9561-4C2C-B5F1-22367452D725}" presName="level" presStyleLbl="node1" presStyleIdx="0" presStyleCnt="6">
        <dgm:presLayoutVars>
          <dgm:chMax val="1"/>
          <dgm:bulletEnabled val="1"/>
        </dgm:presLayoutVars>
      </dgm:prSet>
      <dgm:spPr/>
    </dgm:pt>
    <dgm:pt modelId="{D95A34B7-705D-4297-A2A7-4EBCF32E4453}" type="pres">
      <dgm:prSet presAssocID="{FE13C870-9561-4C2C-B5F1-22367452D725}" presName="levelTx" presStyleLbl="revTx" presStyleIdx="0" presStyleCnt="0">
        <dgm:presLayoutVars>
          <dgm:chMax val="1"/>
          <dgm:bulletEnabled val="1"/>
        </dgm:presLayoutVars>
      </dgm:prSet>
      <dgm:spPr/>
    </dgm:pt>
    <dgm:pt modelId="{95DC470E-BC3A-1C41-A534-7D9C1BA2DF24}" type="pres">
      <dgm:prSet presAssocID="{601FAC36-CF98-E54D-BFAA-67A56D207AA3}" presName="Name8" presStyleCnt="0"/>
      <dgm:spPr/>
    </dgm:pt>
    <dgm:pt modelId="{59997C94-22CC-E840-B74C-120D59AA73B2}" type="pres">
      <dgm:prSet presAssocID="{601FAC36-CF98-E54D-BFAA-67A56D207AA3}" presName="level" presStyleLbl="node1" presStyleIdx="1" presStyleCnt="6">
        <dgm:presLayoutVars>
          <dgm:chMax val="1"/>
          <dgm:bulletEnabled val="1"/>
        </dgm:presLayoutVars>
      </dgm:prSet>
      <dgm:spPr>
        <a:xfrm rot="10800000">
          <a:off x="281220" y="379246"/>
          <a:ext cx="2249762" cy="379246"/>
        </a:xfrm>
      </dgm:spPr>
    </dgm:pt>
    <dgm:pt modelId="{747B1BF4-2708-A84A-98C1-4013912F9749}" type="pres">
      <dgm:prSet presAssocID="{601FAC36-CF98-E54D-BFAA-67A56D207AA3}" presName="levelTx" presStyleLbl="revTx" presStyleIdx="0" presStyleCnt="0">
        <dgm:presLayoutVars>
          <dgm:chMax val="1"/>
          <dgm:bulletEnabled val="1"/>
        </dgm:presLayoutVars>
      </dgm:prSet>
      <dgm:spPr/>
    </dgm:pt>
    <dgm:pt modelId="{29566AE0-CFC5-B949-A705-DFF8B78F213E}" type="pres">
      <dgm:prSet presAssocID="{8CF370BA-CF5C-AA4D-AB13-D31FAE4C6EF7}" presName="Name8" presStyleCnt="0"/>
      <dgm:spPr/>
    </dgm:pt>
    <dgm:pt modelId="{163AA78E-05B1-E443-91C3-3CFA92A3BEDF}" type="pres">
      <dgm:prSet presAssocID="{8CF370BA-CF5C-AA4D-AB13-D31FAE4C6EF7}" presName="level" presStyleLbl="node1" presStyleIdx="2" presStyleCnt="6">
        <dgm:presLayoutVars>
          <dgm:chMax val="1"/>
          <dgm:bulletEnabled val="1"/>
        </dgm:presLayoutVars>
      </dgm:prSet>
      <dgm:spPr/>
    </dgm:pt>
    <dgm:pt modelId="{85C1487A-89CE-764A-94A1-94F3B8026AC4}" type="pres">
      <dgm:prSet presAssocID="{8CF370BA-CF5C-AA4D-AB13-D31FAE4C6EF7}" presName="levelTx" presStyleLbl="revTx" presStyleIdx="0" presStyleCnt="0">
        <dgm:presLayoutVars>
          <dgm:chMax val="1"/>
          <dgm:bulletEnabled val="1"/>
        </dgm:presLayoutVars>
      </dgm:prSet>
      <dgm:spPr/>
    </dgm:pt>
    <dgm:pt modelId="{CD9D19A7-F6D5-7D4A-9D0E-70A2EF57DC0F}" type="pres">
      <dgm:prSet presAssocID="{34C086B5-8823-5D4D-BB75-60BE4AB4137F}" presName="Name8" presStyleCnt="0"/>
      <dgm:spPr/>
    </dgm:pt>
    <dgm:pt modelId="{9F21B950-0F52-F34D-9840-089A99D46DA7}" type="pres">
      <dgm:prSet presAssocID="{34C086B5-8823-5D4D-BB75-60BE4AB4137F}" presName="level" presStyleLbl="node1" presStyleIdx="3" presStyleCnt="6">
        <dgm:presLayoutVars>
          <dgm:chMax val="1"/>
          <dgm:bulletEnabled val="1"/>
        </dgm:presLayoutVars>
      </dgm:prSet>
      <dgm:spPr>
        <a:xfrm rot="10800000">
          <a:off x="562440" y="758492"/>
          <a:ext cx="1687321" cy="379246"/>
        </a:xfrm>
      </dgm:spPr>
    </dgm:pt>
    <dgm:pt modelId="{86B9D0DE-063E-CB4F-930E-D054682CF51F}" type="pres">
      <dgm:prSet presAssocID="{34C086B5-8823-5D4D-BB75-60BE4AB4137F}" presName="levelTx" presStyleLbl="revTx" presStyleIdx="0" presStyleCnt="0">
        <dgm:presLayoutVars>
          <dgm:chMax val="1"/>
          <dgm:bulletEnabled val="1"/>
        </dgm:presLayoutVars>
      </dgm:prSet>
      <dgm:spPr/>
    </dgm:pt>
    <dgm:pt modelId="{8D833FBC-9343-6F44-8347-511C3ED7226C}" type="pres">
      <dgm:prSet presAssocID="{EAB7BA3E-478D-E64C-A7CA-BF1048A1B677}" presName="Name8" presStyleCnt="0"/>
      <dgm:spPr/>
    </dgm:pt>
    <dgm:pt modelId="{766BBF75-5F24-7843-8CA1-F6D7FBE8F9BB}" type="pres">
      <dgm:prSet presAssocID="{EAB7BA3E-478D-E64C-A7CA-BF1048A1B677}" presName="level" presStyleLbl="node1" presStyleIdx="4" presStyleCnt="6">
        <dgm:presLayoutVars>
          <dgm:chMax val="1"/>
          <dgm:bulletEnabled val="1"/>
        </dgm:presLayoutVars>
      </dgm:prSet>
      <dgm:spPr/>
    </dgm:pt>
    <dgm:pt modelId="{4469197C-DE73-DC4E-B16A-2EC1CC37E8F4}" type="pres">
      <dgm:prSet presAssocID="{EAB7BA3E-478D-E64C-A7CA-BF1048A1B677}" presName="levelTx" presStyleLbl="revTx" presStyleIdx="0" presStyleCnt="0">
        <dgm:presLayoutVars>
          <dgm:chMax val="1"/>
          <dgm:bulletEnabled val="1"/>
        </dgm:presLayoutVars>
      </dgm:prSet>
      <dgm:spPr/>
    </dgm:pt>
    <dgm:pt modelId="{62EB5908-4ACD-8240-9AA6-3DB41CFE32E6}" type="pres">
      <dgm:prSet presAssocID="{E9A5A36A-B07D-524B-819E-0E9A54D79635}" presName="Name8" presStyleCnt="0"/>
      <dgm:spPr/>
    </dgm:pt>
    <dgm:pt modelId="{52A01E73-8D41-ED40-8B1F-16F8DEDC5060}" type="pres">
      <dgm:prSet presAssocID="{E9A5A36A-B07D-524B-819E-0E9A54D79635}" presName="level" presStyleLbl="node1" presStyleIdx="5" presStyleCnt="6">
        <dgm:presLayoutVars>
          <dgm:chMax val="1"/>
          <dgm:bulletEnabled val="1"/>
        </dgm:presLayoutVars>
      </dgm:prSet>
      <dgm:spPr/>
    </dgm:pt>
    <dgm:pt modelId="{D037DC28-CA42-7D42-B217-4B2DD2B48AA7}" type="pres">
      <dgm:prSet presAssocID="{E9A5A36A-B07D-524B-819E-0E9A54D79635}" presName="levelTx" presStyleLbl="revTx" presStyleIdx="0" presStyleCnt="0">
        <dgm:presLayoutVars>
          <dgm:chMax val="1"/>
          <dgm:bulletEnabled val="1"/>
        </dgm:presLayoutVars>
      </dgm:prSet>
      <dgm:spPr/>
    </dgm:pt>
  </dgm:ptLst>
  <dgm:cxnLst>
    <dgm:cxn modelId="{4C7E721B-CF4D-6F4C-A4FB-E198F58903E8}" type="presOf" srcId="{E9A5A36A-B07D-524B-819E-0E9A54D79635}" destId="{52A01E73-8D41-ED40-8B1F-16F8DEDC5060}" srcOrd="0" destOrd="0" presId="urn:microsoft.com/office/officeart/2005/8/layout/pyramid3"/>
    <dgm:cxn modelId="{9AFC7E47-4B80-446D-929B-AA2E73FB0676}" type="presOf" srcId="{FE13C870-9561-4C2C-B5F1-22367452D725}" destId="{D5CB90A6-34BF-496F-BFB0-5F6B68F5216E}" srcOrd="0" destOrd="0" presId="urn:microsoft.com/office/officeart/2005/8/layout/pyramid3"/>
    <dgm:cxn modelId="{BB23AC4D-868A-C94C-89A5-36BDE49987B6}" type="presOf" srcId="{601FAC36-CF98-E54D-BFAA-67A56D207AA3}" destId="{59997C94-22CC-E840-B74C-120D59AA73B2}" srcOrd="0" destOrd="0" presId="urn:microsoft.com/office/officeart/2005/8/layout/pyramid3"/>
    <dgm:cxn modelId="{163B1E4E-667B-CF49-9820-40F1B1DA51BF}" type="presOf" srcId="{8CF370BA-CF5C-AA4D-AB13-D31FAE4C6EF7}" destId="{163AA78E-05B1-E443-91C3-3CFA92A3BEDF}" srcOrd="0" destOrd="0" presId="urn:microsoft.com/office/officeart/2005/8/layout/pyramid3"/>
    <dgm:cxn modelId="{5536BE57-A82D-6047-96BF-112515BC37A4}" type="presOf" srcId="{8CF370BA-CF5C-AA4D-AB13-D31FAE4C6EF7}" destId="{85C1487A-89CE-764A-94A1-94F3B8026AC4}" srcOrd="1" destOrd="0" presId="urn:microsoft.com/office/officeart/2005/8/layout/pyramid3"/>
    <dgm:cxn modelId="{5BF36065-526F-5044-9B21-C22F115C3777}" srcId="{A6505A9A-4D79-1A42-ABDB-F1A92E20205B}" destId="{8CF370BA-CF5C-AA4D-AB13-D31FAE4C6EF7}" srcOrd="2" destOrd="0" parTransId="{357BA51D-560E-894A-9480-F84C9EA36894}" sibTransId="{2748630C-A82A-3847-B64E-EC7AD0A05473}"/>
    <dgm:cxn modelId="{AE2ED17D-8579-344F-8030-9A05EADAE434}" srcId="{A6505A9A-4D79-1A42-ABDB-F1A92E20205B}" destId="{601FAC36-CF98-E54D-BFAA-67A56D207AA3}" srcOrd="1" destOrd="0" parTransId="{C6D9C93A-CA73-F049-88E1-5BC62B5D1E9E}" sibTransId="{E9B18C72-96A0-DD40-90C1-131F902A47D0}"/>
    <dgm:cxn modelId="{C6101889-E325-234E-AF40-5A6BEB5EAA0E}" type="presOf" srcId="{E9A5A36A-B07D-524B-819E-0E9A54D79635}" destId="{D037DC28-CA42-7D42-B217-4B2DD2B48AA7}" srcOrd="1" destOrd="0" presId="urn:microsoft.com/office/officeart/2005/8/layout/pyramid3"/>
    <dgm:cxn modelId="{02A78D9E-5E91-D34E-A0FD-BED6574CBC26}" srcId="{A6505A9A-4D79-1A42-ABDB-F1A92E20205B}" destId="{EAB7BA3E-478D-E64C-A7CA-BF1048A1B677}" srcOrd="4" destOrd="0" parTransId="{B61DB4B6-7783-054A-B0FA-4BB3D3CA72A7}" sibTransId="{127DF396-1923-0F46-B0A1-C23D88B85E9E}"/>
    <dgm:cxn modelId="{89BDC6A2-A2B7-AA46-B663-336978E93FC8}" type="presOf" srcId="{34C086B5-8823-5D4D-BB75-60BE4AB4137F}" destId="{86B9D0DE-063E-CB4F-930E-D054682CF51F}" srcOrd="1" destOrd="0" presId="urn:microsoft.com/office/officeart/2005/8/layout/pyramid3"/>
    <dgm:cxn modelId="{114738AA-201A-6942-A162-C1FB01B8CC2A}" type="presOf" srcId="{601FAC36-CF98-E54D-BFAA-67A56D207AA3}" destId="{747B1BF4-2708-A84A-98C1-4013912F9749}" srcOrd="1" destOrd="0" presId="urn:microsoft.com/office/officeart/2005/8/layout/pyramid3"/>
    <dgm:cxn modelId="{A21B9AAE-EC73-4701-A2A3-D6CC56E237D6}" srcId="{A6505A9A-4D79-1A42-ABDB-F1A92E20205B}" destId="{FE13C870-9561-4C2C-B5F1-22367452D725}" srcOrd="0" destOrd="0" parTransId="{F8586C49-0DBD-4AA4-AEE1-8AC2029D03EA}" sibTransId="{B48C5E9F-D78B-4398-814A-A8ECA7941BB1}"/>
    <dgm:cxn modelId="{AE27B1BA-E644-5B48-A0FF-A5C4AD724F46}" srcId="{A6505A9A-4D79-1A42-ABDB-F1A92E20205B}" destId="{34C086B5-8823-5D4D-BB75-60BE4AB4137F}" srcOrd="3" destOrd="0" parTransId="{D1E9DA5F-FFB0-3E42-B387-C6FF55DDBC2B}" sibTransId="{4D70A6A6-7E9A-824E-85A9-F4BC3CF42B1B}"/>
    <dgm:cxn modelId="{84C62DBF-AD76-E147-9DCA-A659A4812279}" type="presOf" srcId="{34C086B5-8823-5D4D-BB75-60BE4AB4137F}" destId="{9F21B950-0F52-F34D-9840-089A99D46DA7}" srcOrd="0" destOrd="0" presId="urn:microsoft.com/office/officeart/2005/8/layout/pyramid3"/>
    <dgm:cxn modelId="{8CDA98CA-8E6B-A244-BF2E-0754FAEF33FB}" type="presOf" srcId="{EAB7BA3E-478D-E64C-A7CA-BF1048A1B677}" destId="{4469197C-DE73-DC4E-B16A-2EC1CC37E8F4}" srcOrd="1" destOrd="0" presId="urn:microsoft.com/office/officeart/2005/8/layout/pyramid3"/>
    <dgm:cxn modelId="{A77E4AD6-9C73-E040-B997-608879B94EEF}" type="presOf" srcId="{A6505A9A-4D79-1A42-ABDB-F1A92E20205B}" destId="{8673102C-61DA-8F43-909C-C121FBB937A9}" srcOrd="0" destOrd="0" presId="urn:microsoft.com/office/officeart/2005/8/layout/pyramid3"/>
    <dgm:cxn modelId="{2C547EDB-2E24-4A93-963B-C7BFE0ADEB83}" type="presOf" srcId="{FE13C870-9561-4C2C-B5F1-22367452D725}" destId="{D95A34B7-705D-4297-A2A7-4EBCF32E4453}" srcOrd="1" destOrd="0" presId="urn:microsoft.com/office/officeart/2005/8/layout/pyramid3"/>
    <dgm:cxn modelId="{4D3B76F5-C352-164E-8BE2-85F3C10A995E}" type="presOf" srcId="{EAB7BA3E-478D-E64C-A7CA-BF1048A1B677}" destId="{766BBF75-5F24-7843-8CA1-F6D7FBE8F9BB}" srcOrd="0" destOrd="0" presId="urn:microsoft.com/office/officeart/2005/8/layout/pyramid3"/>
    <dgm:cxn modelId="{2BD31BFC-FB5B-3F48-BD51-8B05F0EEFBC6}" srcId="{A6505A9A-4D79-1A42-ABDB-F1A92E20205B}" destId="{E9A5A36A-B07D-524B-819E-0E9A54D79635}" srcOrd="5" destOrd="0" parTransId="{3A59DBD7-253A-C642-BE6A-F1FE9F280E1E}" sibTransId="{9FC0F340-BB0F-AC41-A5C6-CA9738424882}"/>
    <dgm:cxn modelId="{410D0D00-469E-4768-AABC-EABB939507BF}" type="presParOf" srcId="{8673102C-61DA-8F43-909C-C121FBB937A9}" destId="{366429CD-2990-408C-9A19-80D26F93373D}" srcOrd="0" destOrd="0" presId="urn:microsoft.com/office/officeart/2005/8/layout/pyramid3"/>
    <dgm:cxn modelId="{A1A581DE-97AD-42A3-A4DB-52BA8A503C04}" type="presParOf" srcId="{366429CD-2990-408C-9A19-80D26F93373D}" destId="{D5CB90A6-34BF-496F-BFB0-5F6B68F5216E}" srcOrd="0" destOrd="0" presId="urn:microsoft.com/office/officeart/2005/8/layout/pyramid3"/>
    <dgm:cxn modelId="{37562A76-9381-4C5E-A8F2-0098C7EB2B85}" type="presParOf" srcId="{366429CD-2990-408C-9A19-80D26F93373D}" destId="{D95A34B7-705D-4297-A2A7-4EBCF32E4453}" srcOrd="1" destOrd="0" presId="urn:microsoft.com/office/officeart/2005/8/layout/pyramid3"/>
    <dgm:cxn modelId="{D2B9F3F8-E590-CE43-9A09-B2FC38E01705}" type="presParOf" srcId="{8673102C-61DA-8F43-909C-C121FBB937A9}" destId="{95DC470E-BC3A-1C41-A534-7D9C1BA2DF24}" srcOrd="1" destOrd="0" presId="urn:microsoft.com/office/officeart/2005/8/layout/pyramid3"/>
    <dgm:cxn modelId="{7DE11AC8-BBFB-564B-8B35-77EED2B2B651}" type="presParOf" srcId="{95DC470E-BC3A-1C41-A534-7D9C1BA2DF24}" destId="{59997C94-22CC-E840-B74C-120D59AA73B2}" srcOrd="0" destOrd="0" presId="urn:microsoft.com/office/officeart/2005/8/layout/pyramid3"/>
    <dgm:cxn modelId="{F328D381-C1C2-F240-ADAC-695FF71E04A6}" type="presParOf" srcId="{95DC470E-BC3A-1C41-A534-7D9C1BA2DF24}" destId="{747B1BF4-2708-A84A-98C1-4013912F9749}" srcOrd="1" destOrd="0" presId="urn:microsoft.com/office/officeart/2005/8/layout/pyramid3"/>
    <dgm:cxn modelId="{08EDD2C0-02AE-4845-9BB3-395942741B7B}" type="presParOf" srcId="{8673102C-61DA-8F43-909C-C121FBB937A9}" destId="{29566AE0-CFC5-B949-A705-DFF8B78F213E}" srcOrd="2" destOrd="0" presId="urn:microsoft.com/office/officeart/2005/8/layout/pyramid3"/>
    <dgm:cxn modelId="{6D7E0E2B-7320-8443-9C3F-F4612A3534FA}" type="presParOf" srcId="{29566AE0-CFC5-B949-A705-DFF8B78F213E}" destId="{163AA78E-05B1-E443-91C3-3CFA92A3BEDF}" srcOrd="0" destOrd="0" presId="urn:microsoft.com/office/officeart/2005/8/layout/pyramid3"/>
    <dgm:cxn modelId="{CA83386F-876F-C245-889C-769D71EDF827}" type="presParOf" srcId="{29566AE0-CFC5-B949-A705-DFF8B78F213E}" destId="{85C1487A-89CE-764A-94A1-94F3B8026AC4}" srcOrd="1" destOrd="0" presId="urn:microsoft.com/office/officeart/2005/8/layout/pyramid3"/>
    <dgm:cxn modelId="{F56B3202-C3DF-034D-A800-E910BD461C90}" type="presParOf" srcId="{8673102C-61DA-8F43-909C-C121FBB937A9}" destId="{CD9D19A7-F6D5-7D4A-9D0E-70A2EF57DC0F}" srcOrd="3" destOrd="0" presId="urn:microsoft.com/office/officeart/2005/8/layout/pyramid3"/>
    <dgm:cxn modelId="{794A0F18-5D69-224D-8617-85D02B9D85EC}" type="presParOf" srcId="{CD9D19A7-F6D5-7D4A-9D0E-70A2EF57DC0F}" destId="{9F21B950-0F52-F34D-9840-089A99D46DA7}" srcOrd="0" destOrd="0" presId="urn:microsoft.com/office/officeart/2005/8/layout/pyramid3"/>
    <dgm:cxn modelId="{B40BE891-F2D9-E841-88D3-7F10EAEE7A37}" type="presParOf" srcId="{CD9D19A7-F6D5-7D4A-9D0E-70A2EF57DC0F}" destId="{86B9D0DE-063E-CB4F-930E-D054682CF51F}" srcOrd="1" destOrd="0" presId="urn:microsoft.com/office/officeart/2005/8/layout/pyramid3"/>
    <dgm:cxn modelId="{3E80F8B1-654C-DC4A-99AB-B4EEC4E3E85D}" type="presParOf" srcId="{8673102C-61DA-8F43-909C-C121FBB937A9}" destId="{8D833FBC-9343-6F44-8347-511C3ED7226C}" srcOrd="4" destOrd="0" presId="urn:microsoft.com/office/officeart/2005/8/layout/pyramid3"/>
    <dgm:cxn modelId="{20F17F8C-241D-EE49-B3B5-F81A86EB3155}" type="presParOf" srcId="{8D833FBC-9343-6F44-8347-511C3ED7226C}" destId="{766BBF75-5F24-7843-8CA1-F6D7FBE8F9BB}" srcOrd="0" destOrd="0" presId="urn:microsoft.com/office/officeart/2005/8/layout/pyramid3"/>
    <dgm:cxn modelId="{0ECB9206-2C2D-554B-B007-66AE16489D13}" type="presParOf" srcId="{8D833FBC-9343-6F44-8347-511C3ED7226C}" destId="{4469197C-DE73-DC4E-B16A-2EC1CC37E8F4}" srcOrd="1" destOrd="0" presId="urn:microsoft.com/office/officeart/2005/8/layout/pyramid3"/>
    <dgm:cxn modelId="{B0E46208-871E-A24B-848B-1AD228992349}" type="presParOf" srcId="{8673102C-61DA-8F43-909C-C121FBB937A9}" destId="{62EB5908-4ACD-8240-9AA6-3DB41CFE32E6}" srcOrd="5" destOrd="0" presId="urn:microsoft.com/office/officeart/2005/8/layout/pyramid3"/>
    <dgm:cxn modelId="{47CA2F8F-A40A-F448-A19A-3DA8A402F90F}" type="presParOf" srcId="{62EB5908-4ACD-8240-9AA6-3DB41CFE32E6}" destId="{52A01E73-8D41-ED40-8B1F-16F8DEDC5060}" srcOrd="0" destOrd="0" presId="urn:microsoft.com/office/officeart/2005/8/layout/pyramid3"/>
    <dgm:cxn modelId="{54342E53-323A-7B4D-81F9-6C2902CE7906}" type="presParOf" srcId="{62EB5908-4ACD-8240-9AA6-3DB41CFE32E6}" destId="{D037DC28-CA42-7D42-B217-4B2DD2B48AA7}" srcOrd="1" destOrd="0" presId="urn:microsoft.com/office/officeart/2005/8/layout/pyramid3"/>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6505A9A-4D79-1A42-ABDB-F1A92E20205B}" type="doc">
      <dgm:prSet loTypeId="urn:microsoft.com/office/officeart/2005/8/layout/pyramid3" loCatId="" qsTypeId="urn:microsoft.com/office/officeart/2005/8/quickstyle/simple1" qsCatId="simple" csTypeId="urn:microsoft.com/office/officeart/2005/8/colors/accent1_2" csCatId="accent1" phldr="1"/>
      <dgm:spPr/>
    </dgm:pt>
    <dgm:pt modelId="{34C086B5-8823-5D4D-BB75-60BE4AB4137F}">
      <dgm:prSet phldrT="[Text]">
        <dgm:style>
          <a:lnRef idx="1">
            <a:schemeClr val="accent4"/>
          </a:lnRef>
          <a:fillRef idx="2">
            <a:schemeClr val="accent4"/>
          </a:fillRef>
          <a:effectRef idx="1">
            <a:schemeClr val="accent4"/>
          </a:effectRef>
          <a:fontRef idx="minor">
            <a:schemeClr val="dk1"/>
          </a:fontRef>
        </dgm:style>
      </dgm:prSet>
      <dgm:spPr>
        <a:solidFill>
          <a:schemeClr val="bg1"/>
        </a:solidFill>
        <a:ln w="12700">
          <a:solidFill>
            <a:schemeClr val="accent1"/>
          </a:solidFill>
        </a:ln>
      </dgm:spPr>
      <dgm:t>
        <a:bodyPr vert="horz"/>
        <a:lstStyle/>
        <a:p>
          <a:r>
            <a:rPr lang="en-US" dirty="0">
              <a:solidFill>
                <a:schemeClr val="bg1"/>
              </a:solidFill>
            </a:rPr>
            <a:t> </a:t>
          </a:r>
        </a:p>
      </dgm:t>
    </dgm:pt>
    <dgm:pt modelId="{D1E9DA5F-FFB0-3E42-B387-C6FF55DDBC2B}" type="parTrans" cxnId="{AE27B1BA-E644-5B48-A0FF-A5C4AD724F46}">
      <dgm:prSet/>
      <dgm:spPr/>
      <dgm:t>
        <a:bodyPr/>
        <a:lstStyle/>
        <a:p>
          <a:endParaRPr lang="en-US"/>
        </a:p>
      </dgm:t>
    </dgm:pt>
    <dgm:pt modelId="{4D70A6A6-7E9A-824E-85A9-F4BC3CF42B1B}" type="sibTrans" cxnId="{AE27B1BA-E644-5B48-A0FF-A5C4AD724F46}">
      <dgm:prSet/>
      <dgm:spPr/>
      <dgm:t>
        <a:bodyPr/>
        <a:lstStyle/>
        <a:p>
          <a:endParaRPr lang="en-US"/>
        </a:p>
      </dgm:t>
    </dgm:pt>
    <dgm:pt modelId="{E9A5A36A-B07D-524B-819E-0E9A54D79635}">
      <dgm:prSet phldrT="[Text]">
        <dgm:style>
          <a:lnRef idx="2">
            <a:schemeClr val="accent4"/>
          </a:lnRef>
          <a:fillRef idx="1">
            <a:schemeClr val="lt1"/>
          </a:fillRef>
          <a:effectRef idx="0">
            <a:schemeClr val="accent4"/>
          </a:effectRef>
          <a:fontRef idx="minor">
            <a:schemeClr val="dk1"/>
          </a:fontRef>
        </dgm:style>
      </dgm:prSet>
      <dgm:spPr>
        <a:ln>
          <a:solidFill>
            <a:schemeClr val="accent1"/>
          </a:solidFill>
        </a:ln>
      </dgm:spPr>
      <dgm:t>
        <a:bodyPr/>
        <a:lstStyle/>
        <a:p>
          <a:r>
            <a:rPr lang="en-US" dirty="0"/>
            <a:t> </a:t>
          </a:r>
        </a:p>
        <a:p>
          <a:endParaRPr lang="en-US" dirty="0"/>
        </a:p>
      </dgm:t>
    </dgm:pt>
    <dgm:pt modelId="{3A59DBD7-253A-C642-BE6A-F1FE9F280E1E}" type="parTrans" cxnId="{2BD31BFC-FB5B-3F48-BD51-8B05F0EEFBC6}">
      <dgm:prSet/>
      <dgm:spPr/>
      <dgm:t>
        <a:bodyPr/>
        <a:lstStyle/>
        <a:p>
          <a:endParaRPr lang="en-US"/>
        </a:p>
      </dgm:t>
    </dgm:pt>
    <dgm:pt modelId="{9FC0F340-BB0F-AC41-A5C6-CA9738424882}" type="sibTrans" cxnId="{2BD31BFC-FB5B-3F48-BD51-8B05F0EEFBC6}">
      <dgm:prSet/>
      <dgm:spPr/>
      <dgm:t>
        <a:bodyPr/>
        <a:lstStyle/>
        <a:p>
          <a:endParaRPr lang="en-US"/>
        </a:p>
      </dgm:t>
    </dgm:pt>
    <dgm:pt modelId="{EAB7BA3E-478D-E64C-A7CA-BF1048A1B677}">
      <dgm:prSet phldrT="[Text]">
        <dgm:style>
          <a:lnRef idx="2">
            <a:schemeClr val="accent4"/>
          </a:lnRef>
          <a:fillRef idx="1">
            <a:schemeClr val="lt1"/>
          </a:fillRef>
          <a:effectRef idx="0">
            <a:schemeClr val="accent4"/>
          </a:effectRef>
          <a:fontRef idx="minor">
            <a:schemeClr val="dk1"/>
          </a:fontRef>
        </dgm:style>
      </dgm:prSet>
      <dgm:spPr>
        <a:solidFill>
          <a:schemeClr val="accent1"/>
        </a:solidFill>
        <a:ln>
          <a:solidFill>
            <a:schemeClr val="accent1"/>
          </a:solidFill>
        </a:ln>
      </dgm:spPr>
      <dgm:t>
        <a:bodyPr/>
        <a:lstStyle/>
        <a:p>
          <a:r>
            <a:rPr lang="en-US" dirty="0"/>
            <a:t> </a:t>
          </a:r>
        </a:p>
      </dgm:t>
    </dgm:pt>
    <dgm:pt modelId="{B61DB4B6-7783-054A-B0FA-4BB3D3CA72A7}" type="parTrans" cxnId="{02A78D9E-5E91-D34E-A0FD-BED6574CBC26}">
      <dgm:prSet/>
      <dgm:spPr/>
      <dgm:t>
        <a:bodyPr/>
        <a:lstStyle/>
        <a:p>
          <a:endParaRPr lang="en-US"/>
        </a:p>
      </dgm:t>
    </dgm:pt>
    <dgm:pt modelId="{127DF396-1923-0F46-B0A1-C23D88B85E9E}" type="sibTrans" cxnId="{02A78D9E-5E91-D34E-A0FD-BED6574CBC26}">
      <dgm:prSet/>
      <dgm:spPr/>
      <dgm:t>
        <a:bodyPr/>
        <a:lstStyle/>
        <a:p>
          <a:endParaRPr lang="en-US"/>
        </a:p>
      </dgm:t>
    </dgm:pt>
    <dgm:pt modelId="{601FAC36-CF98-E54D-BFAA-67A56D207AA3}">
      <dgm:prSet phldrT="[Text]">
        <dgm:style>
          <a:lnRef idx="2">
            <a:schemeClr val="accent4"/>
          </a:lnRef>
          <a:fillRef idx="1">
            <a:schemeClr val="lt1"/>
          </a:fillRef>
          <a:effectRef idx="0">
            <a:schemeClr val="accent4"/>
          </a:effectRef>
          <a:fontRef idx="minor">
            <a:schemeClr val="dk1"/>
          </a:fontRef>
        </dgm:style>
      </dgm:prSet>
      <dgm:spPr>
        <a:ln>
          <a:solidFill>
            <a:schemeClr val="accent1"/>
          </a:solidFill>
        </a:ln>
      </dgm:spPr>
      <dgm:t>
        <a:bodyPr vert="horz"/>
        <a:lstStyle/>
        <a:p>
          <a:r>
            <a:rPr lang="en-US" dirty="0"/>
            <a:t> </a:t>
          </a:r>
        </a:p>
      </dgm:t>
    </dgm:pt>
    <dgm:pt modelId="{C6D9C93A-CA73-F049-88E1-5BC62B5D1E9E}" type="parTrans" cxnId="{AE2ED17D-8579-344F-8030-9A05EADAE434}">
      <dgm:prSet/>
      <dgm:spPr/>
      <dgm:t>
        <a:bodyPr/>
        <a:lstStyle/>
        <a:p>
          <a:endParaRPr lang="en-US"/>
        </a:p>
      </dgm:t>
    </dgm:pt>
    <dgm:pt modelId="{E9B18C72-96A0-DD40-90C1-131F902A47D0}" type="sibTrans" cxnId="{AE2ED17D-8579-344F-8030-9A05EADAE434}">
      <dgm:prSet/>
      <dgm:spPr/>
      <dgm:t>
        <a:bodyPr/>
        <a:lstStyle/>
        <a:p>
          <a:endParaRPr lang="en-US"/>
        </a:p>
      </dgm:t>
    </dgm:pt>
    <dgm:pt modelId="{FE13C870-9561-4C2C-B5F1-22367452D725}">
      <dgm:prSet>
        <dgm:style>
          <a:lnRef idx="2">
            <a:schemeClr val="accent4"/>
          </a:lnRef>
          <a:fillRef idx="1">
            <a:schemeClr val="lt1"/>
          </a:fillRef>
          <a:effectRef idx="0">
            <a:schemeClr val="accent4"/>
          </a:effectRef>
          <a:fontRef idx="minor">
            <a:schemeClr val="dk1"/>
          </a:fontRef>
        </dgm:style>
      </dgm:prSet>
      <dgm:spPr>
        <a:ln>
          <a:solidFill>
            <a:schemeClr val="accent1"/>
          </a:solidFill>
        </a:ln>
      </dgm:spPr>
      <dgm:t>
        <a:bodyPr/>
        <a:lstStyle/>
        <a:p>
          <a:r>
            <a:rPr lang="en-US" dirty="0"/>
            <a:t> </a:t>
          </a:r>
        </a:p>
      </dgm:t>
    </dgm:pt>
    <dgm:pt modelId="{F8586C49-0DBD-4AA4-AEE1-8AC2029D03EA}" type="parTrans" cxnId="{A21B9AAE-EC73-4701-A2A3-D6CC56E237D6}">
      <dgm:prSet/>
      <dgm:spPr/>
      <dgm:t>
        <a:bodyPr/>
        <a:lstStyle/>
        <a:p>
          <a:endParaRPr lang="en-US"/>
        </a:p>
      </dgm:t>
    </dgm:pt>
    <dgm:pt modelId="{B48C5E9F-D78B-4398-814A-A8ECA7941BB1}" type="sibTrans" cxnId="{A21B9AAE-EC73-4701-A2A3-D6CC56E237D6}">
      <dgm:prSet/>
      <dgm:spPr/>
      <dgm:t>
        <a:bodyPr/>
        <a:lstStyle/>
        <a:p>
          <a:endParaRPr lang="en-US"/>
        </a:p>
      </dgm:t>
    </dgm:pt>
    <dgm:pt modelId="{8CF370BA-CF5C-AA4D-AB13-D31FAE4C6EF7}">
      <dgm:prSet phldrT="[Text]">
        <dgm:style>
          <a:lnRef idx="2">
            <a:schemeClr val="accent4"/>
          </a:lnRef>
          <a:fillRef idx="1">
            <a:schemeClr val="lt1"/>
          </a:fillRef>
          <a:effectRef idx="0">
            <a:schemeClr val="accent4"/>
          </a:effectRef>
          <a:fontRef idx="minor">
            <a:schemeClr val="dk1"/>
          </a:fontRef>
        </dgm:style>
      </dgm:prSet>
      <dgm:spPr>
        <a:ln>
          <a:solidFill>
            <a:schemeClr val="accent1"/>
          </a:solidFill>
        </a:ln>
      </dgm:spPr>
      <dgm:t>
        <a:bodyPr vert="horz"/>
        <a:lstStyle/>
        <a:p>
          <a:r>
            <a:rPr lang="en-US" dirty="0"/>
            <a:t> </a:t>
          </a:r>
        </a:p>
      </dgm:t>
    </dgm:pt>
    <dgm:pt modelId="{357BA51D-560E-894A-9480-F84C9EA36894}" type="parTrans" cxnId="{5BF36065-526F-5044-9B21-C22F115C3777}">
      <dgm:prSet/>
      <dgm:spPr/>
      <dgm:t>
        <a:bodyPr/>
        <a:lstStyle/>
        <a:p>
          <a:endParaRPr lang="en-US"/>
        </a:p>
      </dgm:t>
    </dgm:pt>
    <dgm:pt modelId="{2748630C-A82A-3847-B64E-EC7AD0A05473}" type="sibTrans" cxnId="{5BF36065-526F-5044-9B21-C22F115C3777}">
      <dgm:prSet/>
      <dgm:spPr/>
      <dgm:t>
        <a:bodyPr/>
        <a:lstStyle/>
        <a:p>
          <a:endParaRPr lang="en-US"/>
        </a:p>
      </dgm:t>
    </dgm:pt>
    <dgm:pt modelId="{8673102C-61DA-8F43-909C-C121FBB937A9}" type="pres">
      <dgm:prSet presAssocID="{A6505A9A-4D79-1A42-ABDB-F1A92E20205B}" presName="Name0" presStyleCnt="0">
        <dgm:presLayoutVars>
          <dgm:dir/>
          <dgm:animLvl val="lvl"/>
          <dgm:resizeHandles val="exact"/>
        </dgm:presLayoutVars>
      </dgm:prSet>
      <dgm:spPr/>
    </dgm:pt>
    <dgm:pt modelId="{366429CD-2990-408C-9A19-80D26F93373D}" type="pres">
      <dgm:prSet presAssocID="{FE13C870-9561-4C2C-B5F1-22367452D725}" presName="Name8" presStyleCnt="0"/>
      <dgm:spPr/>
    </dgm:pt>
    <dgm:pt modelId="{D5CB90A6-34BF-496F-BFB0-5F6B68F5216E}" type="pres">
      <dgm:prSet presAssocID="{FE13C870-9561-4C2C-B5F1-22367452D725}" presName="level" presStyleLbl="node1" presStyleIdx="0" presStyleCnt="6">
        <dgm:presLayoutVars>
          <dgm:chMax val="1"/>
          <dgm:bulletEnabled val="1"/>
        </dgm:presLayoutVars>
      </dgm:prSet>
      <dgm:spPr/>
    </dgm:pt>
    <dgm:pt modelId="{D95A34B7-705D-4297-A2A7-4EBCF32E4453}" type="pres">
      <dgm:prSet presAssocID="{FE13C870-9561-4C2C-B5F1-22367452D725}" presName="levelTx" presStyleLbl="revTx" presStyleIdx="0" presStyleCnt="0">
        <dgm:presLayoutVars>
          <dgm:chMax val="1"/>
          <dgm:bulletEnabled val="1"/>
        </dgm:presLayoutVars>
      </dgm:prSet>
      <dgm:spPr/>
    </dgm:pt>
    <dgm:pt modelId="{95DC470E-BC3A-1C41-A534-7D9C1BA2DF24}" type="pres">
      <dgm:prSet presAssocID="{601FAC36-CF98-E54D-BFAA-67A56D207AA3}" presName="Name8" presStyleCnt="0"/>
      <dgm:spPr/>
    </dgm:pt>
    <dgm:pt modelId="{59997C94-22CC-E840-B74C-120D59AA73B2}" type="pres">
      <dgm:prSet presAssocID="{601FAC36-CF98-E54D-BFAA-67A56D207AA3}" presName="level" presStyleLbl="node1" presStyleIdx="1" presStyleCnt="6">
        <dgm:presLayoutVars>
          <dgm:chMax val="1"/>
          <dgm:bulletEnabled val="1"/>
        </dgm:presLayoutVars>
      </dgm:prSet>
      <dgm:spPr>
        <a:xfrm rot="10800000">
          <a:off x="281220" y="379246"/>
          <a:ext cx="2249762" cy="379246"/>
        </a:xfrm>
      </dgm:spPr>
    </dgm:pt>
    <dgm:pt modelId="{747B1BF4-2708-A84A-98C1-4013912F9749}" type="pres">
      <dgm:prSet presAssocID="{601FAC36-CF98-E54D-BFAA-67A56D207AA3}" presName="levelTx" presStyleLbl="revTx" presStyleIdx="0" presStyleCnt="0">
        <dgm:presLayoutVars>
          <dgm:chMax val="1"/>
          <dgm:bulletEnabled val="1"/>
        </dgm:presLayoutVars>
      </dgm:prSet>
      <dgm:spPr/>
    </dgm:pt>
    <dgm:pt modelId="{29566AE0-CFC5-B949-A705-DFF8B78F213E}" type="pres">
      <dgm:prSet presAssocID="{8CF370BA-CF5C-AA4D-AB13-D31FAE4C6EF7}" presName="Name8" presStyleCnt="0"/>
      <dgm:spPr/>
    </dgm:pt>
    <dgm:pt modelId="{163AA78E-05B1-E443-91C3-3CFA92A3BEDF}" type="pres">
      <dgm:prSet presAssocID="{8CF370BA-CF5C-AA4D-AB13-D31FAE4C6EF7}" presName="level" presStyleLbl="node1" presStyleIdx="2" presStyleCnt="6">
        <dgm:presLayoutVars>
          <dgm:chMax val="1"/>
          <dgm:bulletEnabled val="1"/>
        </dgm:presLayoutVars>
      </dgm:prSet>
      <dgm:spPr/>
    </dgm:pt>
    <dgm:pt modelId="{85C1487A-89CE-764A-94A1-94F3B8026AC4}" type="pres">
      <dgm:prSet presAssocID="{8CF370BA-CF5C-AA4D-AB13-D31FAE4C6EF7}" presName="levelTx" presStyleLbl="revTx" presStyleIdx="0" presStyleCnt="0">
        <dgm:presLayoutVars>
          <dgm:chMax val="1"/>
          <dgm:bulletEnabled val="1"/>
        </dgm:presLayoutVars>
      </dgm:prSet>
      <dgm:spPr/>
    </dgm:pt>
    <dgm:pt modelId="{CD9D19A7-F6D5-7D4A-9D0E-70A2EF57DC0F}" type="pres">
      <dgm:prSet presAssocID="{34C086B5-8823-5D4D-BB75-60BE4AB4137F}" presName="Name8" presStyleCnt="0"/>
      <dgm:spPr/>
    </dgm:pt>
    <dgm:pt modelId="{9F21B950-0F52-F34D-9840-089A99D46DA7}" type="pres">
      <dgm:prSet presAssocID="{34C086B5-8823-5D4D-BB75-60BE4AB4137F}" presName="level" presStyleLbl="node1" presStyleIdx="3" presStyleCnt="6">
        <dgm:presLayoutVars>
          <dgm:chMax val="1"/>
          <dgm:bulletEnabled val="1"/>
        </dgm:presLayoutVars>
      </dgm:prSet>
      <dgm:spPr>
        <a:xfrm rot="10800000">
          <a:off x="562440" y="758492"/>
          <a:ext cx="1687321" cy="379246"/>
        </a:xfrm>
      </dgm:spPr>
    </dgm:pt>
    <dgm:pt modelId="{86B9D0DE-063E-CB4F-930E-D054682CF51F}" type="pres">
      <dgm:prSet presAssocID="{34C086B5-8823-5D4D-BB75-60BE4AB4137F}" presName="levelTx" presStyleLbl="revTx" presStyleIdx="0" presStyleCnt="0">
        <dgm:presLayoutVars>
          <dgm:chMax val="1"/>
          <dgm:bulletEnabled val="1"/>
        </dgm:presLayoutVars>
      </dgm:prSet>
      <dgm:spPr/>
    </dgm:pt>
    <dgm:pt modelId="{8D833FBC-9343-6F44-8347-511C3ED7226C}" type="pres">
      <dgm:prSet presAssocID="{EAB7BA3E-478D-E64C-A7CA-BF1048A1B677}" presName="Name8" presStyleCnt="0"/>
      <dgm:spPr/>
    </dgm:pt>
    <dgm:pt modelId="{766BBF75-5F24-7843-8CA1-F6D7FBE8F9BB}" type="pres">
      <dgm:prSet presAssocID="{EAB7BA3E-478D-E64C-A7CA-BF1048A1B677}" presName="level" presStyleLbl="node1" presStyleIdx="4" presStyleCnt="6">
        <dgm:presLayoutVars>
          <dgm:chMax val="1"/>
          <dgm:bulletEnabled val="1"/>
        </dgm:presLayoutVars>
      </dgm:prSet>
      <dgm:spPr/>
    </dgm:pt>
    <dgm:pt modelId="{4469197C-DE73-DC4E-B16A-2EC1CC37E8F4}" type="pres">
      <dgm:prSet presAssocID="{EAB7BA3E-478D-E64C-A7CA-BF1048A1B677}" presName="levelTx" presStyleLbl="revTx" presStyleIdx="0" presStyleCnt="0">
        <dgm:presLayoutVars>
          <dgm:chMax val="1"/>
          <dgm:bulletEnabled val="1"/>
        </dgm:presLayoutVars>
      </dgm:prSet>
      <dgm:spPr/>
    </dgm:pt>
    <dgm:pt modelId="{62EB5908-4ACD-8240-9AA6-3DB41CFE32E6}" type="pres">
      <dgm:prSet presAssocID="{E9A5A36A-B07D-524B-819E-0E9A54D79635}" presName="Name8" presStyleCnt="0"/>
      <dgm:spPr/>
    </dgm:pt>
    <dgm:pt modelId="{52A01E73-8D41-ED40-8B1F-16F8DEDC5060}" type="pres">
      <dgm:prSet presAssocID="{E9A5A36A-B07D-524B-819E-0E9A54D79635}" presName="level" presStyleLbl="node1" presStyleIdx="5" presStyleCnt="6">
        <dgm:presLayoutVars>
          <dgm:chMax val="1"/>
          <dgm:bulletEnabled val="1"/>
        </dgm:presLayoutVars>
      </dgm:prSet>
      <dgm:spPr/>
    </dgm:pt>
    <dgm:pt modelId="{D037DC28-CA42-7D42-B217-4B2DD2B48AA7}" type="pres">
      <dgm:prSet presAssocID="{E9A5A36A-B07D-524B-819E-0E9A54D79635}" presName="levelTx" presStyleLbl="revTx" presStyleIdx="0" presStyleCnt="0">
        <dgm:presLayoutVars>
          <dgm:chMax val="1"/>
          <dgm:bulletEnabled val="1"/>
        </dgm:presLayoutVars>
      </dgm:prSet>
      <dgm:spPr/>
    </dgm:pt>
  </dgm:ptLst>
  <dgm:cxnLst>
    <dgm:cxn modelId="{4C7E721B-CF4D-6F4C-A4FB-E198F58903E8}" type="presOf" srcId="{E9A5A36A-B07D-524B-819E-0E9A54D79635}" destId="{52A01E73-8D41-ED40-8B1F-16F8DEDC5060}" srcOrd="0" destOrd="0" presId="urn:microsoft.com/office/officeart/2005/8/layout/pyramid3"/>
    <dgm:cxn modelId="{9AFC7E47-4B80-446D-929B-AA2E73FB0676}" type="presOf" srcId="{FE13C870-9561-4C2C-B5F1-22367452D725}" destId="{D5CB90A6-34BF-496F-BFB0-5F6B68F5216E}" srcOrd="0" destOrd="0" presId="urn:microsoft.com/office/officeart/2005/8/layout/pyramid3"/>
    <dgm:cxn modelId="{BB23AC4D-868A-C94C-89A5-36BDE49987B6}" type="presOf" srcId="{601FAC36-CF98-E54D-BFAA-67A56D207AA3}" destId="{59997C94-22CC-E840-B74C-120D59AA73B2}" srcOrd="0" destOrd="0" presId="urn:microsoft.com/office/officeart/2005/8/layout/pyramid3"/>
    <dgm:cxn modelId="{163B1E4E-667B-CF49-9820-40F1B1DA51BF}" type="presOf" srcId="{8CF370BA-CF5C-AA4D-AB13-D31FAE4C6EF7}" destId="{163AA78E-05B1-E443-91C3-3CFA92A3BEDF}" srcOrd="0" destOrd="0" presId="urn:microsoft.com/office/officeart/2005/8/layout/pyramid3"/>
    <dgm:cxn modelId="{5536BE57-A82D-6047-96BF-112515BC37A4}" type="presOf" srcId="{8CF370BA-CF5C-AA4D-AB13-D31FAE4C6EF7}" destId="{85C1487A-89CE-764A-94A1-94F3B8026AC4}" srcOrd="1" destOrd="0" presId="urn:microsoft.com/office/officeart/2005/8/layout/pyramid3"/>
    <dgm:cxn modelId="{5BF36065-526F-5044-9B21-C22F115C3777}" srcId="{A6505A9A-4D79-1A42-ABDB-F1A92E20205B}" destId="{8CF370BA-CF5C-AA4D-AB13-D31FAE4C6EF7}" srcOrd="2" destOrd="0" parTransId="{357BA51D-560E-894A-9480-F84C9EA36894}" sibTransId="{2748630C-A82A-3847-B64E-EC7AD0A05473}"/>
    <dgm:cxn modelId="{AE2ED17D-8579-344F-8030-9A05EADAE434}" srcId="{A6505A9A-4D79-1A42-ABDB-F1A92E20205B}" destId="{601FAC36-CF98-E54D-BFAA-67A56D207AA3}" srcOrd="1" destOrd="0" parTransId="{C6D9C93A-CA73-F049-88E1-5BC62B5D1E9E}" sibTransId="{E9B18C72-96A0-DD40-90C1-131F902A47D0}"/>
    <dgm:cxn modelId="{C6101889-E325-234E-AF40-5A6BEB5EAA0E}" type="presOf" srcId="{E9A5A36A-B07D-524B-819E-0E9A54D79635}" destId="{D037DC28-CA42-7D42-B217-4B2DD2B48AA7}" srcOrd="1" destOrd="0" presId="urn:microsoft.com/office/officeart/2005/8/layout/pyramid3"/>
    <dgm:cxn modelId="{02A78D9E-5E91-D34E-A0FD-BED6574CBC26}" srcId="{A6505A9A-4D79-1A42-ABDB-F1A92E20205B}" destId="{EAB7BA3E-478D-E64C-A7CA-BF1048A1B677}" srcOrd="4" destOrd="0" parTransId="{B61DB4B6-7783-054A-B0FA-4BB3D3CA72A7}" sibTransId="{127DF396-1923-0F46-B0A1-C23D88B85E9E}"/>
    <dgm:cxn modelId="{89BDC6A2-A2B7-AA46-B663-336978E93FC8}" type="presOf" srcId="{34C086B5-8823-5D4D-BB75-60BE4AB4137F}" destId="{86B9D0DE-063E-CB4F-930E-D054682CF51F}" srcOrd="1" destOrd="0" presId="urn:microsoft.com/office/officeart/2005/8/layout/pyramid3"/>
    <dgm:cxn modelId="{114738AA-201A-6942-A162-C1FB01B8CC2A}" type="presOf" srcId="{601FAC36-CF98-E54D-BFAA-67A56D207AA3}" destId="{747B1BF4-2708-A84A-98C1-4013912F9749}" srcOrd="1" destOrd="0" presId="urn:microsoft.com/office/officeart/2005/8/layout/pyramid3"/>
    <dgm:cxn modelId="{A21B9AAE-EC73-4701-A2A3-D6CC56E237D6}" srcId="{A6505A9A-4D79-1A42-ABDB-F1A92E20205B}" destId="{FE13C870-9561-4C2C-B5F1-22367452D725}" srcOrd="0" destOrd="0" parTransId="{F8586C49-0DBD-4AA4-AEE1-8AC2029D03EA}" sibTransId="{B48C5E9F-D78B-4398-814A-A8ECA7941BB1}"/>
    <dgm:cxn modelId="{AE27B1BA-E644-5B48-A0FF-A5C4AD724F46}" srcId="{A6505A9A-4D79-1A42-ABDB-F1A92E20205B}" destId="{34C086B5-8823-5D4D-BB75-60BE4AB4137F}" srcOrd="3" destOrd="0" parTransId="{D1E9DA5F-FFB0-3E42-B387-C6FF55DDBC2B}" sibTransId="{4D70A6A6-7E9A-824E-85A9-F4BC3CF42B1B}"/>
    <dgm:cxn modelId="{84C62DBF-AD76-E147-9DCA-A659A4812279}" type="presOf" srcId="{34C086B5-8823-5D4D-BB75-60BE4AB4137F}" destId="{9F21B950-0F52-F34D-9840-089A99D46DA7}" srcOrd="0" destOrd="0" presId="urn:microsoft.com/office/officeart/2005/8/layout/pyramid3"/>
    <dgm:cxn modelId="{8CDA98CA-8E6B-A244-BF2E-0754FAEF33FB}" type="presOf" srcId="{EAB7BA3E-478D-E64C-A7CA-BF1048A1B677}" destId="{4469197C-DE73-DC4E-B16A-2EC1CC37E8F4}" srcOrd="1" destOrd="0" presId="urn:microsoft.com/office/officeart/2005/8/layout/pyramid3"/>
    <dgm:cxn modelId="{A77E4AD6-9C73-E040-B997-608879B94EEF}" type="presOf" srcId="{A6505A9A-4D79-1A42-ABDB-F1A92E20205B}" destId="{8673102C-61DA-8F43-909C-C121FBB937A9}" srcOrd="0" destOrd="0" presId="urn:microsoft.com/office/officeart/2005/8/layout/pyramid3"/>
    <dgm:cxn modelId="{2C547EDB-2E24-4A93-963B-C7BFE0ADEB83}" type="presOf" srcId="{FE13C870-9561-4C2C-B5F1-22367452D725}" destId="{D95A34B7-705D-4297-A2A7-4EBCF32E4453}" srcOrd="1" destOrd="0" presId="urn:microsoft.com/office/officeart/2005/8/layout/pyramid3"/>
    <dgm:cxn modelId="{4D3B76F5-C352-164E-8BE2-85F3C10A995E}" type="presOf" srcId="{EAB7BA3E-478D-E64C-A7CA-BF1048A1B677}" destId="{766BBF75-5F24-7843-8CA1-F6D7FBE8F9BB}" srcOrd="0" destOrd="0" presId="urn:microsoft.com/office/officeart/2005/8/layout/pyramid3"/>
    <dgm:cxn modelId="{2BD31BFC-FB5B-3F48-BD51-8B05F0EEFBC6}" srcId="{A6505A9A-4D79-1A42-ABDB-F1A92E20205B}" destId="{E9A5A36A-B07D-524B-819E-0E9A54D79635}" srcOrd="5" destOrd="0" parTransId="{3A59DBD7-253A-C642-BE6A-F1FE9F280E1E}" sibTransId="{9FC0F340-BB0F-AC41-A5C6-CA9738424882}"/>
    <dgm:cxn modelId="{410D0D00-469E-4768-AABC-EABB939507BF}" type="presParOf" srcId="{8673102C-61DA-8F43-909C-C121FBB937A9}" destId="{366429CD-2990-408C-9A19-80D26F93373D}" srcOrd="0" destOrd="0" presId="urn:microsoft.com/office/officeart/2005/8/layout/pyramid3"/>
    <dgm:cxn modelId="{A1A581DE-97AD-42A3-A4DB-52BA8A503C04}" type="presParOf" srcId="{366429CD-2990-408C-9A19-80D26F93373D}" destId="{D5CB90A6-34BF-496F-BFB0-5F6B68F5216E}" srcOrd="0" destOrd="0" presId="urn:microsoft.com/office/officeart/2005/8/layout/pyramid3"/>
    <dgm:cxn modelId="{37562A76-9381-4C5E-A8F2-0098C7EB2B85}" type="presParOf" srcId="{366429CD-2990-408C-9A19-80D26F93373D}" destId="{D95A34B7-705D-4297-A2A7-4EBCF32E4453}" srcOrd="1" destOrd="0" presId="urn:microsoft.com/office/officeart/2005/8/layout/pyramid3"/>
    <dgm:cxn modelId="{D2B9F3F8-E590-CE43-9A09-B2FC38E01705}" type="presParOf" srcId="{8673102C-61DA-8F43-909C-C121FBB937A9}" destId="{95DC470E-BC3A-1C41-A534-7D9C1BA2DF24}" srcOrd="1" destOrd="0" presId="urn:microsoft.com/office/officeart/2005/8/layout/pyramid3"/>
    <dgm:cxn modelId="{7DE11AC8-BBFB-564B-8B35-77EED2B2B651}" type="presParOf" srcId="{95DC470E-BC3A-1C41-A534-7D9C1BA2DF24}" destId="{59997C94-22CC-E840-B74C-120D59AA73B2}" srcOrd="0" destOrd="0" presId="urn:microsoft.com/office/officeart/2005/8/layout/pyramid3"/>
    <dgm:cxn modelId="{F328D381-C1C2-F240-ADAC-695FF71E04A6}" type="presParOf" srcId="{95DC470E-BC3A-1C41-A534-7D9C1BA2DF24}" destId="{747B1BF4-2708-A84A-98C1-4013912F9749}" srcOrd="1" destOrd="0" presId="urn:microsoft.com/office/officeart/2005/8/layout/pyramid3"/>
    <dgm:cxn modelId="{08EDD2C0-02AE-4845-9BB3-395942741B7B}" type="presParOf" srcId="{8673102C-61DA-8F43-909C-C121FBB937A9}" destId="{29566AE0-CFC5-B949-A705-DFF8B78F213E}" srcOrd="2" destOrd="0" presId="urn:microsoft.com/office/officeart/2005/8/layout/pyramid3"/>
    <dgm:cxn modelId="{6D7E0E2B-7320-8443-9C3F-F4612A3534FA}" type="presParOf" srcId="{29566AE0-CFC5-B949-A705-DFF8B78F213E}" destId="{163AA78E-05B1-E443-91C3-3CFA92A3BEDF}" srcOrd="0" destOrd="0" presId="urn:microsoft.com/office/officeart/2005/8/layout/pyramid3"/>
    <dgm:cxn modelId="{CA83386F-876F-C245-889C-769D71EDF827}" type="presParOf" srcId="{29566AE0-CFC5-B949-A705-DFF8B78F213E}" destId="{85C1487A-89CE-764A-94A1-94F3B8026AC4}" srcOrd="1" destOrd="0" presId="urn:microsoft.com/office/officeart/2005/8/layout/pyramid3"/>
    <dgm:cxn modelId="{F56B3202-C3DF-034D-A800-E910BD461C90}" type="presParOf" srcId="{8673102C-61DA-8F43-909C-C121FBB937A9}" destId="{CD9D19A7-F6D5-7D4A-9D0E-70A2EF57DC0F}" srcOrd="3" destOrd="0" presId="urn:microsoft.com/office/officeart/2005/8/layout/pyramid3"/>
    <dgm:cxn modelId="{794A0F18-5D69-224D-8617-85D02B9D85EC}" type="presParOf" srcId="{CD9D19A7-F6D5-7D4A-9D0E-70A2EF57DC0F}" destId="{9F21B950-0F52-F34D-9840-089A99D46DA7}" srcOrd="0" destOrd="0" presId="urn:microsoft.com/office/officeart/2005/8/layout/pyramid3"/>
    <dgm:cxn modelId="{B40BE891-F2D9-E841-88D3-7F10EAEE7A37}" type="presParOf" srcId="{CD9D19A7-F6D5-7D4A-9D0E-70A2EF57DC0F}" destId="{86B9D0DE-063E-CB4F-930E-D054682CF51F}" srcOrd="1" destOrd="0" presId="urn:microsoft.com/office/officeart/2005/8/layout/pyramid3"/>
    <dgm:cxn modelId="{3E80F8B1-654C-DC4A-99AB-B4EEC4E3E85D}" type="presParOf" srcId="{8673102C-61DA-8F43-909C-C121FBB937A9}" destId="{8D833FBC-9343-6F44-8347-511C3ED7226C}" srcOrd="4" destOrd="0" presId="urn:microsoft.com/office/officeart/2005/8/layout/pyramid3"/>
    <dgm:cxn modelId="{20F17F8C-241D-EE49-B3B5-F81A86EB3155}" type="presParOf" srcId="{8D833FBC-9343-6F44-8347-511C3ED7226C}" destId="{766BBF75-5F24-7843-8CA1-F6D7FBE8F9BB}" srcOrd="0" destOrd="0" presId="urn:microsoft.com/office/officeart/2005/8/layout/pyramid3"/>
    <dgm:cxn modelId="{0ECB9206-2C2D-554B-B007-66AE16489D13}" type="presParOf" srcId="{8D833FBC-9343-6F44-8347-511C3ED7226C}" destId="{4469197C-DE73-DC4E-B16A-2EC1CC37E8F4}" srcOrd="1" destOrd="0" presId="urn:microsoft.com/office/officeart/2005/8/layout/pyramid3"/>
    <dgm:cxn modelId="{B0E46208-871E-A24B-848B-1AD228992349}" type="presParOf" srcId="{8673102C-61DA-8F43-909C-C121FBB937A9}" destId="{62EB5908-4ACD-8240-9AA6-3DB41CFE32E6}" srcOrd="5" destOrd="0" presId="urn:microsoft.com/office/officeart/2005/8/layout/pyramid3"/>
    <dgm:cxn modelId="{47CA2F8F-A40A-F448-A19A-3DA8A402F90F}" type="presParOf" srcId="{62EB5908-4ACD-8240-9AA6-3DB41CFE32E6}" destId="{52A01E73-8D41-ED40-8B1F-16F8DEDC5060}" srcOrd="0" destOrd="0" presId="urn:microsoft.com/office/officeart/2005/8/layout/pyramid3"/>
    <dgm:cxn modelId="{54342E53-323A-7B4D-81F9-6C2902CE7906}" type="presParOf" srcId="{62EB5908-4ACD-8240-9AA6-3DB41CFE32E6}" destId="{D037DC28-CA42-7D42-B217-4B2DD2B48AA7}" srcOrd="1" destOrd="0" presId="urn:microsoft.com/office/officeart/2005/8/layout/pyramid3"/>
  </dgm:cxnLst>
  <dgm:bg>
    <a:noFill/>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6505A9A-4D79-1A42-ABDB-F1A92E20205B}" type="doc">
      <dgm:prSet loTypeId="urn:microsoft.com/office/officeart/2005/8/layout/pyramid3" loCatId="" qsTypeId="urn:microsoft.com/office/officeart/2005/8/quickstyle/simple1" qsCatId="simple" csTypeId="urn:microsoft.com/office/officeart/2005/8/colors/accent1_2" csCatId="accent1" phldr="1"/>
      <dgm:spPr/>
    </dgm:pt>
    <dgm:pt modelId="{34C086B5-8823-5D4D-BB75-60BE4AB4137F}">
      <dgm:prSet phldrT="[Text]">
        <dgm:style>
          <a:lnRef idx="1">
            <a:schemeClr val="accent4"/>
          </a:lnRef>
          <a:fillRef idx="2">
            <a:schemeClr val="accent4"/>
          </a:fillRef>
          <a:effectRef idx="1">
            <a:schemeClr val="accent4"/>
          </a:effectRef>
          <a:fontRef idx="minor">
            <a:schemeClr val="dk1"/>
          </a:fontRef>
        </dgm:style>
      </dgm:prSet>
      <dgm:spPr>
        <a:solidFill>
          <a:schemeClr val="bg1"/>
        </a:solidFill>
        <a:ln w="12700">
          <a:solidFill>
            <a:schemeClr val="accent3"/>
          </a:solidFill>
        </a:ln>
      </dgm:spPr>
      <dgm:t>
        <a:bodyPr vert="horz"/>
        <a:lstStyle/>
        <a:p>
          <a:r>
            <a:rPr lang="en-US" dirty="0">
              <a:solidFill>
                <a:schemeClr val="bg1"/>
              </a:solidFill>
            </a:rPr>
            <a:t> </a:t>
          </a:r>
        </a:p>
      </dgm:t>
    </dgm:pt>
    <dgm:pt modelId="{D1E9DA5F-FFB0-3E42-B387-C6FF55DDBC2B}" type="parTrans" cxnId="{AE27B1BA-E644-5B48-A0FF-A5C4AD724F46}">
      <dgm:prSet/>
      <dgm:spPr/>
      <dgm:t>
        <a:bodyPr/>
        <a:lstStyle/>
        <a:p>
          <a:endParaRPr lang="en-US"/>
        </a:p>
      </dgm:t>
    </dgm:pt>
    <dgm:pt modelId="{4D70A6A6-7E9A-824E-85A9-F4BC3CF42B1B}" type="sibTrans" cxnId="{AE27B1BA-E644-5B48-A0FF-A5C4AD724F46}">
      <dgm:prSet/>
      <dgm:spPr/>
      <dgm:t>
        <a:bodyPr/>
        <a:lstStyle/>
        <a:p>
          <a:endParaRPr lang="en-US"/>
        </a:p>
      </dgm:t>
    </dgm:pt>
    <dgm:pt modelId="{E9A5A36A-B07D-524B-819E-0E9A54D79635}">
      <dgm:prSet phldrT="[Text]">
        <dgm:style>
          <a:lnRef idx="2">
            <a:schemeClr val="accent4"/>
          </a:lnRef>
          <a:fillRef idx="1">
            <a:schemeClr val="lt1"/>
          </a:fillRef>
          <a:effectRef idx="0">
            <a:schemeClr val="accent4"/>
          </a:effectRef>
          <a:fontRef idx="minor">
            <a:schemeClr val="dk1"/>
          </a:fontRef>
        </dgm:style>
      </dgm:prSet>
      <dgm:spPr>
        <a:solidFill>
          <a:schemeClr val="accent3"/>
        </a:solidFill>
        <a:ln>
          <a:solidFill>
            <a:schemeClr val="accent3"/>
          </a:solidFill>
        </a:ln>
      </dgm:spPr>
      <dgm:t>
        <a:bodyPr/>
        <a:lstStyle/>
        <a:p>
          <a:r>
            <a:rPr lang="en-US" dirty="0"/>
            <a:t> </a:t>
          </a:r>
        </a:p>
        <a:p>
          <a:endParaRPr lang="en-US" dirty="0"/>
        </a:p>
      </dgm:t>
    </dgm:pt>
    <dgm:pt modelId="{3A59DBD7-253A-C642-BE6A-F1FE9F280E1E}" type="parTrans" cxnId="{2BD31BFC-FB5B-3F48-BD51-8B05F0EEFBC6}">
      <dgm:prSet/>
      <dgm:spPr/>
      <dgm:t>
        <a:bodyPr/>
        <a:lstStyle/>
        <a:p>
          <a:endParaRPr lang="en-US"/>
        </a:p>
      </dgm:t>
    </dgm:pt>
    <dgm:pt modelId="{9FC0F340-BB0F-AC41-A5C6-CA9738424882}" type="sibTrans" cxnId="{2BD31BFC-FB5B-3F48-BD51-8B05F0EEFBC6}">
      <dgm:prSet/>
      <dgm:spPr/>
      <dgm:t>
        <a:bodyPr/>
        <a:lstStyle/>
        <a:p>
          <a:endParaRPr lang="en-US"/>
        </a:p>
      </dgm:t>
    </dgm:pt>
    <dgm:pt modelId="{EAB7BA3E-478D-E64C-A7CA-BF1048A1B677}">
      <dgm:prSet phldrT="[Text]">
        <dgm:style>
          <a:lnRef idx="2">
            <a:schemeClr val="accent4"/>
          </a:lnRef>
          <a:fillRef idx="1">
            <a:schemeClr val="lt1"/>
          </a:fillRef>
          <a:effectRef idx="0">
            <a:schemeClr val="accent4"/>
          </a:effectRef>
          <a:fontRef idx="minor">
            <a:schemeClr val="dk1"/>
          </a:fontRef>
        </dgm:style>
      </dgm:prSet>
      <dgm:spPr>
        <a:solidFill>
          <a:schemeClr val="bg1"/>
        </a:solidFill>
        <a:ln>
          <a:solidFill>
            <a:schemeClr val="accent3"/>
          </a:solidFill>
        </a:ln>
      </dgm:spPr>
      <dgm:t>
        <a:bodyPr/>
        <a:lstStyle/>
        <a:p>
          <a:r>
            <a:rPr lang="en-US" dirty="0"/>
            <a:t> </a:t>
          </a:r>
        </a:p>
      </dgm:t>
    </dgm:pt>
    <dgm:pt modelId="{B61DB4B6-7783-054A-B0FA-4BB3D3CA72A7}" type="parTrans" cxnId="{02A78D9E-5E91-D34E-A0FD-BED6574CBC26}">
      <dgm:prSet/>
      <dgm:spPr/>
      <dgm:t>
        <a:bodyPr/>
        <a:lstStyle/>
        <a:p>
          <a:endParaRPr lang="en-US"/>
        </a:p>
      </dgm:t>
    </dgm:pt>
    <dgm:pt modelId="{127DF396-1923-0F46-B0A1-C23D88B85E9E}" type="sibTrans" cxnId="{02A78D9E-5E91-D34E-A0FD-BED6574CBC26}">
      <dgm:prSet/>
      <dgm:spPr/>
      <dgm:t>
        <a:bodyPr/>
        <a:lstStyle/>
        <a:p>
          <a:endParaRPr lang="en-US"/>
        </a:p>
      </dgm:t>
    </dgm:pt>
    <dgm:pt modelId="{601FAC36-CF98-E54D-BFAA-67A56D207AA3}">
      <dgm:prSet phldrT="[Text]">
        <dgm:style>
          <a:lnRef idx="2">
            <a:schemeClr val="accent4"/>
          </a:lnRef>
          <a:fillRef idx="1">
            <a:schemeClr val="lt1"/>
          </a:fillRef>
          <a:effectRef idx="0">
            <a:schemeClr val="accent4"/>
          </a:effectRef>
          <a:fontRef idx="minor">
            <a:schemeClr val="dk1"/>
          </a:fontRef>
        </dgm:style>
      </dgm:prSet>
      <dgm:spPr>
        <a:ln>
          <a:solidFill>
            <a:schemeClr val="accent3"/>
          </a:solidFill>
        </a:ln>
      </dgm:spPr>
      <dgm:t>
        <a:bodyPr vert="horz"/>
        <a:lstStyle/>
        <a:p>
          <a:r>
            <a:rPr lang="en-US" dirty="0"/>
            <a:t> </a:t>
          </a:r>
        </a:p>
      </dgm:t>
    </dgm:pt>
    <dgm:pt modelId="{C6D9C93A-CA73-F049-88E1-5BC62B5D1E9E}" type="parTrans" cxnId="{AE2ED17D-8579-344F-8030-9A05EADAE434}">
      <dgm:prSet/>
      <dgm:spPr/>
      <dgm:t>
        <a:bodyPr/>
        <a:lstStyle/>
        <a:p>
          <a:endParaRPr lang="en-US"/>
        </a:p>
      </dgm:t>
    </dgm:pt>
    <dgm:pt modelId="{E9B18C72-96A0-DD40-90C1-131F902A47D0}" type="sibTrans" cxnId="{AE2ED17D-8579-344F-8030-9A05EADAE434}">
      <dgm:prSet/>
      <dgm:spPr/>
      <dgm:t>
        <a:bodyPr/>
        <a:lstStyle/>
        <a:p>
          <a:endParaRPr lang="en-US"/>
        </a:p>
      </dgm:t>
    </dgm:pt>
    <dgm:pt modelId="{FE13C870-9561-4C2C-B5F1-22367452D725}">
      <dgm:prSet>
        <dgm:style>
          <a:lnRef idx="2">
            <a:schemeClr val="accent4"/>
          </a:lnRef>
          <a:fillRef idx="1">
            <a:schemeClr val="lt1"/>
          </a:fillRef>
          <a:effectRef idx="0">
            <a:schemeClr val="accent4"/>
          </a:effectRef>
          <a:fontRef idx="minor">
            <a:schemeClr val="dk1"/>
          </a:fontRef>
        </dgm:style>
      </dgm:prSet>
      <dgm:spPr>
        <a:ln>
          <a:solidFill>
            <a:schemeClr val="accent3"/>
          </a:solidFill>
        </a:ln>
      </dgm:spPr>
      <dgm:t>
        <a:bodyPr/>
        <a:lstStyle/>
        <a:p>
          <a:r>
            <a:rPr lang="en-US" dirty="0"/>
            <a:t> </a:t>
          </a:r>
        </a:p>
      </dgm:t>
    </dgm:pt>
    <dgm:pt modelId="{F8586C49-0DBD-4AA4-AEE1-8AC2029D03EA}" type="parTrans" cxnId="{A21B9AAE-EC73-4701-A2A3-D6CC56E237D6}">
      <dgm:prSet/>
      <dgm:spPr/>
      <dgm:t>
        <a:bodyPr/>
        <a:lstStyle/>
        <a:p>
          <a:endParaRPr lang="en-US"/>
        </a:p>
      </dgm:t>
    </dgm:pt>
    <dgm:pt modelId="{B48C5E9F-D78B-4398-814A-A8ECA7941BB1}" type="sibTrans" cxnId="{A21B9AAE-EC73-4701-A2A3-D6CC56E237D6}">
      <dgm:prSet/>
      <dgm:spPr/>
      <dgm:t>
        <a:bodyPr/>
        <a:lstStyle/>
        <a:p>
          <a:endParaRPr lang="en-US"/>
        </a:p>
      </dgm:t>
    </dgm:pt>
    <dgm:pt modelId="{8CF370BA-CF5C-AA4D-AB13-D31FAE4C6EF7}">
      <dgm:prSet phldrT="[Text]">
        <dgm:style>
          <a:lnRef idx="2">
            <a:schemeClr val="accent4"/>
          </a:lnRef>
          <a:fillRef idx="1">
            <a:schemeClr val="lt1"/>
          </a:fillRef>
          <a:effectRef idx="0">
            <a:schemeClr val="accent4"/>
          </a:effectRef>
          <a:fontRef idx="minor">
            <a:schemeClr val="dk1"/>
          </a:fontRef>
        </dgm:style>
      </dgm:prSet>
      <dgm:spPr>
        <a:ln>
          <a:solidFill>
            <a:schemeClr val="accent3"/>
          </a:solidFill>
        </a:ln>
      </dgm:spPr>
      <dgm:t>
        <a:bodyPr vert="horz"/>
        <a:lstStyle/>
        <a:p>
          <a:r>
            <a:rPr lang="en-US" dirty="0"/>
            <a:t> </a:t>
          </a:r>
        </a:p>
      </dgm:t>
    </dgm:pt>
    <dgm:pt modelId="{357BA51D-560E-894A-9480-F84C9EA36894}" type="parTrans" cxnId="{5BF36065-526F-5044-9B21-C22F115C3777}">
      <dgm:prSet/>
      <dgm:spPr/>
      <dgm:t>
        <a:bodyPr/>
        <a:lstStyle/>
        <a:p>
          <a:endParaRPr lang="en-US"/>
        </a:p>
      </dgm:t>
    </dgm:pt>
    <dgm:pt modelId="{2748630C-A82A-3847-B64E-EC7AD0A05473}" type="sibTrans" cxnId="{5BF36065-526F-5044-9B21-C22F115C3777}">
      <dgm:prSet/>
      <dgm:spPr/>
      <dgm:t>
        <a:bodyPr/>
        <a:lstStyle/>
        <a:p>
          <a:endParaRPr lang="en-US"/>
        </a:p>
      </dgm:t>
    </dgm:pt>
    <dgm:pt modelId="{8673102C-61DA-8F43-909C-C121FBB937A9}" type="pres">
      <dgm:prSet presAssocID="{A6505A9A-4D79-1A42-ABDB-F1A92E20205B}" presName="Name0" presStyleCnt="0">
        <dgm:presLayoutVars>
          <dgm:dir/>
          <dgm:animLvl val="lvl"/>
          <dgm:resizeHandles val="exact"/>
        </dgm:presLayoutVars>
      </dgm:prSet>
      <dgm:spPr/>
    </dgm:pt>
    <dgm:pt modelId="{366429CD-2990-408C-9A19-80D26F93373D}" type="pres">
      <dgm:prSet presAssocID="{FE13C870-9561-4C2C-B5F1-22367452D725}" presName="Name8" presStyleCnt="0"/>
      <dgm:spPr/>
    </dgm:pt>
    <dgm:pt modelId="{D5CB90A6-34BF-496F-BFB0-5F6B68F5216E}" type="pres">
      <dgm:prSet presAssocID="{FE13C870-9561-4C2C-B5F1-22367452D725}" presName="level" presStyleLbl="node1" presStyleIdx="0" presStyleCnt="6">
        <dgm:presLayoutVars>
          <dgm:chMax val="1"/>
          <dgm:bulletEnabled val="1"/>
        </dgm:presLayoutVars>
      </dgm:prSet>
      <dgm:spPr/>
    </dgm:pt>
    <dgm:pt modelId="{D95A34B7-705D-4297-A2A7-4EBCF32E4453}" type="pres">
      <dgm:prSet presAssocID="{FE13C870-9561-4C2C-B5F1-22367452D725}" presName="levelTx" presStyleLbl="revTx" presStyleIdx="0" presStyleCnt="0">
        <dgm:presLayoutVars>
          <dgm:chMax val="1"/>
          <dgm:bulletEnabled val="1"/>
        </dgm:presLayoutVars>
      </dgm:prSet>
      <dgm:spPr/>
    </dgm:pt>
    <dgm:pt modelId="{95DC470E-BC3A-1C41-A534-7D9C1BA2DF24}" type="pres">
      <dgm:prSet presAssocID="{601FAC36-CF98-E54D-BFAA-67A56D207AA3}" presName="Name8" presStyleCnt="0"/>
      <dgm:spPr/>
    </dgm:pt>
    <dgm:pt modelId="{59997C94-22CC-E840-B74C-120D59AA73B2}" type="pres">
      <dgm:prSet presAssocID="{601FAC36-CF98-E54D-BFAA-67A56D207AA3}" presName="level" presStyleLbl="node1" presStyleIdx="1" presStyleCnt="6">
        <dgm:presLayoutVars>
          <dgm:chMax val="1"/>
          <dgm:bulletEnabled val="1"/>
        </dgm:presLayoutVars>
      </dgm:prSet>
      <dgm:spPr>
        <a:xfrm rot="10800000">
          <a:off x="281220" y="379246"/>
          <a:ext cx="2249762" cy="379246"/>
        </a:xfrm>
      </dgm:spPr>
    </dgm:pt>
    <dgm:pt modelId="{747B1BF4-2708-A84A-98C1-4013912F9749}" type="pres">
      <dgm:prSet presAssocID="{601FAC36-CF98-E54D-BFAA-67A56D207AA3}" presName="levelTx" presStyleLbl="revTx" presStyleIdx="0" presStyleCnt="0">
        <dgm:presLayoutVars>
          <dgm:chMax val="1"/>
          <dgm:bulletEnabled val="1"/>
        </dgm:presLayoutVars>
      </dgm:prSet>
      <dgm:spPr/>
    </dgm:pt>
    <dgm:pt modelId="{29566AE0-CFC5-B949-A705-DFF8B78F213E}" type="pres">
      <dgm:prSet presAssocID="{8CF370BA-CF5C-AA4D-AB13-D31FAE4C6EF7}" presName="Name8" presStyleCnt="0"/>
      <dgm:spPr/>
    </dgm:pt>
    <dgm:pt modelId="{163AA78E-05B1-E443-91C3-3CFA92A3BEDF}" type="pres">
      <dgm:prSet presAssocID="{8CF370BA-CF5C-AA4D-AB13-D31FAE4C6EF7}" presName="level" presStyleLbl="node1" presStyleIdx="2" presStyleCnt="6">
        <dgm:presLayoutVars>
          <dgm:chMax val="1"/>
          <dgm:bulletEnabled val="1"/>
        </dgm:presLayoutVars>
      </dgm:prSet>
      <dgm:spPr/>
    </dgm:pt>
    <dgm:pt modelId="{85C1487A-89CE-764A-94A1-94F3B8026AC4}" type="pres">
      <dgm:prSet presAssocID="{8CF370BA-CF5C-AA4D-AB13-D31FAE4C6EF7}" presName="levelTx" presStyleLbl="revTx" presStyleIdx="0" presStyleCnt="0">
        <dgm:presLayoutVars>
          <dgm:chMax val="1"/>
          <dgm:bulletEnabled val="1"/>
        </dgm:presLayoutVars>
      </dgm:prSet>
      <dgm:spPr/>
    </dgm:pt>
    <dgm:pt modelId="{CD9D19A7-F6D5-7D4A-9D0E-70A2EF57DC0F}" type="pres">
      <dgm:prSet presAssocID="{34C086B5-8823-5D4D-BB75-60BE4AB4137F}" presName="Name8" presStyleCnt="0"/>
      <dgm:spPr/>
    </dgm:pt>
    <dgm:pt modelId="{9F21B950-0F52-F34D-9840-089A99D46DA7}" type="pres">
      <dgm:prSet presAssocID="{34C086B5-8823-5D4D-BB75-60BE4AB4137F}" presName="level" presStyleLbl="node1" presStyleIdx="3" presStyleCnt="6">
        <dgm:presLayoutVars>
          <dgm:chMax val="1"/>
          <dgm:bulletEnabled val="1"/>
        </dgm:presLayoutVars>
      </dgm:prSet>
      <dgm:spPr>
        <a:xfrm rot="10800000">
          <a:off x="562440" y="758492"/>
          <a:ext cx="1687321" cy="379246"/>
        </a:xfrm>
      </dgm:spPr>
    </dgm:pt>
    <dgm:pt modelId="{86B9D0DE-063E-CB4F-930E-D054682CF51F}" type="pres">
      <dgm:prSet presAssocID="{34C086B5-8823-5D4D-BB75-60BE4AB4137F}" presName="levelTx" presStyleLbl="revTx" presStyleIdx="0" presStyleCnt="0">
        <dgm:presLayoutVars>
          <dgm:chMax val="1"/>
          <dgm:bulletEnabled val="1"/>
        </dgm:presLayoutVars>
      </dgm:prSet>
      <dgm:spPr/>
    </dgm:pt>
    <dgm:pt modelId="{8D833FBC-9343-6F44-8347-511C3ED7226C}" type="pres">
      <dgm:prSet presAssocID="{EAB7BA3E-478D-E64C-A7CA-BF1048A1B677}" presName="Name8" presStyleCnt="0"/>
      <dgm:spPr/>
    </dgm:pt>
    <dgm:pt modelId="{766BBF75-5F24-7843-8CA1-F6D7FBE8F9BB}" type="pres">
      <dgm:prSet presAssocID="{EAB7BA3E-478D-E64C-A7CA-BF1048A1B677}" presName="level" presStyleLbl="node1" presStyleIdx="4" presStyleCnt="6">
        <dgm:presLayoutVars>
          <dgm:chMax val="1"/>
          <dgm:bulletEnabled val="1"/>
        </dgm:presLayoutVars>
      </dgm:prSet>
      <dgm:spPr/>
    </dgm:pt>
    <dgm:pt modelId="{4469197C-DE73-DC4E-B16A-2EC1CC37E8F4}" type="pres">
      <dgm:prSet presAssocID="{EAB7BA3E-478D-E64C-A7CA-BF1048A1B677}" presName="levelTx" presStyleLbl="revTx" presStyleIdx="0" presStyleCnt="0">
        <dgm:presLayoutVars>
          <dgm:chMax val="1"/>
          <dgm:bulletEnabled val="1"/>
        </dgm:presLayoutVars>
      </dgm:prSet>
      <dgm:spPr/>
    </dgm:pt>
    <dgm:pt modelId="{62EB5908-4ACD-8240-9AA6-3DB41CFE32E6}" type="pres">
      <dgm:prSet presAssocID="{E9A5A36A-B07D-524B-819E-0E9A54D79635}" presName="Name8" presStyleCnt="0"/>
      <dgm:spPr/>
    </dgm:pt>
    <dgm:pt modelId="{52A01E73-8D41-ED40-8B1F-16F8DEDC5060}" type="pres">
      <dgm:prSet presAssocID="{E9A5A36A-B07D-524B-819E-0E9A54D79635}" presName="level" presStyleLbl="node1" presStyleIdx="5" presStyleCnt="6">
        <dgm:presLayoutVars>
          <dgm:chMax val="1"/>
          <dgm:bulletEnabled val="1"/>
        </dgm:presLayoutVars>
      </dgm:prSet>
      <dgm:spPr/>
    </dgm:pt>
    <dgm:pt modelId="{D037DC28-CA42-7D42-B217-4B2DD2B48AA7}" type="pres">
      <dgm:prSet presAssocID="{E9A5A36A-B07D-524B-819E-0E9A54D79635}" presName="levelTx" presStyleLbl="revTx" presStyleIdx="0" presStyleCnt="0">
        <dgm:presLayoutVars>
          <dgm:chMax val="1"/>
          <dgm:bulletEnabled val="1"/>
        </dgm:presLayoutVars>
      </dgm:prSet>
      <dgm:spPr/>
    </dgm:pt>
  </dgm:ptLst>
  <dgm:cxnLst>
    <dgm:cxn modelId="{4C7E721B-CF4D-6F4C-A4FB-E198F58903E8}" type="presOf" srcId="{E9A5A36A-B07D-524B-819E-0E9A54D79635}" destId="{52A01E73-8D41-ED40-8B1F-16F8DEDC5060}" srcOrd="0" destOrd="0" presId="urn:microsoft.com/office/officeart/2005/8/layout/pyramid3"/>
    <dgm:cxn modelId="{9AFC7E47-4B80-446D-929B-AA2E73FB0676}" type="presOf" srcId="{FE13C870-9561-4C2C-B5F1-22367452D725}" destId="{D5CB90A6-34BF-496F-BFB0-5F6B68F5216E}" srcOrd="0" destOrd="0" presId="urn:microsoft.com/office/officeart/2005/8/layout/pyramid3"/>
    <dgm:cxn modelId="{BB23AC4D-868A-C94C-89A5-36BDE49987B6}" type="presOf" srcId="{601FAC36-CF98-E54D-BFAA-67A56D207AA3}" destId="{59997C94-22CC-E840-B74C-120D59AA73B2}" srcOrd="0" destOrd="0" presId="urn:microsoft.com/office/officeart/2005/8/layout/pyramid3"/>
    <dgm:cxn modelId="{163B1E4E-667B-CF49-9820-40F1B1DA51BF}" type="presOf" srcId="{8CF370BA-CF5C-AA4D-AB13-D31FAE4C6EF7}" destId="{163AA78E-05B1-E443-91C3-3CFA92A3BEDF}" srcOrd="0" destOrd="0" presId="urn:microsoft.com/office/officeart/2005/8/layout/pyramid3"/>
    <dgm:cxn modelId="{5536BE57-A82D-6047-96BF-112515BC37A4}" type="presOf" srcId="{8CF370BA-CF5C-AA4D-AB13-D31FAE4C6EF7}" destId="{85C1487A-89CE-764A-94A1-94F3B8026AC4}" srcOrd="1" destOrd="0" presId="urn:microsoft.com/office/officeart/2005/8/layout/pyramid3"/>
    <dgm:cxn modelId="{5BF36065-526F-5044-9B21-C22F115C3777}" srcId="{A6505A9A-4D79-1A42-ABDB-F1A92E20205B}" destId="{8CF370BA-CF5C-AA4D-AB13-D31FAE4C6EF7}" srcOrd="2" destOrd="0" parTransId="{357BA51D-560E-894A-9480-F84C9EA36894}" sibTransId="{2748630C-A82A-3847-B64E-EC7AD0A05473}"/>
    <dgm:cxn modelId="{AE2ED17D-8579-344F-8030-9A05EADAE434}" srcId="{A6505A9A-4D79-1A42-ABDB-F1A92E20205B}" destId="{601FAC36-CF98-E54D-BFAA-67A56D207AA3}" srcOrd="1" destOrd="0" parTransId="{C6D9C93A-CA73-F049-88E1-5BC62B5D1E9E}" sibTransId="{E9B18C72-96A0-DD40-90C1-131F902A47D0}"/>
    <dgm:cxn modelId="{C6101889-E325-234E-AF40-5A6BEB5EAA0E}" type="presOf" srcId="{E9A5A36A-B07D-524B-819E-0E9A54D79635}" destId="{D037DC28-CA42-7D42-B217-4B2DD2B48AA7}" srcOrd="1" destOrd="0" presId="urn:microsoft.com/office/officeart/2005/8/layout/pyramid3"/>
    <dgm:cxn modelId="{02A78D9E-5E91-D34E-A0FD-BED6574CBC26}" srcId="{A6505A9A-4D79-1A42-ABDB-F1A92E20205B}" destId="{EAB7BA3E-478D-E64C-A7CA-BF1048A1B677}" srcOrd="4" destOrd="0" parTransId="{B61DB4B6-7783-054A-B0FA-4BB3D3CA72A7}" sibTransId="{127DF396-1923-0F46-B0A1-C23D88B85E9E}"/>
    <dgm:cxn modelId="{89BDC6A2-A2B7-AA46-B663-336978E93FC8}" type="presOf" srcId="{34C086B5-8823-5D4D-BB75-60BE4AB4137F}" destId="{86B9D0DE-063E-CB4F-930E-D054682CF51F}" srcOrd="1" destOrd="0" presId="urn:microsoft.com/office/officeart/2005/8/layout/pyramid3"/>
    <dgm:cxn modelId="{114738AA-201A-6942-A162-C1FB01B8CC2A}" type="presOf" srcId="{601FAC36-CF98-E54D-BFAA-67A56D207AA3}" destId="{747B1BF4-2708-A84A-98C1-4013912F9749}" srcOrd="1" destOrd="0" presId="urn:microsoft.com/office/officeart/2005/8/layout/pyramid3"/>
    <dgm:cxn modelId="{A21B9AAE-EC73-4701-A2A3-D6CC56E237D6}" srcId="{A6505A9A-4D79-1A42-ABDB-F1A92E20205B}" destId="{FE13C870-9561-4C2C-B5F1-22367452D725}" srcOrd="0" destOrd="0" parTransId="{F8586C49-0DBD-4AA4-AEE1-8AC2029D03EA}" sibTransId="{B48C5E9F-D78B-4398-814A-A8ECA7941BB1}"/>
    <dgm:cxn modelId="{AE27B1BA-E644-5B48-A0FF-A5C4AD724F46}" srcId="{A6505A9A-4D79-1A42-ABDB-F1A92E20205B}" destId="{34C086B5-8823-5D4D-BB75-60BE4AB4137F}" srcOrd="3" destOrd="0" parTransId="{D1E9DA5F-FFB0-3E42-B387-C6FF55DDBC2B}" sibTransId="{4D70A6A6-7E9A-824E-85A9-F4BC3CF42B1B}"/>
    <dgm:cxn modelId="{84C62DBF-AD76-E147-9DCA-A659A4812279}" type="presOf" srcId="{34C086B5-8823-5D4D-BB75-60BE4AB4137F}" destId="{9F21B950-0F52-F34D-9840-089A99D46DA7}" srcOrd="0" destOrd="0" presId="urn:microsoft.com/office/officeart/2005/8/layout/pyramid3"/>
    <dgm:cxn modelId="{8CDA98CA-8E6B-A244-BF2E-0754FAEF33FB}" type="presOf" srcId="{EAB7BA3E-478D-E64C-A7CA-BF1048A1B677}" destId="{4469197C-DE73-DC4E-B16A-2EC1CC37E8F4}" srcOrd="1" destOrd="0" presId="urn:microsoft.com/office/officeart/2005/8/layout/pyramid3"/>
    <dgm:cxn modelId="{A77E4AD6-9C73-E040-B997-608879B94EEF}" type="presOf" srcId="{A6505A9A-4D79-1A42-ABDB-F1A92E20205B}" destId="{8673102C-61DA-8F43-909C-C121FBB937A9}" srcOrd="0" destOrd="0" presId="urn:microsoft.com/office/officeart/2005/8/layout/pyramid3"/>
    <dgm:cxn modelId="{2C547EDB-2E24-4A93-963B-C7BFE0ADEB83}" type="presOf" srcId="{FE13C870-9561-4C2C-B5F1-22367452D725}" destId="{D95A34B7-705D-4297-A2A7-4EBCF32E4453}" srcOrd="1" destOrd="0" presId="urn:microsoft.com/office/officeart/2005/8/layout/pyramid3"/>
    <dgm:cxn modelId="{4D3B76F5-C352-164E-8BE2-85F3C10A995E}" type="presOf" srcId="{EAB7BA3E-478D-E64C-A7CA-BF1048A1B677}" destId="{766BBF75-5F24-7843-8CA1-F6D7FBE8F9BB}" srcOrd="0" destOrd="0" presId="urn:microsoft.com/office/officeart/2005/8/layout/pyramid3"/>
    <dgm:cxn modelId="{2BD31BFC-FB5B-3F48-BD51-8B05F0EEFBC6}" srcId="{A6505A9A-4D79-1A42-ABDB-F1A92E20205B}" destId="{E9A5A36A-B07D-524B-819E-0E9A54D79635}" srcOrd="5" destOrd="0" parTransId="{3A59DBD7-253A-C642-BE6A-F1FE9F280E1E}" sibTransId="{9FC0F340-BB0F-AC41-A5C6-CA9738424882}"/>
    <dgm:cxn modelId="{410D0D00-469E-4768-AABC-EABB939507BF}" type="presParOf" srcId="{8673102C-61DA-8F43-909C-C121FBB937A9}" destId="{366429CD-2990-408C-9A19-80D26F93373D}" srcOrd="0" destOrd="0" presId="urn:microsoft.com/office/officeart/2005/8/layout/pyramid3"/>
    <dgm:cxn modelId="{A1A581DE-97AD-42A3-A4DB-52BA8A503C04}" type="presParOf" srcId="{366429CD-2990-408C-9A19-80D26F93373D}" destId="{D5CB90A6-34BF-496F-BFB0-5F6B68F5216E}" srcOrd="0" destOrd="0" presId="urn:microsoft.com/office/officeart/2005/8/layout/pyramid3"/>
    <dgm:cxn modelId="{37562A76-9381-4C5E-A8F2-0098C7EB2B85}" type="presParOf" srcId="{366429CD-2990-408C-9A19-80D26F93373D}" destId="{D95A34B7-705D-4297-A2A7-4EBCF32E4453}" srcOrd="1" destOrd="0" presId="urn:microsoft.com/office/officeart/2005/8/layout/pyramid3"/>
    <dgm:cxn modelId="{D2B9F3F8-E590-CE43-9A09-B2FC38E01705}" type="presParOf" srcId="{8673102C-61DA-8F43-909C-C121FBB937A9}" destId="{95DC470E-BC3A-1C41-A534-7D9C1BA2DF24}" srcOrd="1" destOrd="0" presId="urn:microsoft.com/office/officeart/2005/8/layout/pyramid3"/>
    <dgm:cxn modelId="{7DE11AC8-BBFB-564B-8B35-77EED2B2B651}" type="presParOf" srcId="{95DC470E-BC3A-1C41-A534-7D9C1BA2DF24}" destId="{59997C94-22CC-E840-B74C-120D59AA73B2}" srcOrd="0" destOrd="0" presId="urn:microsoft.com/office/officeart/2005/8/layout/pyramid3"/>
    <dgm:cxn modelId="{F328D381-C1C2-F240-ADAC-695FF71E04A6}" type="presParOf" srcId="{95DC470E-BC3A-1C41-A534-7D9C1BA2DF24}" destId="{747B1BF4-2708-A84A-98C1-4013912F9749}" srcOrd="1" destOrd="0" presId="urn:microsoft.com/office/officeart/2005/8/layout/pyramid3"/>
    <dgm:cxn modelId="{08EDD2C0-02AE-4845-9BB3-395942741B7B}" type="presParOf" srcId="{8673102C-61DA-8F43-909C-C121FBB937A9}" destId="{29566AE0-CFC5-B949-A705-DFF8B78F213E}" srcOrd="2" destOrd="0" presId="urn:microsoft.com/office/officeart/2005/8/layout/pyramid3"/>
    <dgm:cxn modelId="{6D7E0E2B-7320-8443-9C3F-F4612A3534FA}" type="presParOf" srcId="{29566AE0-CFC5-B949-A705-DFF8B78F213E}" destId="{163AA78E-05B1-E443-91C3-3CFA92A3BEDF}" srcOrd="0" destOrd="0" presId="urn:microsoft.com/office/officeart/2005/8/layout/pyramid3"/>
    <dgm:cxn modelId="{CA83386F-876F-C245-889C-769D71EDF827}" type="presParOf" srcId="{29566AE0-CFC5-B949-A705-DFF8B78F213E}" destId="{85C1487A-89CE-764A-94A1-94F3B8026AC4}" srcOrd="1" destOrd="0" presId="urn:microsoft.com/office/officeart/2005/8/layout/pyramid3"/>
    <dgm:cxn modelId="{F56B3202-C3DF-034D-A800-E910BD461C90}" type="presParOf" srcId="{8673102C-61DA-8F43-909C-C121FBB937A9}" destId="{CD9D19A7-F6D5-7D4A-9D0E-70A2EF57DC0F}" srcOrd="3" destOrd="0" presId="urn:microsoft.com/office/officeart/2005/8/layout/pyramid3"/>
    <dgm:cxn modelId="{794A0F18-5D69-224D-8617-85D02B9D85EC}" type="presParOf" srcId="{CD9D19A7-F6D5-7D4A-9D0E-70A2EF57DC0F}" destId="{9F21B950-0F52-F34D-9840-089A99D46DA7}" srcOrd="0" destOrd="0" presId="urn:microsoft.com/office/officeart/2005/8/layout/pyramid3"/>
    <dgm:cxn modelId="{B40BE891-F2D9-E841-88D3-7F10EAEE7A37}" type="presParOf" srcId="{CD9D19A7-F6D5-7D4A-9D0E-70A2EF57DC0F}" destId="{86B9D0DE-063E-CB4F-930E-D054682CF51F}" srcOrd="1" destOrd="0" presId="urn:microsoft.com/office/officeart/2005/8/layout/pyramid3"/>
    <dgm:cxn modelId="{3E80F8B1-654C-DC4A-99AB-B4EEC4E3E85D}" type="presParOf" srcId="{8673102C-61DA-8F43-909C-C121FBB937A9}" destId="{8D833FBC-9343-6F44-8347-511C3ED7226C}" srcOrd="4" destOrd="0" presId="urn:microsoft.com/office/officeart/2005/8/layout/pyramid3"/>
    <dgm:cxn modelId="{20F17F8C-241D-EE49-B3B5-F81A86EB3155}" type="presParOf" srcId="{8D833FBC-9343-6F44-8347-511C3ED7226C}" destId="{766BBF75-5F24-7843-8CA1-F6D7FBE8F9BB}" srcOrd="0" destOrd="0" presId="urn:microsoft.com/office/officeart/2005/8/layout/pyramid3"/>
    <dgm:cxn modelId="{0ECB9206-2C2D-554B-B007-66AE16489D13}" type="presParOf" srcId="{8D833FBC-9343-6F44-8347-511C3ED7226C}" destId="{4469197C-DE73-DC4E-B16A-2EC1CC37E8F4}" srcOrd="1" destOrd="0" presId="urn:microsoft.com/office/officeart/2005/8/layout/pyramid3"/>
    <dgm:cxn modelId="{B0E46208-871E-A24B-848B-1AD228992349}" type="presParOf" srcId="{8673102C-61DA-8F43-909C-C121FBB937A9}" destId="{62EB5908-4ACD-8240-9AA6-3DB41CFE32E6}" srcOrd="5" destOrd="0" presId="urn:microsoft.com/office/officeart/2005/8/layout/pyramid3"/>
    <dgm:cxn modelId="{47CA2F8F-A40A-F448-A19A-3DA8A402F90F}" type="presParOf" srcId="{62EB5908-4ACD-8240-9AA6-3DB41CFE32E6}" destId="{52A01E73-8D41-ED40-8B1F-16F8DEDC5060}" srcOrd="0" destOrd="0" presId="urn:microsoft.com/office/officeart/2005/8/layout/pyramid3"/>
    <dgm:cxn modelId="{54342E53-323A-7B4D-81F9-6C2902CE7906}" type="presParOf" srcId="{62EB5908-4ACD-8240-9AA6-3DB41CFE32E6}" destId="{D037DC28-CA42-7D42-B217-4B2DD2B48AA7}" srcOrd="1" destOrd="0" presId="urn:microsoft.com/office/officeart/2005/8/layout/pyramid3"/>
  </dgm:cxnLst>
  <dgm:bg>
    <a:noFill/>
  </dgm:bg>
  <dgm:whole>
    <a:ln>
      <a:noFill/>
    </a:ln>
  </dgm:whole>
  <dgm:extLst>
    <a:ext uri="http://schemas.microsoft.com/office/drawing/2008/diagram">
      <dsp:dataModelExt xmlns:dsp="http://schemas.microsoft.com/office/drawing/2008/diagram"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6505A9A-4D79-1A42-ABDB-F1A92E20205B}" type="doc">
      <dgm:prSet loTypeId="urn:microsoft.com/office/officeart/2005/8/layout/pyramid3" loCatId="" qsTypeId="urn:microsoft.com/office/officeart/2005/8/quickstyle/simple1" qsCatId="simple" csTypeId="urn:microsoft.com/office/officeart/2005/8/colors/accent1_2" csCatId="accent1" phldr="1"/>
      <dgm:spPr/>
    </dgm:pt>
    <dgm:pt modelId="{34C086B5-8823-5D4D-BB75-60BE4AB4137F}">
      <dgm:prSet phldrT="[Text]">
        <dgm:style>
          <a:lnRef idx="1">
            <a:schemeClr val="accent4"/>
          </a:lnRef>
          <a:fillRef idx="2">
            <a:schemeClr val="accent4"/>
          </a:fillRef>
          <a:effectRef idx="1">
            <a:schemeClr val="accent4"/>
          </a:effectRef>
          <a:fontRef idx="minor">
            <a:schemeClr val="dk1"/>
          </a:fontRef>
        </dgm:style>
      </dgm:prSet>
      <dgm:spPr>
        <a:solidFill>
          <a:schemeClr val="bg1"/>
        </a:solidFill>
        <a:ln w="12700">
          <a:solidFill>
            <a:schemeClr val="accent1"/>
          </a:solidFill>
        </a:ln>
      </dgm:spPr>
      <dgm:t>
        <a:bodyPr vert="horz"/>
        <a:lstStyle/>
        <a:p>
          <a:r>
            <a:rPr lang="en-US" dirty="0">
              <a:solidFill>
                <a:schemeClr val="bg1"/>
              </a:solidFill>
            </a:rPr>
            <a:t> </a:t>
          </a:r>
        </a:p>
      </dgm:t>
    </dgm:pt>
    <dgm:pt modelId="{D1E9DA5F-FFB0-3E42-B387-C6FF55DDBC2B}" type="parTrans" cxnId="{AE27B1BA-E644-5B48-A0FF-A5C4AD724F46}">
      <dgm:prSet/>
      <dgm:spPr/>
      <dgm:t>
        <a:bodyPr/>
        <a:lstStyle/>
        <a:p>
          <a:endParaRPr lang="en-US"/>
        </a:p>
      </dgm:t>
    </dgm:pt>
    <dgm:pt modelId="{4D70A6A6-7E9A-824E-85A9-F4BC3CF42B1B}" type="sibTrans" cxnId="{AE27B1BA-E644-5B48-A0FF-A5C4AD724F46}">
      <dgm:prSet/>
      <dgm:spPr/>
      <dgm:t>
        <a:bodyPr/>
        <a:lstStyle/>
        <a:p>
          <a:endParaRPr lang="en-US"/>
        </a:p>
      </dgm:t>
    </dgm:pt>
    <dgm:pt modelId="{E9A5A36A-B07D-524B-819E-0E9A54D79635}">
      <dgm:prSet phldrT="[Text]">
        <dgm:style>
          <a:lnRef idx="2">
            <a:schemeClr val="accent4"/>
          </a:lnRef>
          <a:fillRef idx="1">
            <a:schemeClr val="lt1"/>
          </a:fillRef>
          <a:effectRef idx="0">
            <a:schemeClr val="accent4"/>
          </a:effectRef>
          <a:fontRef idx="minor">
            <a:schemeClr val="dk1"/>
          </a:fontRef>
        </dgm:style>
      </dgm:prSet>
      <dgm:spPr>
        <a:ln>
          <a:solidFill>
            <a:schemeClr val="accent1"/>
          </a:solidFill>
        </a:ln>
      </dgm:spPr>
      <dgm:t>
        <a:bodyPr/>
        <a:lstStyle/>
        <a:p>
          <a:r>
            <a:rPr lang="en-US" dirty="0"/>
            <a:t> </a:t>
          </a:r>
        </a:p>
        <a:p>
          <a:endParaRPr lang="en-US" dirty="0"/>
        </a:p>
      </dgm:t>
    </dgm:pt>
    <dgm:pt modelId="{3A59DBD7-253A-C642-BE6A-F1FE9F280E1E}" type="parTrans" cxnId="{2BD31BFC-FB5B-3F48-BD51-8B05F0EEFBC6}">
      <dgm:prSet/>
      <dgm:spPr/>
      <dgm:t>
        <a:bodyPr/>
        <a:lstStyle/>
        <a:p>
          <a:endParaRPr lang="en-US"/>
        </a:p>
      </dgm:t>
    </dgm:pt>
    <dgm:pt modelId="{9FC0F340-BB0F-AC41-A5C6-CA9738424882}" type="sibTrans" cxnId="{2BD31BFC-FB5B-3F48-BD51-8B05F0EEFBC6}">
      <dgm:prSet/>
      <dgm:spPr/>
      <dgm:t>
        <a:bodyPr/>
        <a:lstStyle/>
        <a:p>
          <a:endParaRPr lang="en-US"/>
        </a:p>
      </dgm:t>
    </dgm:pt>
    <dgm:pt modelId="{EAB7BA3E-478D-E64C-A7CA-BF1048A1B677}">
      <dgm:prSet phldrT="[Text]">
        <dgm:style>
          <a:lnRef idx="2">
            <a:schemeClr val="accent4"/>
          </a:lnRef>
          <a:fillRef idx="1">
            <a:schemeClr val="lt1"/>
          </a:fillRef>
          <a:effectRef idx="0">
            <a:schemeClr val="accent4"/>
          </a:effectRef>
          <a:fontRef idx="minor">
            <a:schemeClr val="dk1"/>
          </a:fontRef>
        </dgm:style>
      </dgm:prSet>
      <dgm:spPr>
        <a:solidFill>
          <a:schemeClr val="accent1"/>
        </a:solidFill>
        <a:ln>
          <a:solidFill>
            <a:schemeClr val="accent1"/>
          </a:solidFill>
        </a:ln>
      </dgm:spPr>
      <dgm:t>
        <a:bodyPr/>
        <a:lstStyle/>
        <a:p>
          <a:r>
            <a:rPr lang="en-US" dirty="0"/>
            <a:t> </a:t>
          </a:r>
        </a:p>
      </dgm:t>
    </dgm:pt>
    <dgm:pt modelId="{B61DB4B6-7783-054A-B0FA-4BB3D3CA72A7}" type="parTrans" cxnId="{02A78D9E-5E91-D34E-A0FD-BED6574CBC26}">
      <dgm:prSet/>
      <dgm:spPr/>
      <dgm:t>
        <a:bodyPr/>
        <a:lstStyle/>
        <a:p>
          <a:endParaRPr lang="en-US"/>
        </a:p>
      </dgm:t>
    </dgm:pt>
    <dgm:pt modelId="{127DF396-1923-0F46-B0A1-C23D88B85E9E}" type="sibTrans" cxnId="{02A78D9E-5E91-D34E-A0FD-BED6574CBC26}">
      <dgm:prSet/>
      <dgm:spPr/>
      <dgm:t>
        <a:bodyPr/>
        <a:lstStyle/>
        <a:p>
          <a:endParaRPr lang="en-US"/>
        </a:p>
      </dgm:t>
    </dgm:pt>
    <dgm:pt modelId="{601FAC36-CF98-E54D-BFAA-67A56D207AA3}">
      <dgm:prSet phldrT="[Text]">
        <dgm:style>
          <a:lnRef idx="2">
            <a:schemeClr val="accent4"/>
          </a:lnRef>
          <a:fillRef idx="1">
            <a:schemeClr val="lt1"/>
          </a:fillRef>
          <a:effectRef idx="0">
            <a:schemeClr val="accent4"/>
          </a:effectRef>
          <a:fontRef idx="minor">
            <a:schemeClr val="dk1"/>
          </a:fontRef>
        </dgm:style>
      </dgm:prSet>
      <dgm:spPr>
        <a:ln>
          <a:solidFill>
            <a:schemeClr val="accent1"/>
          </a:solidFill>
        </a:ln>
      </dgm:spPr>
      <dgm:t>
        <a:bodyPr vert="horz"/>
        <a:lstStyle/>
        <a:p>
          <a:r>
            <a:rPr lang="en-US" dirty="0"/>
            <a:t> </a:t>
          </a:r>
        </a:p>
      </dgm:t>
    </dgm:pt>
    <dgm:pt modelId="{C6D9C93A-CA73-F049-88E1-5BC62B5D1E9E}" type="parTrans" cxnId="{AE2ED17D-8579-344F-8030-9A05EADAE434}">
      <dgm:prSet/>
      <dgm:spPr/>
      <dgm:t>
        <a:bodyPr/>
        <a:lstStyle/>
        <a:p>
          <a:endParaRPr lang="en-US"/>
        </a:p>
      </dgm:t>
    </dgm:pt>
    <dgm:pt modelId="{E9B18C72-96A0-DD40-90C1-131F902A47D0}" type="sibTrans" cxnId="{AE2ED17D-8579-344F-8030-9A05EADAE434}">
      <dgm:prSet/>
      <dgm:spPr/>
      <dgm:t>
        <a:bodyPr/>
        <a:lstStyle/>
        <a:p>
          <a:endParaRPr lang="en-US"/>
        </a:p>
      </dgm:t>
    </dgm:pt>
    <dgm:pt modelId="{FE13C870-9561-4C2C-B5F1-22367452D725}">
      <dgm:prSet>
        <dgm:style>
          <a:lnRef idx="2">
            <a:schemeClr val="accent4"/>
          </a:lnRef>
          <a:fillRef idx="1">
            <a:schemeClr val="lt1"/>
          </a:fillRef>
          <a:effectRef idx="0">
            <a:schemeClr val="accent4"/>
          </a:effectRef>
          <a:fontRef idx="minor">
            <a:schemeClr val="dk1"/>
          </a:fontRef>
        </dgm:style>
      </dgm:prSet>
      <dgm:spPr>
        <a:ln>
          <a:solidFill>
            <a:schemeClr val="accent1"/>
          </a:solidFill>
        </a:ln>
      </dgm:spPr>
      <dgm:t>
        <a:bodyPr/>
        <a:lstStyle/>
        <a:p>
          <a:r>
            <a:rPr lang="en-US" dirty="0"/>
            <a:t> </a:t>
          </a:r>
        </a:p>
      </dgm:t>
    </dgm:pt>
    <dgm:pt modelId="{F8586C49-0DBD-4AA4-AEE1-8AC2029D03EA}" type="parTrans" cxnId="{A21B9AAE-EC73-4701-A2A3-D6CC56E237D6}">
      <dgm:prSet/>
      <dgm:spPr/>
      <dgm:t>
        <a:bodyPr/>
        <a:lstStyle/>
        <a:p>
          <a:endParaRPr lang="en-US"/>
        </a:p>
      </dgm:t>
    </dgm:pt>
    <dgm:pt modelId="{B48C5E9F-D78B-4398-814A-A8ECA7941BB1}" type="sibTrans" cxnId="{A21B9AAE-EC73-4701-A2A3-D6CC56E237D6}">
      <dgm:prSet/>
      <dgm:spPr/>
      <dgm:t>
        <a:bodyPr/>
        <a:lstStyle/>
        <a:p>
          <a:endParaRPr lang="en-US"/>
        </a:p>
      </dgm:t>
    </dgm:pt>
    <dgm:pt modelId="{8CF370BA-CF5C-AA4D-AB13-D31FAE4C6EF7}">
      <dgm:prSet phldrT="[Text]">
        <dgm:style>
          <a:lnRef idx="2">
            <a:schemeClr val="accent4"/>
          </a:lnRef>
          <a:fillRef idx="1">
            <a:schemeClr val="lt1"/>
          </a:fillRef>
          <a:effectRef idx="0">
            <a:schemeClr val="accent4"/>
          </a:effectRef>
          <a:fontRef idx="minor">
            <a:schemeClr val="dk1"/>
          </a:fontRef>
        </dgm:style>
      </dgm:prSet>
      <dgm:spPr>
        <a:ln>
          <a:solidFill>
            <a:schemeClr val="accent1"/>
          </a:solidFill>
        </a:ln>
      </dgm:spPr>
      <dgm:t>
        <a:bodyPr vert="horz"/>
        <a:lstStyle/>
        <a:p>
          <a:r>
            <a:rPr lang="en-US" dirty="0"/>
            <a:t> </a:t>
          </a:r>
        </a:p>
      </dgm:t>
    </dgm:pt>
    <dgm:pt modelId="{357BA51D-560E-894A-9480-F84C9EA36894}" type="parTrans" cxnId="{5BF36065-526F-5044-9B21-C22F115C3777}">
      <dgm:prSet/>
      <dgm:spPr/>
      <dgm:t>
        <a:bodyPr/>
        <a:lstStyle/>
        <a:p>
          <a:endParaRPr lang="en-US"/>
        </a:p>
      </dgm:t>
    </dgm:pt>
    <dgm:pt modelId="{2748630C-A82A-3847-B64E-EC7AD0A05473}" type="sibTrans" cxnId="{5BF36065-526F-5044-9B21-C22F115C3777}">
      <dgm:prSet/>
      <dgm:spPr/>
      <dgm:t>
        <a:bodyPr/>
        <a:lstStyle/>
        <a:p>
          <a:endParaRPr lang="en-US"/>
        </a:p>
      </dgm:t>
    </dgm:pt>
    <dgm:pt modelId="{8673102C-61DA-8F43-909C-C121FBB937A9}" type="pres">
      <dgm:prSet presAssocID="{A6505A9A-4D79-1A42-ABDB-F1A92E20205B}" presName="Name0" presStyleCnt="0">
        <dgm:presLayoutVars>
          <dgm:dir/>
          <dgm:animLvl val="lvl"/>
          <dgm:resizeHandles val="exact"/>
        </dgm:presLayoutVars>
      </dgm:prSet>
      <dgm:spPr/>
    </dgm:pt>
    <dgm:pt modelId="{366429CD-2990-408C-9A19-80D26F93373D}" type="pres">
      <dgm:prSet presAssocID="{FE13C870-9561-4C2C-B5F1-22367452D725}" presName="Name8" presStyleCnt="0"/>
      <dgm:spPr/>
    </dgm:pt>
    <dgm:pt modelId="{D5CB90A6-34BF-496F-BFB0-5F6B68F5216E}" type="pres">
      <dgm:prSet presAssocID="{FE13C870-9561-4C2C-B5F1-22367452D725}" presName="level" presStyleLbl="node1" presStyleIdx="0" presStyleCnt="6">
        <dgm:presLayoutVars>
          <dgm:chMax val="1"/>
          <dgm:bulletEnabled val="1"/>
        </dgm:presLayoutVars>
      </dgm:prSet>
      <dgm:spPr/>
    </dgm:pt>
    <dgm:pt modelId="{D95A34B7-705D-4297-A2A7-4EBCF32E4453}" type="pres">
      <dgm:prSet presAssocID="{FE13C870-9561-4C2C-B5F1-22367452D725}" presName="levelTx" presStyleLbl="revTx" presStyleIdx="0" presStyleCnt="0">
        <dgm:presLayoutVars>
          <dgm:chMax val="1"/>
          <dgm:bulletEnabled val="1"/>
        </dgm:presLayoutVars>
      </dgm:prSet>
      <dgm:spPr/>
    </dgm:pt>
    <dgm:pt modelId="{95DC470E-BC3A-1C41-A534-7D9C1BA2DF24}" type="pres">
      <dgm:prSet presAssocID="{601FAC36-CF98-E54D-BFAA-67A56D207AA3}" presName="Name8" presStyleCnt="0"/>
      <dgm:spPr/>
    </dgm:pt>
    <dgm:pt modelId="{59997C94-22CC-E840-B74C-120D59AA73B2}" type="pres">
      <dgm:prSet presAssocID="{601FAC36-CF98-E54D-BFAA-67A56D207AA3}" presName="level" presStyleLbl="node1" presStyleIdx="1" presStyleCnt="6">
        <dgm:presLayoutVars>
          <dgm:chMax val="1"/>
          <dgm:bulletEnabled val="1"/>
        </dgm:presLayoutVars>
      </dgm:prSet>
      <dgm:spPr>
        <a:xfrm rot="10800000">
          <a:off x="281220" y="379246"/>
          <a:ext cx="2249762" cy="379246"/>
        </a:xfrm>
      </dgm:spPr>
    </dgm:pt>
    <dgm:pt modelId="{747B1BF4-2708-A84A-98C1-4013912F9749}" type="pres">
      <dgm:prSet presAssocID="{601FAC36-CF98-E54D-BFAA-67A56D207AA3}" presName="levelTx" presStyleLbl="revTx" presStyleIdx="0" presStyleCnt="0">
        <dgm:presLayoutVars>
          <dgm:chMax val="1"/>
          <dgm:bulletEnabled val="1"/>
        </dgm:presLayoutVars>
      </dgm:prSet>
      <dgm:spPr/>
    </dgm:pt>
    <dgm:pt modelId="{29566AE0-CFC5-B949-A705-DFF8B78F213E}" type="pres">
      <dgm:prSet presAssocID="{8CF370BA-CF5C-AA4D-AB13-D31FAE4C6EF7}" presName="Name8" presStyleCnt="0"/>
      <dgm:spPr/>
    </dgm:pt>
    <dgm:pt modelId="{163AA78E-05B1-E443-91C3-3CFA92A3BEDF}" type="pres">
      <dgm:prSet presAssocID="{8CF370BA-CF5C-AA4D-AB13-D31FAE4C6EF7}" presName="level" presStyleLbl="node1" presStyleIdx="2" presStyleCnt="6">
        <dgm:presLayoutVars>
          <dgm:chMax val="1"/>
          <dgm:bulletEnabled val="1"/>
        </dgm:presLayoutVars>
      </dgm:prSet>
      <dgm:spPr/>
    </dgm:pt>
    <dgm:pt modelId="{85C1487A-89CE-764A-94A1-94F3B8026AC4}" type="pres">
      <dgm:prSet presAssocID="{8CF370BA-CF5C-AA4D-AB13-D31FAE4C6EF7}" presName="levelTx" presStyleLbl="revTx" presStyleIdx="0" presStyleCnt="0">
        <dgm:presLayoutVars>
          <dgm:chMax val="1"/>
          <dgm:bulletEnabled val="1"/>
        </dgm:presLayoutVars>
      </dgm:prSet>
      <dgm:spPr/>
    </dgm:pt>
    <dgm:pt modelId="{CD9D19A7-F6D5-7D4A-9D0E-70A2EF57DC0F}" type="pres">
      <dgm:prSet presAssocID="{34C086B5-8823-5D4D-BB75-60BE4AB4137F}" presName="Name8" presStyleCnt="0"/>
      <dgm:spPr/>
    </dgm:pt>
    <dgm:pt modelId="{9F21B950-0F52-F34D-9840-089A99D46DA7}" type="pres">
      <dgm:prSet presAssocID="{34C086B5-8823-5D4D-BB75-60BE4AB4137F}" presName="level" presStyleLbl="node1" presStyleIdx="3" presStyleCnt="6">
        <dgm:presLayoutVars>
          <dgm:chMax val="1"/>
          <dgm:bulletEnabled val="1"/>
        </dgm:presLayoutVars>
      </dgm:prSet>
      <dgm:spPr>
        <a:xfrm rot="10800000">
          <a:off x="562440" y="758492"/>
          <a:ext cx="1687321" cy="379246"/>
        </a:xfrm>
      </dgm:spPr>
    </dgm:pt>
    <dgm:pt modelId="{86B9D0DE-063E-CB4F-930E-D054682CF51F}" type="pres">
      <dgm:prSet presAssocID="{34C086B5-8823-5D4D-BB75-60BE4AB4137F}" presName="levelTx" presStyleLbl="revTx" presStyleIdx="0" presStyleCnt="0">
        <dgm:presLayoutVars>
          <dgm:chMax val="1"/>
          <dgm:bulletEnabled val="1"/>
        </dgm:presLayoutVars>
      </dgm:prSet>
      <dgm:spPr/>
    </dgm:pt>
    <dgm:pt modelId="{8D833FBC-9343-6F44-8347-511C3ED7226C}" type="pres">
      <dgm:prSet presAssocID="{EAB7BA3E-478D-E64C-A7CA-BF1048A1B677}" presName="Name8" presStyleCnt="0"/>
      <dgm:spPr/>
    </dgm:pt>
    <dgm:pt modelId="{766BBF75-5F24-7843-8CA1-F6D7FBE8F9BB}" type="pres">
      <dgm:prSet presAssocID="{EAB7BA3E-478D-E64C-A7CA-BF1048A1B677}" presName="level" presStyleLbl="node1" presStyleIdx="4" presStyleCnt="6">
        <dgm:presLayoutVars>
          <dgm:chMax val="1"/>
          <dgm:bulletEnabled val="1"/>
        </dgm:presLayoutVars>
      </dgm:prSet>
      <dgm:spPr/>
    </dgm:pt>
    <dgm:pt modelId="{4469197C-DE73-DC4E-B16A-2EC1CC37E8F4}" type="pres">
      <dgm:prSet presAssocID="{EAB7BA3E-478D-E64C-A7CA-BF1048A1B677}" presName="levelTx" presStyleLbl="revTx" presStyleIdx="0" presStyleCnt="0">
        <dgm:presLayoutVars>
          <dgm:chMax val="1"/>
          <dgm:bulletEnabled val="1"/>
        </dgm:presLayoutVars>
      </dgm:prSet>
      <dgm:spPr/>
    </dgm:pt>
    <dgm:pt modelId="{62EB5908-4ACD-8240-9AA6-3DB41CFE32E6}" type="pres">
      <dgm:prSet presAssocID="{E9A5A36A-B07D-524B-819E-0E9A54D79635}" presName="Name8" presStyleCnt="0"/>
      <dgm:spPr/>
    </dgm:pt>
    <dgm:pt modelId="{52A01E73-8D41-ED40-8B1F-16F8DEDC5060}" type="pres">
      <dgm:prSet presAssocID="{E9A5A36A-B07D-524B-819E-0E9A54D79635}" presName="level" presStyleLbl="node1" presStyleIdx="5" presStyleCnt="6">
        <dgm:presLayoutVars>
          <dgm:chMax val="1"/>
          <dgm:bulletEnabled val="1"/>
        </dgm:presLayoutVars>
      </dgm:prSet>
      <dgm:spPr/>
    </dgm:pt>
    <dgm:pt modelId="{D037DC28-CA42-7D42-B217-4B2DD2B48AA7}" type="pres">
      <dgm:prSet presAssocID="{E9A5A36A-B07D-524B-819E-0E9A54D79635}" presName="levelTx" presStyleLbl="revTx" presStyleIdx="0" presStyleCnt="0">
        <dgm:presLayoutVars>
          <dgm:chMax val="1"/>
          <dgm:bulletEnabled val="1"/>
        </dgm:presLayoutVars>
      </dgm:prSet>
      <dgm:spPr/>
    </dgm:pt>
  </dgm:ptLst>
  <dgm:cxnLst>
    <dgm:cxn modelId="{4C7E721B-CF4D-6F4C-A4FB-E198F58903E8}" type="presOf" srcId="{E9A5A36A-B07D-524B-819E-0E9A54D79635}" destId="{52A01E73-8D41-ED40-8B1F-16F8DEDC5060}" srcOrd="0" destOrd="0" presId="urn:microsoft.com/office/officeart/2005/8/layout/pyramid3"/>
    <dgm:cxn modelId="{9AFC7E47-4B80-446D-929B-AA2E73FB0676}" type="presOf" srcId="{FE13C870-9561-4C2C-B5F1-22367452D725}" destId="{D5CB90A6-34BF-496F-BFB0-5F6B68F5216E}" srcOrd="0" destOrd="0" presId="urn:microsoft.com/office/officeart/2005/8/layout/pyramid3"/>
    <dgm:cxn modelId="{BB23AC4D-868A-C94C-89A5-36BDE49987B6}" type="presOf" srcId="{601FAC36-CF98-E54D-BFAA-67A56D207AA3}" destId="{59997C94-22CC-E840-B74C-120D59AA73B2}" srcOrd="0" destOrd="0" presId="urn:microsoft.com/office/officeart/2005/8/layout/pyramid3"/>
    <dgm:cxn modelId="{163B1E4E-667B-CF49-9820-40F1B1DA51BF}" type="presOf" srcId="{8CF370BA-CF5C-AA4D-AB13-D31FAE4C6EF7}" destId="{163AA78E-05B1-E443-91C3-3CFA92A3BEDF}" srcOrd="0" destOrd="0" presId="urn:microsoft.com/office/officeart/2005/8/layout/pyramid3"/>
    <dgm:cxn modelId="{5536BE57-A82D-6047-96BF-112515BC37A4}" type="presOf" srcId="{8CF370BA-CF5C-AA4D-AB13-D31FAE4C6EF7}" destId="{85C1487A-89CE-764A-94A1-94F3B8026AC4}" srcOrd="1" destOrd="0" presId="urn:microsoft.com/office/officeart/2005/8/layout/pyramid3"/>
    <dgm:cxn modelId="{5BF36065-526F-5044-9B21-C22F115C3777}" srcId="{A6505A9A-4D79-1A42-ABDB-F1A92E20205B}" destId="{8CF370BA-CF5C-AA4D-AB13-D31FAE4C6EF7}" srcOrd="2" destOrd="0" parTransId="{357BA51D-560E-894A-9480-F84C9EA36894}" sibTransId="{2748630C-A82A-3847-B64E-EC7AD0A05473}"/>
    <dgm:cxn modelId="{AE2ED17D-8579-344F-8030-9A05EADAE434}" srcId="{A6505A9A-4D79-1A42-ABDB-F1A92E20205B}" destId="{601FAC36-CF98-E54D-BFAA-67A56D207AA3}" srcOrd="1" destOrd="0" parTransId="{C6D9C93A-CA73-F049-88E1-5BC62B5D1E9E}" sibTransId="{E9B18C72-96A0-DD40-90C1-131F902A47D0}"/>
    <dgm:cxn modelId="{C6101889-E325-234E-AF40-5A6BEB5EAA0E}" type="presOf" srcId="{E9A5A36A-B07D-524B-819E-0E9A54D79635}" destId="{D037DC28-CA42-7D42-B217-4B2DD2B48AA7}" srcOrd="1" destOrd="0" presId="urn:microsoft.com/office/officeart/2005/8/layout/pyramid3"/>
    <dgm:cxn modelId="{02A78D9E-5E91-D34E-A0FD-BED6574CBC26}" srcId="{A6505A9A-4D79-1A42-ABDB-F1A92E20205B}" destId="{EAB7BA3E-478D-E64C-A7CA-BF1048A1B677}" srcOrd="4" destOrd="0" parTransId="{B61DB4B6-7783-054A-B0FA-4BB3D3CA72A7}" sibTransId="{127DF396-1923-0F46-B0A1-C23D88B85E9E}"/>
    <dgm:cxn modelId="{89BDC6A2-A2B7-AA46-B663-336978E93FC8}" type="presOf" srcId="{34C086B5-8823-5D4D-BB75-60BE4AB4137F}" destId="{86B9D0DE-063E-CB4F-930E-D054682CF51F}" srcOrd="1" destOrd="0" presId="urn:microsoft.com/office/officeart/2005/8/layout/pyramid3"/>
    <dgm:cxn modelId="{114738AA-201A-6942-A162-C1FB01B8CC2A}" type="presOf" srcId="{601FAC36-CF98-E54D-BFAA-67A56D207AA3}" destId="{747B1BF4-2708-A84A-98C1-4013912F9749}" srcOrd="1" destOrd="0" presId="urn:microsoft.com/office/officeart/2005/8/layout/pyramid3"/>
    <dgm:cxn modelId="{A21B9AAE-EC73-4701-A2A3-D6CC56E237D6}" srcId="{A6505A9A-4D79-1A42-ABDB-F1A92E20205B}" destId="{FE13C870-9561-4C2C-B5F1-22367452D725}" srcOrd="0" destOrd="0" parTransId="{F8586C49-0DBD-4AA4-AEE1-8AC2029D03EA}" sibTransId="{B48C5E9F-D78B-4398-814A-A8ECA7941BB1}"/>
    <dgm:cxn modelId="{AE27B1BA-E644-5B48-A0FF-A5C4AD724F46}" srcId="{A6505A9A-4D79-1A42-ABDB-F1A92E20205B}" destId="{34C086B5-8823-5D4D-BB75-60BE4AB4137F}" srcOrd="3" destOrd="0" parTransId="{D1E9DA5F-FFB0-3E42-B387-C6FF55DDBC2B}" sibTransId="{4D70A6A6-7E9A-824E-85A9-F4BC3CF42B1B}"/>
    <dgm:cxn modelId="{84C62DBF-AD76-E147-9DCA-A659A4812279}" type="presOf" srcId="{34C086B5-8823-5D4D-BB75-60BE4AB4137F}" destId="{9F21B950-0F52-F34D-9840-089A99D46DA7}" srcOrd="0" destOrd="0" presId="urn:microsoft.com/office/officeart/2005/8/layout/pyramid3"/>
    <dgm:cxn modelId="{8CDA98CA-8E6B-A244-BF2E-0754FAEF33FB}" type="presOf" srcId="{EAB7BA3E-478D-E64C-A7CA-BF1048A1B677}" destId="{4469197C-DE73-DC4E-B16A-2EC1CC37E8F4}" srcOrd="1" destOrd="0" presId="urn:microsoft.com/office/officeart/2005/8/layout/pyramid3"/>
    <dgm:cxn modelId="{A77E4AD6-9C73-E040-B997-608879B94EEF}" type="presOf" srcId="{A6505A9A-4D79-1A42-ABDB-F1A92E20205B}" destId="{8673102C-61DA-8F43-909C-C121FBB937A9}" srcOrd="0" destOrd="0" presId="urn:microsoft.com/office/officeart/2005/8/layout/pyramid3"/>
    <dgm:cxn modelId="{2C547EDB-2E24-4A93-963B-C7BFE0ADEB83}" type="presOf" srcId="{FE13C870-9561-4C2C-B5F1-22367452D725}" destId="{D95A34B7-705D-4297-A2A7-4EBCF32E4453}" srcOrd="1" destOrd="0" presId="urn:microsoft.com/office/officeart/2005/8/layout/pyramid3"/>
    <dgm:cxn modelId="{4D3B76F5-C352-164E-8BE2-85F3C10A995E}" type="presOf" srcId="{EAB7BA3E-478D-E64C-A7CA-BF1048A1B677}" destId="{766BBF75-5F24-7843-8CA1-F6D7FBE8F9BB}" srcOrd="0" destOrd="0" presId="urn:microsoft.com/office/officeart/2005/8/layout/pyramid3"/>
    <dgm:cxn modelId="{2BD31BFC-FB5B-3F48-BD51-8B05F0EEFBC6}" srcId="{A6505A9A-4D79-1A42-ABDB-F1A92E20205B}" destId="{E9A5A36A-B07D-524B-819E-0E9A54D79635}" srcOrd="5" destOrd="0" parTransId="{3A59DBD7-253A-C642-BE6A-F1FE9F280E1E}" sibTransId="{9FC0F340-BB0F-AC41-A5C6-CA9738424882}"/>
    <dgm:cxn modelId="{410D0D00-469E-4768-AABC-EABB939507BF}" type="presParOf" srcId="{8673102C-61DA-8F43-909C-C121FBB937A9}" destId="{366429CD-2990-408C-9A19-80D26F93373D}" srcOrd="0" destOrd="0" presId="urn:microsoft.com/office/officeart/2005/8/layout/pyramid3"/>
    <dgm:cxn modelId="{A1A581DE-97AD-42A3-A4DB-52BA8A503C04}" type="presParOf" srcId="{366429CD-2990-408C-9A19-80D26F93373D}" destId="{D5CB90A6-34BF-496F-BFB0-5F6B68F5216E}" srcOrd="0" destOrd="0" presId="urn:microsoft.com/office/officeart/2005/8/layout/pyramid3"/>
    <dgm:cxn modelId="{37562A76-9381-4C5E-A8F2-0098C7EB2B85}" type="presParOf" srcId="{366429CD-2990-408C-9A19-80D26F93373D}" destId="{D95A34B7-705D-4297-A2A7-4EBCF32E4453}" srcOrd="1" destOrd="0" presId="urn:microsoft.com/office/officeart/2005/8/layout/pyramid3"/>
    <dgm:cxn modelId="{D2B9F3F8-E590-CE43-9A09-B2FC38E01705}" type="presParOf" srcId="{8673102C-61DA-8F43-909C-C121FBB937A9}" destId="{95DC470E-BC3A-1C41-A534-7D9C1BA2DF24}" srcOrd="1" destOrd="0" presId="urn:microsoft.com/office/officeart/2005/8/layout/pyramid3"/>
    <dgm:cxn modelId="{7DE11AC8-BBFB-564B-8B35-77EED2B2B651}" type="presParOf" srcId="{95DC470E-BC3A-1C41-A534-7D9C1BA2DF24}" destId="{59997C94-22CC-E840-B74C-120D59AA73B2}" srcOrd="0" destOrd="0" presId="urn:microsoft.com/office/officeart/2005/8/layout/pyramid3"/>
    <dgm:cxn modelId="{F328D381-C1C2-F240-ADAC-695FF71E04A6}" type="presParOf" srcId="{95DC470E-BC3A-1C41-A534-7D9C1BA2DF24}" destId="{747B1BF4-2708-A84A-98C1-4013912F9749}" srcOrd="1" destOrd="0" presId="urn:microsoft.com/office/officeart/2005/8/layout/pyramid3"/>
    <dgm:cxn modelId="{08EDD2C0-02AE-4845-9BB3-395942741B7B}" type="presParOf" srcId="{8673102C-61DA-8F43-909C-C121FBB937A9}" destId="{29566AE0-CFC5-B949-A705-DFF8B78F213E}" srcOrd="2" destOrd="0" presId="urn:microsoft.com/office/officeart/2005/8/layout/pyramid3"/>
    <dgm:cxn modelId="{6D7E0E2B-7320-8443-9C3F-F4612A3534FA}" type="presParOf" srcId="{29566AE0-CFC5-B949-A705-DFF8B78F213E}" destId="{163AA78E-05B1-E443-91C3-3CFA92A3BEDF}" srcOrd="0" destOrd="0" presId="urn:microsoft.com/office/officeart/2005/8/layout/pyramid3"/>
    <dgm:cxn modelId="{CA83386F-876F-C245-889C-769D71EDF827}" type="presParOf" srcId="{29566AE0-CFC5-B949-A705-DFF8B78F213E}" destId="{85C1487A-89CE-764A-94A1-94F3B8026AC4}" srcOrd="1" destOrd="0" presId="urn:microsoft.com/office/officeart/2005/8/layout/pyramid3"/>
    <dgm:cxn modelId="{F56B3202-C3DF-034D-A800-E910BD461C90}" type="presParOf" srcId="{8673102C-61DA-8F43-909C-C121FBB937A9}" destId="{CD9D19A7-F6D5-7D4A-9D0E-70A2EF57DC0F}" srcOrd="3" destOrd="0" presId="urn:microsoft.com/office/officeart/2005/8/layout/pyramid3"/>
    <dgm:cxn modelId="{794A0F18-5D69-224D-8617-85D02B9D85EC}" type="presParOf" srcId="{CD9D19A7-F6D5-7D4A-9D0E-70A2EF57DC0F}" destId="{9F21B950-0F52-F34D-9840-089A99D46DA7}" srcOrd="0" destOrd="0" presId="urn:microsoft.com/office/officeart/2005/8/layout/pyramid3"/>
    <dgm:cxn modelId="{B40BE891-F2D9-E841-88D3-7F10EAEE7A37}" type="presParOf" srcId="{CD9D19A7-F6D5-7D4A-9D0E-70A2EF57DC0F}" destId="{86B9D0DE-063E-CB4F-930E-D054682CF51F}" srcOrd="1" destOrd="0" presId="urn:microsoft.com/office/officeart/2005/8/layout/pyramid3"/>
    <dgm:cxn modelId="{3E80F8B1-654C-DC4A-99AB-B4EEC4E3E85D}" type="presParOf" srcId="{8673102C-61DA-8F43-909C-C121FBB937A9}" destId="{8D833FBC-9343-6F44-8347-511C3ED7226C}" srcOrd="4" destOrd="0" presId="urn:microsoft.com/office/officeart/2005/8/layout/pyramid3"/>
    <dgm:cxn modelId="{20F17F8C-241D-EE49-B3B5-F81A86EB3155}" type="presParOf" srcId="{8D833FBC-9343-6F44-8347-511C3ED7226C}" destId="{766BBF75-5F24-7843-8CA1-F6D7FBE8F9BB}" srcOrd="0" destOrd="0" presId="urn:microsoft.com/office/officeart/2005/8/layout/pyramid3"/>
    <dgm:cxn modelId="{0ECB9206-2C2D-554B-B007-66AE16489D13}" type="presParOf" srcId="{8D833FBC-9343-6F44-8347-511C3ED7226C}" destId="{4469197C-DE73-DC4E-B16A-2EC1CC37E8F4}" srcOrd="1" destOrd="0" presId="urn:microsoft.com/office/officeart/2005/8/layout/pyramid3"/>
    <dgm:cxn modelId="{B0E46208-871E-A24B-848B-1AD228992349}" type="presParOf" srcId="{8673102C-61DA-8F43-909C-C121FBB937A9}" destId="{62EB5908-4ACD-8240-9AA6-3DB41CFE32E6}" srcOrd="5" destOrd="0" presId="urn:microsoft.com/office/officeart/2005/8/layout/pyramid3"/>
    <dgm:cxn modelId="{47CA2F8F-A40A-F448-A19A-3DA8A402F90F}" type="presParOf" srcId="{62EB5908-4ACD-8240-9AA6-3DB41CFE32E6}" destId="{52A01E73-8D41-ED40-8B1F-16F8DEDC5060}" srcOrd="0" destOrd="0" presId="urn:microsoft.com/office/officeart/2005/8/layout/pyramid3"/>
    <dgm:cxn modelId="{54342E53-323A-7B4D-81F9-6C2902CE7906}" type="presParOf" srcId="{62EB5908-4ACD-8240-9AA6-3DB41CFE32E6}" destId="{D037DC28-CA42-7D42-B217-4B2DD2B48AA7}" srcOrd="1" destOrd="0" presId="urn:microsoft.com/office/officeart/2005/8/layout/pyramid3"/>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B90A6-34BF-496F-BFB0-5F6B68F5216E}">
      <dsp:nvSpPr>
        <dsp:cNvPr id="0" name=""/>
        <dsp:cNvSpPr/>
      </dsp:nvSpPr>
      <dsp:spPr>
        <a:xfrm rot="10800000">
          <a:off x="0" y="0"/>
          <a:ext cx="2812203" cy="379246"/>
        </a:xfrm>
        <a:prstGeom prst="trapezoid">
          <a:avLst>
            <a:gd name="adj" fmla="val 74152"/>
          </a:avLst>
        </a:prstGeom>
        <a:solidFill>
          <a:schemeClr val="accent4"/>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Unaware</a:t>
          </a:r>
        </a:p>
      </dsp:txBody>
      <dsp:txXfrm rot="-10800000">
        <a:off x="492135" y="0"/>
        <a:ext cx="1827931" cy="379246"/>
      </dsp:txXfrm>
    </dsp:sp>
    <dsp:sp modelId="{59997C94-22CC-E840-B74C-120D59AA73B2}">
      <dsp:nvSpPr>
        <dsp:cNvPr id="0" name=""/>
        <dsp:cNvSpPr/>
      </dsp:nvSpPr>
      <dsp:spPr>
        <a:xfrm rot="10800000">
          <a:off x="281220" y="379246"/>
          <a:ext cx="2249762" cy="379246"/>
        </a:xfrm>
        <a:prstGeom prst="trapezoid">
          <a:avLst>
            <a:gd name="adj" fmla="val 74152"/>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Aware</a:t>
          </a:r>
        </a:p>
      </dsp:txBody>
      <dsp:txXfrm rot="-10800000">
        <a:off x="674928" y="379246"/>
        <a:ext cx="1462345" cy="379246"/>
      </dsp:txXfrm>
    </dsp:sp>
    <dsp:sp modelId="{9F21B950-0F52-F34D-9840-089A99D46DA7}">
      <dsp:nvSpPr>
        <dsp:cNvPr id="0" name=""/>
        <dsp:cNvSpPr/>
      </dsp:nvSpPr>
      <dsp:spPr>
        <a:xfrm rot="10800000">
          <a:off x="562440" y="758492"/>
          <a:ext cx="1687321" cy="379246"/>
        </a:xfrm>
        <a:prstGeom prst="trapezoid">
          <a:avLst>
            <a:gd name="adj" fmla="val 74152"/>
          </a:avLst>
        </a:prstGeom>
        <a:solidFill>
          <a:schemeClr val="bg1"/>
        </a:soli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Initial Consideration</a:t>
          </a:r>
        </a:p>
      </dsp:txBody>
      <dsp:txXfrm rot="-10800000">
        <a:off x="857721" y="758492"/>
        <a:ext cx="1096759" cy="379246"/>
      </dsp:txXfrm>
    </dsp:sp>
    <dsp:sp modelId="{766BBF75-5F24-7843-8CA1-F6D7FBE8F9BB}">
      <dsp:nvSpPr>
        <dsp:cNvPr id="0" name=""/>
        <dsp:cNvSpPr/>
      </dsp:nvSpPr>
      <dsp:spPr>
        <a:xfrm rot="10800000">
          <a:off x="843660" y="1137738"/>
          <a:ext cx="1124881" cy="379246"/>
        </a:xfrm>
        <a:prstGeom prst="trapezoid">
          <a:avLst>
            <a:gd name="adj" fmla="val 74152"/>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Serious Consideration</a:t>
          </a:r>
        </a:p>
      </dsp:txBody>
      <dsp:txXfrm rot="-10800000">
        <a:off x="1040515" y="1137738"/>
        <a:ext cx="731172" cy="379246"/>
      </dsp:txXfrm>
    </dsp:sp>
    <dsp:sp modelId="{52A01E73-8D41-ED40-8B1F-16F8DEDC5060}">
      <dsp:nvSpPr>
        <dsp:cNvPr id="0" name=""/>
        <dsp:cNvSpPr/>
      </dsp:nvSpPr>
      <dsp:spPr>
        <a:xfrm rot="10800000">
          <a:off x="1124881" y="1516984"/>
          <a:ext cx="562440" cy="379246"/>
        </a:xfrm>
        <a:prstGeom prst="trapezoid">
          <a:avLst>
            <a:gd name="adj" fmla="val 74152"/>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Action</a:t>
          </a:r>
        </a:p>
        <a:p>
          <a:pPr marL="0" lvl="0" indent="0" algn="ctr" defTabSz="400050">
            <a:lnSpc>
              <a:spcPct val="90000"/>
            </a:lnSpc>
            <a:spcBef>
              <a:spcPct val="0"/>
            </a:spcBef>
            <a:spcAft>
              <a:spcPct val="35000"/>
            </a:spcAft>
            <a:buNone/>
          </a:pPr>
          <a:endParaRPr lang="en-US" sz="900" kern="1200" dirty="0"/>
        </a:p>
      </dsp:txBody>
      <dsp:txXfrm rot="-10800000">
        <a:off x="1124881" y="1516984"/>
        <a:ext cx="562440" cy="37924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B90A6-34BF-496F-BFB0-5F6B68F5216E}">
      <dsp:nvSpPr>
        <dsp:cNvPr id="0" name=""/>
        <dsp:cNvSpPr/>
      </dsp:nvSpPr>
      <dsp:spPr>
        <a:xfrm rot="10800000">
          <a:off x="0" y="0"/>
          <a:ext cx="457199" cy="51380"/>
        </a:xfrm>
        <a:prstGeom prst="trapezoid">
          <a:avLst>
            <a:gd name="adj" fmla="val 74152"/>
          </a:avLst>
        </a:prstGeom>
        <a:solidFill>
          <a:schemeClr val="lt1"/>
        </a:solidFill>
        <a:ln w="12700" cap="flat" cmpd="sng" algn="ctr">
          <a:solidFill>
            <a:schemeClr val="accent3"/>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80009" y="0"/>
        <a:ext cx="297179" cy="51380"/>
      </dsp:txXfrm>
    </dsp:sp>
    <dsp:sp modelId="{59997C94-22CC-E840-B74C-120D59AA73B2}">
      <dsp:nvSpPr>
        <dsp:cNvPr id="0" name=""/>
        <dsp:cNvSpPr/>
      </dsp:nvSpPr>
      <dsp:spPr>
        <a:xfrm rot="10800000">
          <a:off x="38099" y="51380"/>
          <a:ext cx="380999" cy="51380"/>
        </a:xfrm>
        <a:prstGeom prst="trapezoid">
          <a:avLst>
            <a:gd name="adj" fmla="val 74152"/>
          </a:avLst>
        </a:prstGeom>
        <a:solidFill>
          <a:schemeClr val="lt1"/>
        </a:solidFill>
        <a:ln w="12700" cap="flat" cmpd="sng" algn="ctr">
          <a:solidFill>
            <a:schemeClr val="accent3"/>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104774" y="51380"/>
        <a:ext cx="247649" cy="51380"/>
      </dsp:txXfrm>
    </dsp:sp>
    <dsp:sp modelId="{163AA78E-05B1-E443-91C3-3CFA92A3BEDF}">
      <dsp:nvSpPr>
        <dsp:cNvPr id="0" name=""/>
        <dsp:cNvSpPr/>
      </dsp:nvSpPr>
      <dsp:spPr>
        <a:xfrm rot="10800000">
          <a:off x="76199" y="102760"/>
          <a:ext cx="304799" cy="51380"/>
        </a:xfrm>
        <a:prstGeom prst="trapezoid">
          <a:avLst>
            <a:gd name="adj" fmla="val 74152"/>
          </a:avLst>
        </a:prstGeom>
        <a:solidFill>
          <a:schemeClr val="lt1"/>
        </a:solidFill>
        <a:ln w="12700" cap="flat" cmpd="sng" algn="ctr">
          <a:solidFill>
            <a:schemeClr val="accent3"/>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129539" y="102760"/>
        <a:ext cx="198119" cy="51380"/>
      </dsp:txXfrm>
    </dsp:sp>
    <dsp:sp modelId="{9F21B950-0F52-F34D-9840-089A99D46DA7}">
      <dsp:nvSpPr>
        <dsp:cNvPr id="0" name=""/>
        <dsp:cNvSpPr/>
      </dsp:nvSpPr>
      <dsp:spPr>
        <a:xfrm rot="10800000">
          <a:off x="114299" y="154141"/>
          <a:ext cx="228599" cy="51380"/>
        </a:xfrm>
        <a:prstGeom prst="trapezoid">
          <a:avLst>
            <a:gd name="adj" fmla="val 74152"/>
          </a:avLst>
        </a:prstGeom>
        <a:solidFill>
          <a:schemeClr val="bg1"/>
        </a:solidFill>
        <a:ln w="12700" cap="flat" cmpd="sng" algn="ctr">
          <a:solidFill>
            <a:schemeClr val="accent3"/>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chemeClr val="bg1"/>
              </a:solidFill>
            </a:rPr>
            <a:t> </a:t>
          </a:r>
        </a:p>
      </dsp:txBody>
      <dsp:txXfrm rot="-10800000">
        <a:off x="154304" y="154141"/>
        <a:ext cx="148589" cy="51380"/>
      </dsp:txXfrm>
    </dsp:sp>
    <dsp:sp modelId="{766BBF75-5F24-7843-8CA1-F6D7FBE8F9BB}">
      <dsp:nvSpPr>
        <dsp:cNvPr id="0" name=""/>
        <dsp:cNvSpPr/>
      </dsp:nvSpPr>
      <dsp:spPr>
        <a:xfrm rot="10800000">
          <a:off x="152399" y="205522"/>
          <a:ext cx="152399" cy="51380"/>
        </a:xfrm>
        <a:prstGeom prst="trapezoid">
          <a:avLst>
            <a:gd name="adj" fmla="val 74152"/>
          </a:avLst>
        </a:prstGeom>
        <a:solidFill>
          <a:schemeClr val="bg1"/>
        </a:solidFill>
        <a:ln w="12700" cap="flat" cmpd="sng" algn="ctr">
          <a:solidFill>
            <a:schemeClr val="accent3"/>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179069" y="205522"/>
        <a:ext cx="99059" cy="51380"/>
      </dsp:txXfrm>
    </dsp:sp>
    <dsp:sp modelId="{52A01E73-8D41-ED40-8B1F-16F8DEDC5060}">
      <dsp:nvSpPr>
        <dsp:cNvPr id="0" name=""/>
        <dsp:cNvSpPr/>
      </dsp:nvSpPr>
      <dsp:spPr>
        <a:xfrm rot="10800000">
          <a:off x="190499" y="256902"/>
          <a:ext cx="76199" cy="51380"/>
        </a:xfrm>
        <a:prstGeom prst="trapezoid">
          <a:avLst>
            <a:gd name="adj" fmla="val 74152"/>
          </a:avLst>
        </a:prstGeom>
        <a:solidFill>
          <a:schemeClr val="accent3"/>
        </a:solidFill>
        <a:ln w="12700" cap="flat" cmpd="sng" algn="ctr">
          <a:solidFill>
            <a:schemeClr val="accent3"/>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a:p>
          <a:pPr marL="0" lvl="0" indent="0" algn="ctr" defTabSz="222250">
            <a:lnSpc>
              <a:spcPct val="90000"/>
            </a:lnSpc>
            <a:spcBef>
              <a:spcPct val="0"/>
            </a:spcBef>
            <a:spcAft>
              <a:spcPct val="35000"/>
            </a:spcAft>
            <a:buNone/>
          </a:pPr>
          <a:endParaRPr lang="en-US" sz="500" kern="1200" dirty="0"/>
        </a:p>
      </dsp:txBody>
      <dsp:txXfrm rot="-10800000">
        <a:off x="190499" y="256902"/>
        <a:ext cx="76199" cy="513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B90A6-34BF-496F-BFB0-5F6B68F5216E}">
      <dsp:nvSpPr>
        <dsp:cNvPr id="0" name=""/>
        <dsp:cNvSpPr/>
      </dsp:nvSpPr>
      <dsp:spPr>
        <a:xfrm rot="10800000">
          <a:off x="0" y="0"/>
          <a:ext cx="457199" cy="51380"/>
        </a:xfrm>
        <a:prstGeom prst="trapezoid">
          <a:avLst>
            <a:gd name="adj" fmla="val 74152"/>
          </a:avLst>
        </a:prstGeom>
        <a:solidFill>
          <a:schemeClr val="lt1"/>
        </a:solidFill>
        <a:ln w="12700" cap="flat" cmpd="sng" algn="ctr">
          <a:solidFill>
            <a:schemeClr val="accent2"/>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80009" y="0"/>
        <a:ext cx="297179" cy="51380"/>
      </dsp:txXfrm>
    </dsp:sp>
    <dsp:sp modelId="{59997C94-22CC-E840-B74C-120D59AA73B2}">
      <dsp:nvSpPr>
        <dsp:cNvPr id="0" name=""/>
        <dsp:cNvSpPr/>
      </dsp:nvSpPr>
      <dsp:spPr>
        <a:xfrm rot="10800000">
          <a:off x="38099" y="51380"/>
          <a:ext cx="380999" cy="51380"/>
        </a:xfrm>
        <a:prstGeom prst="trapezoid">
          <a:avLst>
            <a:gd name="adj" fmla="val 74152"/>
          </a:avLst>
        </a:prstGeom>
        <a:solidFill>
          <a:schemeClr val="lt1"/>
        </a:solidFill>
        <a:ln w="12700" cap="flat" cmpd="sng" algn="ctr">
          <a:solidFill>
            <a:schemeClr val="accent2"/>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104774" y="51380"/>
        <a:ext cx="247649" cy="51380"/>
      </dsp:txXfrm>
    </dsp:sp>
    <dsp:sp modelId="{163AA78E-05B1-E443-91C3-3CFA92A3BEDF}">
      <dsp:nvSpPr>
        <dsp:cNvPr id="0" name=""/>
        <dsp:cNvSpPr/>
      </dsp:nvSpPr>
      <dsp:spPr>
        <a:xfrm rot="10800000">
          <a:off x="76199" y="102760"/>
          <a:ext cx="304799" cy="51380"/>
        </a:xfrm>
        <a:prstGeom prst="trapezoid">
          <a:avLst>
            <a:gd name="adj" fmla="val 74152"/>
          </a:avLst>
        </a:prstGeom>
        <a:solidFill>
          <a:schemeClr val="lt1"/>
        </a:solidFill>
        <a:ln w="12700" cap="flat" cmpd="sng" algn="ctr">
          <a:solidFill>
            <a:schemeClr val="accent2"/>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129539" y="102760"/>
        <a:ext cx="198119" cy="51380"/>
      </dsp:txXfrm>
    </dsp:sp>
    <dsp:sp modelId="{9F21B950-0F52-F34D-9840-089A99D46DA7}">
      <dsp:nvSpPr>
        <dsp:cNvPr id="0" name=""/>
        <dsp:cNvSpPr/>
      </dsp:nvSpPr>
      <dsp:spPr>
        <a:xfrm rot="10800000">
          <a:off x="114299" y="154141"/>
          <a:ext cx="228599" cy="51380"/>
        </a:xfrm>
        <a:prstGeom prst="trapezoid">
          <a:avLst>
            <a:gd name="adj" fmla="val 74152"/>
          </a:avLst>
        </a:prstGeom>
        <a:solidFill>
          <a:schemeClr val="bg1"/>
        </a:solidFill>
        <a:ln w="12700" cap="flat" cmpd="sng" algn="ctr">
          <a:solidFill>
            <a:schemeClr val="accent2"/>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chemeClr val="bg1"/>
              </a:solidFill>
            </a:rPr>
            <a:t> </a:t>
          </a:r>
        </a:p>
      </dsp:txBody>
      <dsp:txXfrm rot="-10800000">
        <a:off x="154304" y="154141"/>
        <a:ext cx="148589" cy="51380"/>
      </dsp:txXfrm>
    </dsp:sp>
    <dsp:sp modelId="{766BBF75-5F24-7843-8CA1-F6D7FBE8F9BB}">
      <dsp:nvSpPr>
        <dsp:cNvPr id="0" name=""/>
        <dsp:cNvSpPr/>
      </dsp:nvSpPr>
      <dsp:spPr>
        <a:xfrm rot="10800000">
          <a:off x="152399" y="205522"/>
          <a:ext cx="152399" cy="51380"/>
        </a:xfrm>
        <a:prstGeom prst="trapezoid">
          <a:avLst>
            <a:gd name="adj" fmla="val 74152"/>
          </a:avLst>
        </a:prstGeom>
        <a:solidFill>
          <a:schemeClr val="accent2"/>
        </a:solidFill>
        <a:ln w="12700" cap="flat" cmpd="sng" algn="ctr">
          <a:solidFill>
            <a:schemeClr val="accent2"/>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179069" y="205522"/>
        <a:ext cx="99059" cy="51380"/>
      </dsp:txXfrm>
    </dsp:sp>
    <dsp:sp modelId="{52A01E73-8D41-ED40-8B1F-16F8DEDC5060}">
      <dsp:nvSpPr>
        <dsp:cNvPr id="0" name=""/>
        <dsp:cNvSpPr/>
      </dsp:nvSpPr>
      <dsp:spPr>
        <a:xfrm rot="10800000">
          <a:off x="190499" y="256902"/>
          <a:ext cx="76199" cy="51380"/>
        </a:xfrm>
        <a:prstGeom prst="trapezoid">
          <a:avLst>
            <a:gd name="adj" fmla="val 74152"/>
          </a:avLst>
        </a:prstGeom>
        <a:solidFill>
          <a:schemeClr val="lt1"/>
        </a:solidFill>
        <a:ln w="12700" cap="flat" cmpd="sng" algn="ctr">
          <a:solidFill>
            <a:schemeClr val="accent2"/>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a:p>
          <a:pPr marL="0" lvl="0" indent="0" algn="ctr" defTabSz="222250">
            <a:lnSpc>
              <a:spcPct val="90000"/>
            </a:lnSpc>
            <a:spcBef>
              <a:spcPct val="0"/>
            </a:spcBef>
            <a:spcAft>
              <a:spcPct val="35000"/>
            </a:spcAft>
            <a:buNone/>
          </a:pPr>
          <a:endParaRPr lang="en-US" sz="500" kern="1200" dirty="0"/>
        </a:p>
      </dsp:txBody>
      <dsp:txXfrm rot="-10800000">
        <a:off x="190499" y="256902"/>
        <a:ext cx="76199" cy="5138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B90A6-34BF-496F-BFB0-5F6B68F5216E}">
      <dsp:nvSpPr>
        <dsp:cNvPr id="0" name=""/>
        <dsp:cNvSpPr/>
      </dsp:nvSpPr>
      <dsp:spPr>
        <a:xfrm rot="10800000">
          <a:off x="0" y="0"/>
          <a:ext cx="457199" cy="51380"/>
        </a:xfrm>
        <a:prstGeom prst="trapezoid">
          <a:avLst>
            <a:gd name="adj" fmla="val 74152"/>
          </a:avLst>
        </a:prstGeom>
        <a:solidFill>
          <a:schemeClr val="lt1"/>
        </a:solidFill>
        <a:ln w="12700" cap="flat" cmpd="sng" algn="ctr">
          <a:solidFill>
            <a:schemeClr val="accent6"/>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80009" y="0"/>
        <a:ext cx="297179" cy="51380"/>
      </dsp:txXfrm>
    </dsp:sp>
    <dsp:sp modelId="{59997C94-22CC-E840-B74C-120D59AA73B2}">
      <dsp:nvSpPr>
        <dsp:cNvPr id="0" name=""/>
        <dsp:cNvSpPr/>
      </dsp:nvSpPr>
      <dsp:spPr>
        <a:xfrm rot="10800000">
          <a:off x="38099" y="51380"/>
          <a:ext cx="380999" cy="51380"/>
        </a:xfrm>
        <a:prstGeom prst="trapezoid">
          <a:avLst>
            <a:gd name="adj" fmla="val 74152"/>
          </a:avLst>
        </a:prstGeom>
        <a:solidFill>
          <a:schemeClr val="lt1"/>
        </a:solidFill>
        <a:ln w="12700" cap="flat" cmpd="sng" algn="ctr">
          <a:solidFill>
            <a:schemeClr val="accent6"/>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104774" y="51380"/>
        <a:ext cx="247649" cy="51380"/>
      </dsp:txXfrm>
    </dsp:sp>
    <dsp:sp modelId="{163AA78E-05B1-E443-91C3-3CFA92A3BEDF}">
      <dsp:nvSpPr>
        <dsp:cNvPr id="0" name=""/>
        <dsp:cNvSpPr/>
      </dsp:nvSpPr>
      <dsp:spPr>
        <a:xfrm rot="10800000">
          <a:off x="76199" y="102760"/>
          <a:ext cx="304799" cy="51380"/>
        </a:xfrm>
        <a:prstGeom prst="trapezoid">
          <a:avLst>
            <a:gd name="adj" fmla="val 74152"/>
          </a:avLst>
        </a:prstGeom>
        <a:solidFill>
          <a:schemeClr val="lt1"/>
        </a:solidFill>
        <a:ln w="12700" cap="flat" cmpd="sng" algn="ctr">
          <a:solidFill>
            <a:schemeClr val="accent6"/>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129539" y="102760"/>
        <a:ext cx="198119" cy="51380"/>
      </dsp:txXfrm>
    </dsp:sp>
    <dsp:sp modelId="{9F21B950-0F52-F34D-9840-089A99D46DA7}">
      <dsp:nvSpPr>
        <dsp:cNvPr id="0" name=""/>
        <dsp:cNvSpPr/>
      </dsp:nvSpPr>
      <dsp:spPr>
        <a:xfrm rot="10800000">
          <a:off x="114299" y="154141"/>
          <a:ext cx="228599" cy="51380"/>
        </a:xfrm>
        <a:prstGeom prst="trapezoid">
          <a:avLst>
            <a:gd name="adj" fmla="val 74152"/>
          </a:avLst>
        </a:prstGeom>
        <a:solidFill>
          <a:schemeClr val="accent6"/>
        </a:solidFill>
        <a:ln w="6350" cap="flat" cmpd="sng" algn="ctr">
          <a:solidFill>
            <a:schemeClr val="accent6"/>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chemeClr val="bg1"/>
              </a:solidFill>
            </a:rPr>
            <a:t> </a:t>
          </a:r>
        </a:p>
      </dsp:txBody>
      <dsp:txXfrm rot="-10800000">
        <a:off x="154304" y="154141"/>
        <a:ext cx="148589" cy="51380"/>
      </dsp:txXfrm>
    </dsp:sp>
    <dsp:sp modelId="{766BBF75-5F24-7843-8CA1-F6D7FBE8F9BB}">
      <dsp:nvSpPr>
        <dsp:cNvPr id="0" name=""/>
        <dsp:cNvSpPr/>
      </dsp:nvSpPr>
      <dsp:spPr>
        <a:xfrm rot="10800000">
          <a:off x="152399" y="205522"/>
          <a:ext cx="152399" cy="51380"/>
        </a:xfrm>
        <a:prstGeom prst="trapezoid">
          <a:avLst>
            <a:gd name="adj" fmla="val 74152"/>
          </a:avLst>
        </a:prstGeom>
        <a:solidFill>
          <a:schemeClr val="lt1"/>
        </a:solidFill>
        <a:ln w="12700" cap="flat" cmpd="sng" algn="ctr">
          <a:solidFill>
            <a:schemeClr val="accent6"/>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179069" y="205522"/>
        <a:ext cx="99059" cy="51380"/>
      </dsp:txXfrm>
    </dsp:sp>
    <dsp:sp modelId="{52A01E73-8D41-ED40-8B1F-16F8DEDC5060}">
      <dsp:nvSpPr>
        <dsp:cNvPr id="0" name=""/>
        <dsp:cNvSpPr/>
      </dsp:nvSpPr>
      <dsp:spPr>
        <a:xfrm rot="10800000">
          <a:off x="190499" y="256902"/>
          <a:ext cx="76199" cy="51380"/>
        </a:xfrm>
        <a:prstGeom prst="trapezoid">
          <a:avLst>
            <a:gd name="adj" fmla="val 74152"/>
          </a:avLst>
        </a:prstGeom>
        <a:solidFill>
          <a:schemeClr val="lt1"/>
        </a:solidFill>
        <a:ln w="12700" cap="flat" cmpd="sng" algn="ctr">
          <a:solidFill>
            <a:schemeClr val="accent6"/>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a:p>
          <a:pPr marL="0" lvl="0" indent="0" algn="ctr" defTabSz="222250">
            <a:lnSpc>
              <a:spcPct val="90000"/>
            </a:lnSpc>
            <a:spcBef>
              <a:spcPct val="0"/>
            </a:spcBef>
            <a:spcAft>
              <a:spcPct val="35000"/>
            </a:spcAft>
            <a:buNone/>
          </a:pPr>
          <a:endParaRPr lang="en-US" sz="500" kern="1200" dirty="0"/>
        </a:p>
      </dsp:txBody>
      <dsp:txXfrm rot="-10800000">
        <a:off x="190499" y="256902"/>
        <a:ext cx="76199" cy="513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B90A6-34BF-496F-BFB0-5F6B68F5216E}">
      <dsp:nvSpPr>
        <dsp:cNvPr id="0" name=""/>
        <dsp:cNvSpPr/>
      </dsp:nvSpPr>
      <dsp:spPr>
        <a:xfrm rot="10800000">
          <a:off x="0" y="0"/>
          <a:ext cx="457199" cy="51380"/>
        </a:xfrm>
        <a:prstGeom prst="trapezoid">
          <a:avLst>
            <a:gd name="adj" fmla="val 74152"/>
          </a:avLst>
        </a:prstGeom>
        <a:solidFill>
          <a:schemeClr val="lt1"/>
        </a:solidFill>
        <a:ln w="12700" cap="flat" cmpd="sng" algn="ctr">
          <a:solidFill>
            <a:schemeClr val="accent2"/>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80009" y="0"/>
        <a:ext cx="297179" cy="51380"/>
      </dsp:txXfrm>
    </dsp:sp>
    <dsp:sp modelId="{59997C94-22CC-E840-B74C-120D59AA73B2}">
      <dsp:nvSpPr>
        <dsp:cNvPr id="0" name=""/>
        <dsp:cNvSpPr/>
      </dsp:nvSpPr>
      <dsp:spPr>
        <a:xfrm rot="10800000">
          <a:off x="38099" y="51380"/>
          <a:ext cx="380999" cy="51380"/>
        </a:xfrm>
        <a:prstGeom prst="trapezoid">
          <a:avLst>
            <a:gd name="adj" fmla="val 74152"/>
          </a:avLst>
        </a:prstGeom>
        <a:solidFill>
          <a:schemeClr val="lt1"/>
        </a:solidFill>
        <a:ln w="12700" cap="flat" cmpd="sng" algn="ctr">
          <a:solidFill>
            <a:schemeClr val="accent2"/>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104774" y="51380"/>
        <a:ext cx="247649" cy="51380"/>
      </dsp:txXfrm>
    </dsp:sp>
    <dsp:sp modelId="{163AA78E-05B1-E443-91C3-3CFA92A3BEDF}">
      <dsp:nvSpPr>
        <dsp:cNvPr id="0" name=""/>
        <dsp:cNvSpPr/>
      </dsp:nvSpPr>
      <dsp:spPr>
        <a:xfrm rot="10800000">
          <a:off x="76199" y="102760"/>
          <a:ext cx="304799" cy="51380"/>
        </a:xfrm>
        <a:prstGeom prst="trapezoid">
          <a:avLst>
            <a:gd name="adj" fmla="val 74152"/>
          </a:avLst>
        </a:prstGeom>
        <a:solidFill>
          <a:schemeClr val="lt1"/>
        </a:solidFill>
        <a:ln w="12700" cap="flat" cmpd="sng" algn="ctr">
          <a:solidFill>
            <a:schemeClr val="accent2"/>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129539" y="102760"/>
        <a:ext cx="198119" cy="51380"/>
      </dsp:txXfrm>
    </dsp:sp>
    <dsp:sp modelId="{9F21B950-0F52-F34D-9840-089A99D46DA7}">
      <dsp:nvSpPr>
        <dsp:cNvPr id="0" name=""/>
        <dsp:cNvSpPr/>
      </dsp:nvSpPr>
      <dsp:spPr>
        <a:xfrm rot="10800000">
          <a:off x="114299" y="154141"/>
          <a:ext cx="228599" cy="51380"/>
        </a:xfrm>
        <a:prstGeom prst="trapezoid">
          <a:avLst>
            <a:gd name="adj" fmla="val 74152"/>
          </a:avLst>
        </a:prstGeom>
        <a:solidFill>
          <a:schemeClr val="bg1"/>
        </a:solidFill>
        <a:ln w="12700" cap="flat" cmpd="sng" algn="ctr">
          <a:solidFill>
            <a:schemeClr val="accent2"/>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chemeClr val="bg1"/>
              </a:solidFill>
            </a:rPr>
            <a:t> </a:t>
          </a:r>
        </a:p>
      </dsp:txBody>
      <dsp:txXfrm rot="-10800000">
        <a:off x="154304" y="154141"/>
        <a:ext cx="148589" cy="51380"/>
      </dsp:txXfrm>
    </dsp:sp>
    <dsp:sp modelId="{766BBF75-5F24-7843-8CA1-F6D7FBE8F9BB}">
      <dsp:nvSpPr>
        <dsp:cNvPr id="0" name=""/>
        <dsp:cNvSpPr/>
      </dsp:nvSpPr>
      <dsp:spPr>
        <a:xfrm rot="10800000">
          <a:off x="152399" y="205522"/>
          <a:ext cx="152399" cy="51380"/>
        </a:xfrm>
        <a:prstGeom prst="trapezoid">
          <a:avLst>
            <a:gd name="adj" fmla="val 74152"/>
          </a:avLst>
        </a:prstGeom>
        <a:solidFill>
          <a:schemeClr val="accent2"/>
        </a:solidFill>
        <a:ln w="12700" cap="flat" cmpd="sng" algn="ctr">
          <a:solidFill>
            <a:schemeClr val="accent2"/>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179069" y="205522"/>
        <a:ext cx="99059" cy="51380"/>
      </dsp:txXfrm>
    </dsp:sp>
    <dsp:sp modelId="{52A01E73-8D41-ED40-8B1F-16F8DEDC5060}">
      <dsp:nvSpPr>
        <dsp:cNvPr id="0" name=""/>
        <dsp:cNvSpPr/>
      </dsp:nvSpPr>
      <dsp:spPr>
        <a:xfrm rot="10800000">
          <a:off x="190499" y="256902"/>
          <a:ext cx="76199" cy="51380"/>
        </a:xfrm>
        <a:prstGeom prst="trapezoid">
          <a:avLst>
            <a:gd name="adj" fmla="val 74152"/>
          </a:avLst>
        </a:prstGeom>
        <a:solidFill>
          <a:schemeClr val="lt1"/>
        </a:solidFill>
        <a:ln w="12700" cap="flat" cmpd="sng" algn="ctr">
          <a:solidFill>
            <a:schemeClr val="accent2"/>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a:p>
          <a:pPr marL="0" lvl="0" indent="0" algn="ctr" defTabSz="222250">
            <a:lnSpc>
              <a:spcPct val="90000"/>
            </a:lnSpc>
            <a:spcBef>
              <a:spcPct val="0"/>
            </a:spcBef>
            <a:spcAft>
              <a:spcPct val="35000"/>
            </a:spcAft>
            <a:buNone/>
          </a:pPr>
          <a:endParaRPr lang="en-US" sz="500" kern="1200" dirty="0"/>
        </a:p>
      </dsp:txBody>
      <dsp:txXfrm rot="-10800000">
        <a:off x="190499" y="256902"/>
        <a:ext cx="76199" cy="5138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B90A6-34BF-496F-BFB0-5F6B68F5216E}">
      <dsp:nvSpPr>
        <dsp:cNvPr id="0" name=""/>
        <dsp:cNvSpPr/>
      </dsp:nvSpPr>
      <dsp:spPr>
        <a:xfrm rot="10800000">
          <a:off x="0" y="0"/>
          <a:ext cx="457199" cy="51380"/>
        </a:xfrm>
        <a:prstGeom prst="trapezoid">
          <a:avLst>
            <a:gd name="adj" fmla="val 74152"/>
          </a:avLst>
        </a:prstGeom>
        <a:solidFill>
          <a:schemeClr val="lt1"/>
        </a:solidFill>
        <a:ln w="12700" cap="flat" cmpd="sng" algn="ctr">
          <a:solidFill>
            <a:schemeClr val="accent3"/>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80009" y="0"/>
        <a:ext cx="297179" cy="51380"/>
      </dsp:txXfrm>
    </dsp:sp>
    <dsp:sp modelId="{59997C94-22CC-E840-B74C-120D59AA73B2}">
      <dsp:nvSpPr>
        <dsp:cNvPr id="0" name=""/>
        <dsp:cNvSpPr/>
      </dsp:nvSpPr>
      <dsp:spPr>
        <a:xfrm rot="10800000">
          <a:off x="38099" y="51380"/>
          <a:ext cx="380999" cy="51380"/>
        </a:xfrm>
        <a:prstGeom prst="trapezoid">
          <a:avLst>
            <a:gd name="adj" fmla="val 74152"/>
          </a:avLst>
        </a:prstGeom>
        <a:solidFill>
          <a:schemeClr val="lt1"/>
        </a:solidFill>
        <a:ln w="12700" cap="flat" cmpd="sng" algn="ctr">
          <a:solidFill>
            <a:schemeClr val="accent3"/>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104774" y="51380"/>
        <a:ext cx="247649" cy="51380"/>
      </dsp:txXfrm>
    </dsp:sp>
    <dsp:sp modelId="{163AA78E-05B1-E443-91C3-3CFA92A3BEDF}">
      <dsp:nvSpPr>
        <dsp:cNvPr id="0" name=""/>
        <dsp:cNvSpPr/>
      </dsp:nvSpPr>
      <dsp:spPr>
        <a:xfrm rot="10800000">
          <a:off x="76199" y="102760"/>
          <a:ext cx="304799" cy="51380"/>
        </a:xfrm>
        <a:prstGeom prst="trapezoid">
          <a:avLst>
            <a:gd name="adj" fmla="val 74152"/>
          </a:avLst>
        </a:prstGeom>
        <a:solidFill>
          <a:schemeClr val="lt1"/>
        </a:solidFill>
        <a:ln w="12700" cap="flat" cmpd="sng" algn="ctr">
          <a:solidFill>
            <a:schemeClr val="accent3"/>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129539" y="102760"/>
        <a:ext cx="198119" cy="51380"/>
      </dsp:txXfrm>
    </dsp:sp>
    <dsp:sp modelId="{9F21B950-0F52-F34D-9840-089A99D46DA7}">
      <dsp:nvSpPr>
        <dsp:cNvPr id="0" name=""/>
        <dsp:cNvSpPr/>
      </dsp:nvSpPr>
      <dsp:spPr>
        <a:xfrm rot="10800000">
          <a:off x="114299" y="154141"/>
          <a:ext cx="228599" cy="51380"/>
        </a:xfrm>
        <a:prstGeom prst="trapezoid">
          <a:avLst>
            <a:gd name="adj" fmla="val 74152"/>
          </a:avLst>
        </a:prstGeom>
        <a:solidFill>
          <a:schemeClr val="bg1"/>
        </a:solidFill>
        <a:ln w="12700" cap="flat" cmpd="sng" algn="ctr">
          <a:solidFill>
            <a:schemeClr val="accent3"/>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chemeClr val="bg1"/>
              </a:solidFill>
            </a:rPr>
            <a:t> </a:t>
          </a:r>
        </a:p>
      </dsp:txBody>
      <dsp:txXfrm rot="-10800000">
        <a:off x="154304" y="154141"/>
        <a:ext cx="148589" cy="51380"/>
      </dsp:txXfrm>
    </dsp:sp>
    <dsp:sp modelId="{766BBF75-5F24-7843-8CA1-F6D7FBE8F9BB}">
      <dsp:nvSpPr>
        <dsp:cNvPr id="0" name=""/>
        <dsp:cNvSpPr/>
      </dsp:nvSpPr>
      <dsp:spPr>
        <a:xfrm rot="10800000">
          <a:off x="152399" y="205522"/>
          <a:ext cx="152399" cy="51380"/>
        </a:xfrm>
        <a:prstGeom prst="trapezoid">
          <a:avLst>
            <a:gd name="adj" fmla="val 74152"/>
          </a:avLst>
        </a:prstGeom>
        <a:solidFill>
          <a:schemeClr val="bg1"/>
        </a:solidFill>
        <a:ln w="12700" cap="flat" cmpd="sng" algn="ctr">
          <a:solidFill>
            <a:schemeClr val="accent3"/>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179069" y="205522"/>
        <a:ext cx="99059" cy="51380"/>
      </dsp:txXfrm>
    </dsp:sp>
    <dsp:sp modelId="{52A01E73-8D41-ED40-8B1F-16F8DEDC5060}">
      <dsp:nvSpPr>
        <dsp:cNvPr id="0" name=""/>
        <dsp:cNvSpPr/>
      </dsp:nvSpPr>
      <dsp:spPr>
        <a:xfrm rot="10800000">
          <a:off x="190499" y="256902"/>
          <a:ext cx="76199" cy="51380"/>
        </a:xfrm>
        <a:prstGeom prst="trapezoid">
          <a:avLst>
            <a:gd name="adj" fmla="val 74152"/>
          </a:avLst>
        </a:prstGeom>
        <a:solidFill>
          <a:schemeClr val="accent3"/>
        </a:solidFill>
        <a:ln w="12700" cap="flat" cmpd="sng" algn="ctr">
          <a:solidFill>
            <a:schemeClr val="accent3"/>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a:p>
          <a:pPr marL="0" lvl="0" indent="0" algn="ctr" defTabSz="222250">
            <a:lnSpc>
              <a:spcPct val="90000"/>
            </a:lnSpc>
            <a:spcBef>
              <a:spcPct val="0"/>
            </a:spcBef>
            <a:spcAft>
              <a:spcPct val="35000"/>
            </a:spcAft>
            <a:buNone/>
          </a:pPr>
          <a:endParaRPr lang="en-US" sz="500" kern="1200" dirty="0"/>
        </a:p>
      </dsp:txBody>
      <dsp:txXfrm rot="-10800000">
        <a:off x="190499" y="256902"/>
        <a:ext cx="76199" cy="5138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B90A6-34BF-496F-BFB0-5F6B68F5216E}">
      <dsp:nvSpPr>
        <dsp:cNvPr id="0" name=""/>
        <dsp:cNvSpPr/>
      </dsp:nvSpPr>
      <dsp:spPr>
        <a:xfrm rot="10800000">
          <a:off x="0" y="0"/>
          <a:ext cx="457199" cy="51380"/>
        </a:xfrm>
        <a:prstGeom prst="trapezoid">
          <a:avLst>
            <a:gd name="adj" fmla="val 74152"/>
          </a:avLst>
        </a:prstGeom>
        <a:solidFill>
          <a:schemeClr val="lt1"/>
        </a:solidFill>
        <a:ln w="12700" cap="flat" cmpd="sng" algn="ctr">
          <a:solidFill>
            <a:schemeClr val="accent2"/>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80009" y="0"/>
        <a:ext cx="297179" cy="51380"/>
      </dsp:txXfrm>
    </dsp:sp>
    <dsp:sp modelId="{59997C94-22CC-E840-B74C-120D59AA73B2}">
      <dsp:nvSpPr>
        <dsp:cNvPr id="0" name=""/>
        <dsp:cNvSpPr/>
      </dsp:nvSpPr>
      <dsp:spPr>
        <a:xfrm rot="10800000">
          <a:off x="38099" y="51380"/>
          <a:ext cx="380999" cy="51380"/>
        </a:xfrm>
        <a:prstGeom prst="trapezoid">
          <a:avLst>
            <a:gd name="adj" fmla="val 74152"/>
          </a:avLst>
        </a:prstGeom>
        <a:solidFill>
          <a:schemeClr val="lt1"/>
        </a:solidFill>
        <a:ln w="12700" cap="flat" cmpd="sng" algn="ctr">
          <a:solidFill>
            <a:schemeClr val="accent2"/>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104774" y="51380"/>
        <a:ext cx="247649" cy="51380"/>
      </dsp:txXfrm>
    </dsp:sp>
    <dsp:sp modelId="{163AA78E-05B1-E443-91C3-3CFA92A3BEDF}">
      <dsp:nvSpPr>
        <dsp:cNvPr id="0" name=""/>
        <dsp:cNvSpPr/>
      </dsp:nvSpPr>
      <dsp:spPr>
        <a:xfrm rot="10800000">
          <a:off x="76199" y="102760"/>
          <a:ext cx="304799" cy="51380"/>
        </a:xfrm>
        <a:prstGeom prst="trapezoid">
          <a:avLst>
            <a:gd name="adj" fmla="val 74152"/>
          </a:avLst>
        </a:prstGeom>
        <a:solidFill>
          <a:schemeClr val="lt1"/>
        </a:solidFill>
        <a:ln w="12700" cap="flat" cmpd="sng" algn="ctr">
          <a:solidFill>
            <a:schemeClr val="accent2"/>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129539" y="102760"/>
        <a:ext cx="198119" cy="51380"/>
      </dsp:txXfrm>
    </dsp:sp>
    <dsp:sp modelId="{9F21B950-0F52-F34D-9840-089A99D46DA7}">
      <dsp:nvSpPr>
        <dsp:cNvPr id="0" name=""/>
        <dsp:cNvSpPr/>
      </dsp:nvSpPr>
      <dsp:spPr>
        <a:xfrm rot="10800000">
          <a:off x="114299" y="154141"/>
          <a:ext cx="228599" cy="51380"/>
        </a:xfrm>
        <a:prstGeom prst="trapezoid">
          <a:avLst>
            <a:gd name="adj" fmla="val 74152"/>
          </a:avLst>
        </a:prstGeom>
        <a:solidFill>
          <a:schemeClr val="bg1"/>
        </a:solidFill>
        <a:ln w="12700" cap="flat" cmpd="sng" algn="ctr">
          <a:solidFill>
            <a:schemeClr val="accent2"/>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chemeClr val="bg1"/>
              </a:solidFill>
            </a:rPr>
            <a:t> </a:t>
          </a:r>
        </a:p>
      </dsp:txBody>
      <dsp:txXfrm rot="-10800000">
        <a:off x="154304" y="154141"/>
        <a:ext cx="148589" cy="51380"/>
      </dsp:txXfrm>
    </dsp:sp>
    <dsp:sp modelId="{766BBF75-5F24-7843-8CA1-F6D7FBE8F9BB}">
      <dsp:nvSpPr>
        <dsp:cNvPr id="0" name=""/>
        <dsp:cNvSpPr/>
      </dsp:nvSpPr>
      <dsp:spPr>
        <a:xfrm rot="10800000">
          <a:off x="152399" y="205522"/>
          <a:ext cx="152399" cy="51380"/>
        </a:xfrm>
        <a:prstGeom prst="trapezoid">
          <a:avLst>
            <a:gd name="adj" fmla="val 74152"/>
          </a:avLst>
        </a:prstGeom>
        <a:solidFill>
          <a:schemeClr val="accent2"/>
        </a:solidFill>
        <a:ln w="12700" cap="flat" cmpd="sng" algn="ctr">
          <a:solidFill>
            <a:schemeClr val="accent2"/>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179069" y="205522"/>
        <a:ext cx="99059" cy="51380"/>
      </dsp:txXfrm>
    </dsp:sp>
    <dsp:sp modelId="{52A01E73-8D41-ED40-8B1F-16F8DEDC5060}">
      <dsp:nvSpPr>
        <dsp:cNvPr id="0" name=""/>
        <dsp:cNvSpPr/>
      </dsp:nvSpPr>
      <dsp:spPr>
        <a:xfrm rot="10800000">
          <a:off x="190499" y="256902"/>
          <a:ext cx="76199" cy="51380"/>
        </a:xfrm>
        <a:prstGeom prst="trapezoid">
          <a:avLst>
            <a:gd name="adj" fmla="val 74152"/>
          </a:avLst>
        </a:prstGeom>
        <a:solidFill>
          <a:schemeClr val="lt1"/>
        </a:solidFill>
        <a:ln w="12700" cap="flat" cmpd="sng" algn="ctr">
          <a:solidFill>
            <a:schemeClr val="accent2"/>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a:p>
          <a:pPr marL="0" lvl="0" indent="0" algn="ctr" defTabSz="222250">
            <a:lnSpc>
              <a:spcPct val="90000"/>
            </a:lnSpc>
            <a:spcBef>
              <a:spcPct val="0"/>
            </a:spcBef>
            <a:spcAft>
              <a:spcPct val="35000"/>
            </a:spcAft>
            <a:buNone/>
          </a:pPr>
          <a:endParaRPr lang="en-US" sz="500" kern="1200" dirty="0"/>
        </a:p>
      </dsp:txBody>
      <dsp:txXfrm rot="-10800000">
        <a:off x="190499" y="256902"/>
        <a:ext cx="76199" cy="5138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B90A6-34BF-496F-BFB0-5F6B68F5216E}">
      <dsp:nvSpPr>
        <dsp:cNvPr id="0" name=""/>
        <dsp:cNvSpPr/>
      </dsp:nvSpPr>
      <dsp:spPr>
        <a:xfrm rot="10800000">
          <a:off x="0" y="0"/>
          <a:ext cx="457199" cy="51380"/>
        </a:xfrm>
        <a:prstGeom prst="trapezoid">
          <a:avLst>
            <a:gd name="adj" fmla="val 74152"/>
          </a:avLst>
        </a:prstGeom>
        <a:solidFill>
          <a:schemeClr val="lt1"/>
        </a:solidFill>
        <a:ln w="12700" cap="flat" cmpd="sng" algn="ctr">
          <a:solidFill>
            <a:schemeClr val="accent6"/>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80009" y="0"/>
        <a:ext cx="297179" cy="51380"/>
      </dsp:txXfrm>
    </dsp:sp>
    <dsp:sp modelId="{59997C94-22CC-E840-B74C-120D59AA73B2}">
      <dsp:nvSpPr>
        <dsp:cNvPr id="0" name=""/>
        <dsp:cNvSpPr/>
      </dsp:nvSpPr>
      <dsp:spPr>
        <a:xfrm rot="10800000">
          <a:off x="38099" y="51380"/>
          <a:ext cx="380999" cy="51380"/>
        </a:xfrm>
        <a:prstGeom prst="trapezoid">
          <a:avLst>
            <a:gd name="adj" fmla="val 74152"/>
          </a:avLst>
        </a:prstGeom>
        <a:solidFill>
          <a:schemeClr val="lt1"/>
        </a:solidFill>
        <a:ln w="12700" cap="flat" cmpd="sng" algn="ctr">
          <a:solidFill>
            <a:schemeClr val="accent6"/>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104774" y="51380"/>
        <a:ext cx="247649" cy="51380"/>
      </dsp:txXfrm>
    </dsp:sp>
    <dsp:sp modelId="{163AA78E-05B1-E443-91C3-3CFA92A3BEDF}">
      <dsp:nvSpPr>
        <dsp:cNvPr id="0" name=""/>
        <dsp:cNvSpPr/>
      </dsp:nvSpPr>
      <dsp:spPr>
        <a:xfrm rot="10800000">
          <a:off x="76199" y="102760"/>
          <a:ext cx="304799" cy="51380"/>
        </a:xfrm>
        <a:prstGeom prst="trapezoid">
          <a:avLst>
            <a:gd name="adj" fmla="val 74152"/>
          </a:avLst>
        </a:prstGeom>
        <a:solidFill>
          <a:schemeClr val="lt1"/>
        </a:solidFill>
        <a:ln w="12700" cap="flat" cmpd="sng" algn="ctr">
          <a:solidFill>
            <a:schemeClr val="accent6"/>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129539" y="102760"/>
        <a:ext cx="198119" cy="51380"/>
      </dsp:txXfrm>
    </dsp:sp>
    <dsp:sp modelId="{9F21B950-0F52-F34D-9840-089A99D46DA7}">
      <dsp:nvSpPr>
        <dsp:cNvPr id="0" name=""/>
        <dsp:cNvSpPr/>
      </dsp:nvSpPr>
      <dsp:spPr>
        <a:xfrm rot="10800000">
          <a:off x="114299" y="154141"/>
          <a:ext cx="228599" cy="51380"/>
        </a:xfrm>
        <a:prstGeom prst="trapezoid">
          <a:avLst>
            <a:gd name="adj" fmla="val 74152"/>
          </a:avLst>
        </a:prstGeom>
        <a:solidFill>
          <a:schemeClr val="accent6"/>
        </a:solidFill>
        <a:ln w="6350" cap="flat" cmpd="sng" algn="ctr">
          <a:solidFill>
            <a:schemeClr val="accent6"/>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chemeClr val="bg1"/>
              </a:solidFill>
            </a:rPr>
            <a:t> </a:t>
          </a:r>
        </a:p>
      </dsp:txBody>
      <dsp:txXfrm rot="-10800000">
        <a:off x="154304" y="154141"/>
        <a:ext cx="148589" cy="51380"/>
      </dsp:txXfrm>
    </dsp:sp>
    <dsp:sp modelId="{766BBF75-5F24-7843-8CA1-F6D7FBE8F9BB}">
      <dsp:nvSpPr>
        <dsp:cNvPr id="0" name=""/>
        <dsp:cNvSpPr/>
      </dsp:nvSpPr>
      <dsp:spPr>
        <a:xfrm rot="10800000">
          <a:off x="152399" y="205522"/>
          <a:ext cx="152399" cy="51380"/>
        </a:xfrm>
        <a:prstGeom prst="trapezoid">
          <a:avLst>
            <a:gd name="adj" fmla="val 74152"/>
          </a:avLst>
        </a:prstGeom>
        <a:solidFill>
          <a:schemeClr val="lt1"/>
        </a:solidFill>
        <a:ln w="12700" cap="flat" cmpd="sng" algn="ctr">
          <a:solidFill>
            <a:schemeClr val="accent6"/>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179069" y="205522"/>
        <a:ext cx="99059" cy="51380"/>
      </dsp:txXfrm>
    </dsp:sp>
    <dsp:sp modelId="{52A01E73-8D41-ED40-8B1F-16F8DEDC5060}">
      <dsp:nvSpPr>
        <dsp:cNvPr id="0" name=""/>
        <dsp:cNvSpPr/>
      </dsp:nvSpPr>
      <dsp:spPr>
        <a:xfrm rot="10800000">
          <a:off x="190499" y="256902"/>
          <a:ext cx="76199" cy="51380"/>
        </a:xfrm>
        <a:prstGeom prst="trapezoid">
          <a:avLst>
            <a:gd name="adj" fmla="val 74152"/>
          </a:avLst>
        </a:prstGeom>
        <a:solidFill>
          <a:schemeClr val="lt1"/>
        </a:solidFill>
        <a:ln w="12700" cap="flat" cmpd="sng" algn="ctr">
          <a:solidFill>
            <a:schemeClr val="accent6"/>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a:p>
          <a:pPr marL="0" lvl="0" indent="0" algn="ctr" defTabSz="222250">
            <a:lnSpc>
              <a:spcPct val="90000"/>
            </a:lnSpc>
            <a:spcBef>
              <a:spcPct val="0"/>
            </a:spcBef>
            <a:spcAft>
              <a:spcPct val="35000"/>
            </a:spcAft>
            <a:buNone/>
          </a:pPr>
          <a:endParaRPr lang="en-US" sz="500" kern="1200" dirty="0"/>
        </a:p>
      </dsp:txBody>
      <dsp:txXfrm rot="-10800000">
        <a:off x="190499" y="256902"/>
        <a:ext cx="76199" cy="5138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B90A6-34BF-496F-BFB0-5F6B68F5216E}">
      <dsp:nvSpPr>
        <dsp:cNvPr id="0" name=""/>
        <dsp:cNvSpPr/>
      </dsp:nvSpPr>
      <dsp:spPr>
        <a:xfrm rot="10800000">
          <a:off x="0" y="0"/>
          <a:ext cx="457199" cy="51380"/>
        </a:xfrm>
        <a:prstGeom prst="trapezoid">
          <a:avLst>
            <a:gd name="adj" fmla="val 74152"/>
          </a:avLst>
        </a:prstGeom>
        <a:solidFill>
          <a:schemeClr val="lt1"/>
        </a:solidFill>
        <a:ln w="12700" cap="flat" cmpd="sng" algn="ctr">
          <a:solidFill>
            <a:schemeClr val="accent1"/>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80009" y="0"/>
        <a:ext cx="297179" cy="51380"/>
      </dsp:txXfrm>
    </dsp:sp>
    <dsp:sp modelId="{59997C94-22CC-E840-B74C-120D59AA73B2}">
      <dsp:nvSpPr>
        <dsp:cNvPr id="0" name=""/>
        <dsp:cNvSpPr/>
      </dsp:nvSpPr>
      <dsp:spPr>
        <a:xfrm rot="10800000">
          <a:off x="38099" y="51380"/>
          <a:ext cx="380999" cy="51380"/>
        </a:xfrm>
        <a:prstGeom prst="trapezoid">
          <a:avLst>
            <a:gd name="adj" fmla="val 74152"/>
          </a:avLst>
        </a:prstGeom>
        <a:solidFill>
          <a:schemeClr val="lt1"/>
        </a:solidFill>
        <a:ln w="12700" cap="flat" cmpd="sng" algn="ctr">
          <a:solidFill>
            <a:schemeClr val="accent1"/>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104774" y="51380"/>
        <a:ext cx="247649" cy="51380"/>
      </dsp:txXfrm>
    </dsp:sp>
    <dsp:sp modelId="{163AA78E-05B1-E443-91C3-3CFA92A3BEDF}">
      <dsp:nvSpPr>
        <dsp:cNvPr id="0" name=""/>
        <dsp:cNvSpPr/>
      </dsp:nvSpPr>
      <dsp:spPr>
        <a:xfrm rot="10800000">
          <a:off x="76199" y="102760"/>
          <a:ext cx="304799" cy="51380"/>
        </a:xfrm>
        <a:prstGeom prst="trapezoid">
          <a:avLst>
            <a:gd name="adj" fmla="val 74152"/>
          </a:avLst>
        </a:prstGeom>
        <a:solidFill>
          <a:schemeClr val="lt1"/>
        </a:solidFill>
        <a:ln w="12700" cap="flat" cmpd="sng" algn="ctr">
          <a:solidFill>
            <a:schemeClr val="accent1"/>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129539" y="102760"/>
        <a:ext cx="198119" cy="51380"/>
      </dsp:txXfrm>
    </dsp:sp>
    <dsp:sp modelId="{9F21B950-0F52-F34D-9840-089A99D46DA7}">
      <dsp:nvSpPr>
        <dsp:cNvPr id="0" name=""/>
        <dsp:cNvSpPr/>
      </dsp:nvSpPr>
      <dsp:spPr>
        <a:xfrm rot="10800000">
          <a:off x="114299" y="154141"/>
          <a:ext cx="228599" cy="51380"/>
        </a:xfrm>
        <a:prstGeom prst="trapezoid">
          <a:avLst>
            <a:gd name="adj" fmla="val 74152"/>
          </a:avLst>
        </a:prstGeom>
        <a:solidFill>
          <a:schemeClr val="bg1"/>
        </a:solidFill>
        <a:ln w="12700" cap="flat" cmpd="sng" algn="ctr">
          <a:solidFill>
            <a:schemeClr val="accent1"/>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chemeClr val="bg1"/>
              </a:solidFill>
            </a:rPr>
            <a:t> </a:t>
          </a:r>
        </a:p>
      </dsp:txBody>
      <dsp:txXfrm rot="-10800000">
        <a:off x="154304" y="154141"/>
        <a:ext cx="148589" cy="51380"/>
      </dsp:txXfrm>
    </dsp:sp>
    <dsp:sp modelId="{766BBF75-5F24-7843-8CA1-F6D7FBE8F9BB}">
      <dsp:nvSpPr>
        <dsp:cNvPr id="0" name=""/>
        <dsp:cNvSpPr/>
      </dsp:nvSpPr>
      <dsp:spPr>
        <a:xfrm rot="10800000">
          <a:off x="152399" y="205522"/>
          <a:ext cx="152399" cy="51380"/>
        </a:xfrm>
        <a:prstGeom prst="trapezoid">
          <a:avLst>
            <a:gd name="adj" fmla="val 74152"/>
          </a:avLst>
        </a:prstGeom>
        <a:solidFill>
          <a:schemeClr val="accent1"/>
        </a:solidFill>
        <a:ln w="12700" cap="flat" cmpd="sng" algn="ctr">
          <a:solidFill>
            <a:schemeClr val="accent1"/>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179069" y="205522"/>
        <a:ext cx="99059" cy="51380"/>
      </dsp:txXfrm>
    </dsp:sp>
    <dsp:sp modelId="{52A01E73-8D41-ED40-8B1F-16F8DEDC5060}">
      <dsp:nvSpPr>
        <dsp:cNvPr id="0" name=""/>
        <dsp:cNvSpPr/>
      </dsp:nvSpPr>
      <dsp:spPr>
        <a:xfrm rot="10800000">
          <a:off x="190499" y="256902"/>
          <a:ext cx="76199" cy="51380"/>
        </a:xfrm>
        <a:prstGeom prst="trapezoid">
          <a:avLst>
            <a:gd name="adj" fmla="val 74152"/>
          </a:avLst>
        </a:prstGeom>
        <a:solidFill>
          <a:schemeClr val="lt1"/>
        </a:solidFill>
        <a:ln w="12700" cap="flat" cmpd="sng" algn="ctr">
          <a:solidFill>
            <a:schemeClr val="accent1"/>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a:p>
          <a:pPr marL="0" lvl="0" indent="0" algn="ctr" defTabSz="222250">
            <a:lnSpc>
              <a:spcPct val="90000"/>
            </a:lnSpc>
            <a:spcBef>
              <a:spcPct val="0"/>
            </a:spcBef>
            <a:spcAft>
              <a:spcPct val="35000"/>
            </a:spcAft>
            <a:buNone/>
          </a:pPr>
          <a:endParaRPr lang="en-US" sz="500" kern="1200" dirty="0"/>
        </a:p>
      </dsp:txBody>
      <dsp:txXfrm rot="-10800000">
        <a:off x="190499" y="256902"/>
        <a:ext cx="76199" cy="5138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B90A6-34BF-496F-BFB0-5F6B68F5216E}">
      <dsp:nvSpPr>
        <dsp:cNvPr id="0" name=""/>
        <dsp:cNvSpPr/>
      </dsp:nvSpPr>
      <dsp:spPr>
        <a:xfrm rot="10800000">
          <a:off x="0" y="0"/>
          <a:ext cx="457199" cy="51380"/>
        </a:xfrm>
        <a:prstGeom prst="trapezoid">
          <a:avLst>
            <a:gd name="adj" fmla="val 74152"/>
          </a:avLst>
        </a:prstGeom>
        <a:solidFill>
          <a:schemeClr val="lt1"/>
        </a:solidFill>
        <a:ln w="12700" cap="flat" cmpd="sng" algn="ctr">
          <a:solidFill>
            <a:schemeClr val="accent2"/>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80009" y="0"/>
        <a:ext cx="297179" cy="51380"/>
      </dsp:txXfrm>
    </dsp:sp>
    <dsp:sp modelId="{59997C94-22CC-E840-B74C-120D59AA73B2}">
      <dsp:nvSpPr>
        <dsp:cNvPr id="0" name=""/>
        <dsp:cNvSpPr/>
      </dsp:nvSpPr>
      <dsp:spPr>
        <a:xfrm rot="10800000">
          <a:off x="38099" y="51380"/>
          <a:ext cx="380999" cy="51380"/>
        </a:xfrm>
        <a:prstGeom prst="trapezoid">
          <a:avLst>
            <a:gd name="adj" fmla="val 74152"/>
          </a:avLst>
        </a:prstGeom>
        <a:solidFill>
          <a:schemeClr val="lt1"/>
        </a:solidFill>
        <a:ln w="12700" cap="flat" cmpd="sng" algn="ctr">
          <a:solidFill>
            <a:schemeClr val="accent2"/>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104774" y="51380"/>
        <a:ext cx="247649" cy="51380"/>
      </dsp:txXfrm>
    </dsp:sp>
    <dsp:sp modelId="{163AA78E-05B1-E443-91C3-3CFA92A3BEDF}">
      <dsp:nvSpPr>
        <dsp:cNvPr id="0" name=""/>
        <dsp:cNvSpPr/>
      </dsp:nvSpPr>
      <dsp:spPr>
        <a:xfrm rot="10800000">
          <a:off x="76199" y="102760"/>
          <a:ext cx="304799" cy="51380"/>
        </a:xfrm>
        <a:prstGeom prst="trapezoid">
          <a:avLst>
            <a:gd name="adj" fmla="val 74152"/>
          </a:avLst>
        </a:prstGeom>
        <a:solidFill>
          <a:schemeClr val="lt1"/>
        </a:solidFill>
        <a:ln w="12700" cap="flat" cmpd="sng" algn="ctr">
          <a:solidFill>
            <a:schemeClr val="accent2"/>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129539" y="102760"/>
        <a:ext cx="198119" cy="51380"/>
      </dsp:txXfrm>
    </dsp:sp>
    <dsp:sp modelId="{9F21B950-0F52-F34D-9840-089A99D46DA7}">
      <dsp:nvSpPr>
        <dsp:cNvPr id="0" name=""/>
        <dsp:cNvSpPr/>
      </dsp:nvSpPr>
      <dsp:spPr>
        <a:xfrm rot="10800000">
          <a:off x="114299" y="154141"/>
          <a:ext cx="228599" cy="51380"/>
        </a:xfrm>
        <a:prstGeom prst="trapezoid">
          <a:avLst>
            <a:gd name="adj" fmla="val 74152"/>
          </a:avLst>
        </a:prstGeom>
        <a:solidFill>
          <a:schemeClr val="bg1"/>
        </a:solidFill>
        <a:ln w="12700" cap="flat" cmpd="sng" algn="ctr">
          <a:solidFill>
            <a:schemeClr val="accent2"/>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chemeClr val="bg1"/>
              </a:solidFill>
            </a:rPr>
            <a:t> </a:t>
          </a:r>
        </a:p>
      </dsp:txBody>
      <dsp:txXfrm rot="-10800000">
        <a:off x="154304" y="154141"/>
        <a:ext cx="148589" cy="51380"/>
      </dsp:txXfrm>
    </dsp:sp>
    <dsp:sp modelId="{766BBF75-5F24-7843-8CA1-F6D7FBE8F9BB}">
      <dsp:nvSpPr>
        <dsp:cNvPr id="0" name=""/>
        <dsp:cNvSpPr/>
      </dsp:nvSpPr>
      <dsp:spPr>
        <a:xfrm rot="10800000">
          <a:off x="152399" y="205522"/>
          <a:ext cx="152399" cy="51380"/>
        </a:xfrm>
        <a:prstGeom prst="trapezoid">
          <a:avLst>
            <a:gd name="adj" fmla="val 74152"/>
          </a:avLst>
        </a:prstGeom>
        <a:solidFill>
          <a:schemeClr val="accent2"/>
        </a:solidFill>
        <a:ln w="12700" cap="flat" cmpd="sng" algn="ctr">
          <a:solidFill>
            <a:schemeClr val="accent2"/>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179069" y="205522"/>
        <a:ext cx="99059" cy="51380"/>
      </dsp:txXfrm>
    </dsp:sp>
    <dsp:sp modelId="{52A01E73-8D41-ED40-8B1F-16F8DEDC5060}">
      <dsp:nvSpPr>
        <dsp:cNvPr id="0" name=""/>
        <dsp:cNvSpPr/>
      </dsp:nvSpPr>
      <dsp:spPr>
        <a:xfrm rot="10800000">
          <a:off x="190499" y="256902"/>
          <a:ext cx="76199" cy="51380"/>
        </a:xfrm>
        <a:prstGeom prst="trapezoid">
          <a:avLst>
            <a:gd name="adj" fmla="val 74152"/>
          </a:avLst>
        </a:prstGeom>
        <a:solidFill>
          <a:schemeClr val="lt1"/>
        </a:solidFill>
        <a:ln w="12700" cap="flat" cmpd="sng" algn="ctr">
          <a:solidFill>
            <a:schemeClr val="accent2"/>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a:p>
          <a:pPr marL="0" lvl="0" indent="0" algn="ctr" defTabSz="222250">
            <a:lnSpc>
              <a:spcPct val="90000"/>
            </a:lnSpc>
            <a:spcBef>
              <a:spcPct val="0"/>
            </a:spcBef>
            <a:spcAft>
              <a:spcPct val="35000"/>
            </a:spcAft>
            <a:buNone/>
          </a:pPr>
          <a:endParaRPr lang="en-US" sz="500" kern="1200" dirty="0"/>
        </a:p>
      </dsp:txBody>
      <dsp:txXfrm rot="-10800000">
        <a:off x="190499" y="256902"/>
        <a:ext cx="76199" cy="5138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B90A6-34BF-496F-BFB0-5F6B68F5216E}">
      <dsp:nvSpPr>
        <dsp:cNvPr id="0" name=""/>
        <dsp:cNvSpPr/>
      </dsp:nvSpPr>
      <dsp:spPr>
        <a:xfrm rot="10800000">
          <a:off x="0" y="0"/>
          <a:ext cx="457199" cy="51380"/>
        </a:xfrm>
        <a:prstGeom prst="trapezoid">
          <a:avLst>
            <a:gd name="adj" fmla="val 74152"/>
          </a:avLst>
        </a:prstGeom>
        <a:solidFill>
          <a:schemeClr val="lt1"/>
        </a:solidFill>
        <a:ln w="12700" cap="flat" cmpd="sng" algn="ctr">
          <a:solidFill>
            <a:schemeClr val="accent6"/>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80009" y="0"/>
        <a:ext cx="297179" cy="51380"/>
      </dsp:txXfrm>
    </dsp:sp>
    <dsp:sp modelId="{59997C94-22CC-E840-B74C-120D59AA73B2}">
      <dsp:nvSpPr>
        <dsp:cNvPr id="0" name=""/>
        <dsp:cNvSpPr/>
      </dsp:nvSpPr>
      <dsp:spPr>
        <a:xfrm rot="10800000">
          <a:off x="38099" y="51380"/>
          <a:ext cx="380999" cy="51380"/>
        </a:xfrm>
        <a:prstGeom prst="trapezoid">
          <a:avLst>
            <a:gd name="adj" fmla="val 74152"/>
          </a:avLst>
        </a:prstGeom>
        <a:solidFill>
          <a:schemeClr val="lt1"/>
        </a:solidFill>
        <a:ln w="12700" cap="flat" cmpd="sng" algn="ctr">
          <a:solidFill>
            <a:schemeClr val="accent6"/>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104774" y="51380"/>
        <a:ext cx="247649" cy="51380"/>
      </dsp:txXfrm>
    </dsp:sp>
    <dsp:sp modelId="{163AA78E-05B1-E443-91C3-3CFA92A3BEDF}">
      <dsp:nvSpPr>
        <dsp:cNvPr id="0" name=""/>
        <dsp:cNvSpPr/>
      </dsp:nvSpPr>
      <dsp:spPr>
        <a:xfrm rot="10800000">
          <a:off x="76199" y="102760"/>
          <a:ext cx="304799" cy="51380"/>
        </a:xfrm>
        <a:prstGeom prst="trapezoid">
          <a:avLst>
            <a:gd name="adj" fmla="val 74152"/>
          </a:avLst>
        </a:prstGeom>
        <a:solidFill>
          <a:schemeClr val="lt1"/>
        </a:solidFill>
        <a:ln w="12700" cap="flat" cmpd="sng" algn="ctr">
          <a:solidFill>
            <a:schemeClr val="accent6"/>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129539" y="102760"/>
        <a:ext cx="198119" cy="51380"/>
      </dsp:txXfrm>
    </dsp:sp>
    <dsp:sp modelId="{9F21B950-0F52-F34D-9840-089A99D46DA7}">
      <dsp:nvSpPr>
        <dsp:cNvPr id="0" name=""/>
        <dsp:cNvSpPr/>
      </dsp:nvSpPr>
      <dsp:spPr>
        <a:xfrm rot="10800000">
          <a:off x="114299" y="154141"/>
          <a:ext cx="228599" cy="51380"/>
        </a:xfrm>
        <a:prstGeom prst="trapezoid">
          <a:avLst>
            <a:gd name="adj" fmla="val 74152"/>
          </a:avLst>
        </a:prstGeom>
        <a:solidFill>
          <a:schemeClr val="accent6"/>
        </a:solidFill>
        <a:ln w="6350" cap="flat" cmpd="sng" algn="ctr">
          <a:solidFill>
            <a:schemeClr val="accent6"/>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chemeClr val="bg1"/>
              </a:solidFill>
            </a:rPr>
            <a:t> </a:t>
          </a:r>
        </a:p>
      </dsp:txBody>
      <dsp:txXfrm rot="-10800000">
        <a:off x="154304" y="154141"/>
        <a:ext cx="148589" cy="51380"/>
      </dsp:txXfrm>
    </dsp:sp>
    <dsp:sp modelId="{766BBF75-5F24-7843-8CA1-F6D7FBE8F9BB}">
      <dsp:nvSpPr>
        <dsp:cNvPr id="0" name=""/>
        <dsp:cNvSpPr/>
      </dsp:nvSpPr>
      <dsp:spPr>
        <a:xfrm rot="10800000">
          <a:off x="152399" y="205522"/>
          <a:ext cx="152399" cy="51380"/>
        </a:xfrm>
        <a:prstGeom prst="trapezoid">
          <a:avLst>
            <a:gd name="adj" fmla="val 74152"/>
          </a:avLst>
        </a:prstGeom>
        <a:solidFill>
          <a:schemeClr val="lt1"/>
        </a:solidFill>
        <a:ln w="12700" cap="flat" cmpd="sng" algn="ctr">
          <a:solidFill>
            <a:schemeClr val="accent6"/>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179069" y="205522"/>
        <a:ext cx="99059" cy="51380"/>
      </dsp:txXfrm>
    </dsp:sp>
    <dsp:sp modelId="{52A01E73-8D41-ED40-8B1F-16F8DEDC5060}">
      <dsp:nvSpPr>
        <dsp:cNvPr id="0" name=""/>
        <dsp:cNvSpPr/>
      </dsp:nvSpPr>
      <dsp:spPr>
        <a:xfrm rot="10800000">
          <a:off x="190499" y="256902"/>
          <a:ext cx="76199" cy="51380"/>
        </a:xfrm>
        <a:prstGeom prst="trapezoid">
          <a:avLst>
            <a:gd name="adj" fmla="val 74152"/>
          </a:avLst>
        </a:prstGeom>
        <a:solidFill>
          <a:schemeClr val="lt1"/>
        </a:solidFill>
        <a:ln w="12700" cap="flat" cmpd="sng" algn="ctr">
          <a:solidFill>
            <a:schemeClr val="accent6"/>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a:p>
          <a:pPr marL="0" lvl="0" indent="0" algn="ctr" defTabSz="222250">
            <a:lnSpc>
              <a:spcPct val="90000"/>
            </a:lnSpc>
            <a:spcBef>
              <a:spcPct val="0"/>
            </a:spcBef>
            <a:spcAft>
              <a:spcPct val="35000"/>
            </a:spcAft>
            <a:buNone/>
          </a:pPr>
          <a:endParaRPr lang="en-US" sz="500" kern="1200" dirty="0"/>
        </a:p>
      </dsp:txBody>
      <dsp:txXfrm rot="-10800000">
        <a:off x="190499" y="256902"/>
        <a:ext cx="76199" cy="513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B90A6-34BF-496F-BFB0-5F6B68F5216E}">
      <dsp:nvSpPr>
        <dsp:cNvPr id="0" name=""/>
        <dsp:cNvSpPr/>
      </dsp:nvSpPr>
      <dsp:spPr>
        <a:xfrm rot="10800000">
          <a:off x="0" y="0"/>
          <a:ext cx="2812203" cy="379246"/>
        </a:xfrm>
        <a:prstGeom prst="trapezoid">
          <a:avLst>
            <a:gd name="adj" fmla="val 74152"/>
          </a:avLst>
        </a:prstGeom>
        <a:solidFill>
          <a:schemeClr val="lt1"/>
        </a:solidFill>
        <a:ln w="12700" cap="flat" cmpd="sng" algn="ctr">
          <a:solidFill>
            <a:schemeClr val="accent2"/>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Unaware</a:t>
          </a:r>
        </a:p>
      </dsp:txBody>
      <dsp:txXfrm rot="-10800000">
        <a:off x="492135" y="0"/>
        <a:ext cx="1827931" cy="379246"/>
      </dsp:txXfrm>
    </dsp:sp>
    <dsp:sp modelId="{59997C94-22CC-E840-B74C-120D59AA73B2}">
      <dsp:nvSpPr>
        <dsp:cNvPr id="0" name=""/>
        <dsp:cNvSpPr/>
      </dsp:nvSpPr>
      <dsp:spPr>
        <a:xfrm rot="10800000">
          <a:off x="281220" y="379246"/>
          <a:ext cx="2249762" cy="379246"/>
        </a:xfrm>
        <a:prstGeom prst="trapezoid">
          <a:avLst>
            <a:gd name="adj" fmla="val 74152"/>
          </a:avLst>
        </a:prstGeom>
        <a:solidFill>
          <a:schemeClr val="accent2"/>
        </a:solidFill>
        <a:ln w="12700" cap="flat" cmpd="sng" algn="ctr">
          <a:solidFill>
            <a:schemeClr val="accent2"/>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rPr>
            <a:t>Aware</a:t>
          </a:r>
        </a:p>
      </dsp:txBody>
      <dsp:txXfrm rot="-10800000">
        <a:off x="674928" y="379246"/>
        <a:ext cx="1462345" cy="379246"/>
      </dsp:txXfrm>
    </dsp:sp>
    <dsp:sp modelId="{9F21B950-0F52-F34D-9840-089A99D46DA7}">
      <dsp:nvSpPr>
        <dsp:cNvPr id="0" name=""/>
        <dsp:cNvSpPr/>
      </dsp:nvSpPr>
      <dsp:spPr>
        <a:xfrm rot="10800000">
          <a:off x="562440" y="758492"/>
          <a:ext cx="1687321" cy="379246"/>
        </a:xfrm>
        <a:prstGeom prst="trapezoid">
          <a:avLst>
            <a:gd name="adj" fmla="val 74152"/>
          </a:avLst>
        </a:prstGeom>
        <a:solidFill>
          <a:schemeClr val="bg1"/>
        </a:solidFill>
        <a:ln w="6350" cap="flat" cmpd="sng" algn="ctr">
          <a:solidFill>
            <a:schemeClr val="accent2"/>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Initial Consideration</a:t>
          </a:r>
        </a:p>
      </dsp:txBody>
      <dsp:txXfrm rot="-10800000">
        <a:off x="857721" y="758492"/>
        <a:ext cx="1096759" cy="379246"/>
      </dsp:txXfrm>
    </dsp:sp>
    <dsp:sp modelId="{766BBF75-5F24-7843-8CA1-F6D7FBE8F9BB}">
      <dsp:nvSpPr>
        <dsp:cNvPr id="0" name=""/>
        <dsp:cNvSpPr/>
      </dsp:nvSpPr>
      <dsp:spPr>
        <a:xfrm rot="10800000">
          <a:off x="843660" y="1137738"/>
          <a:ext cx="1124881" cy="379246"/>
        </a:xfrm>
        <a:prstGeom prst="trapezoid">
          <a:avLst>
            <a:gd name="adj" fmla="val 74152"/>
          </a:avLst>
        </a:prstGeom>
        <a:solidFill>
          <a:schemeClr val="lt1"/>
        </a:solidFill>
        <a:ln w="12700" cap="flat" cmpd="sng" algn="ctr">
          <a:solidFill>
            <a:schemeClr val="accent2"/>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Serious Consideration</a:t>
          </a:r>
        </a:p>
      </dsp:txBody>
      <dsp:txXfrm rot="-10800000">
        <a:off x="1040515" y="1137738"/>
        <a:ext cx="731172" cy="379246"/>
      </dsp:txXfrm>
    </dsp:sp>
    <dsp:sp modelId="{52A01E73-8D41-ED40-8B1F-16F8DEDC5060}">
      <dsp:nvSpPr>
        <dsp:cNvPr id="0" name=""/>
        <dsp:cNvSpPr/>
      </dsp:nvSpPr>
      <dsp:spPr>
        <a:xfrm rot="10800000">
          <a:off x="1124881" y="1516984"/>
          <a:ext cx="562440" cy="379246"/>
        </a:xfrm>
        <a:prstGeom prst="trapezoid">
          <a:avLst>
            <a:gd name="adj" fmla="val 74152"/>
          </a:avLst>
        </a:prstGeom>
        <a:solidFill>
          <a:schemeClr val="lt1"/>
        </a:solidFill>
        <a:ln w="12700" cap="flat" cmpd="sng" algn="ctr">
          <a:solidFill>
            <a:schemeClr val="accent2"/>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Action</a:t>
          </a:r>
        </a:p>
        <a:p>
          <a:pPr marL="0" lvl="0" indent="0" algn="ctr" defTabSz="400050">
            <a:lnSpc>
              <a:spcPct val="90000"/>
            </a:lnSpc>
            <a:spcBef>
              <a:spcPct val="0"/>
            </a:spcBef>
            <a:spcAft>
              <a:spcPct val="35000"/>
            </a:spcAft>
            <a:buNone/>
          </a:pPr>
          <a:endParaRPr lang="en-US" sz="900" kern="1200" dirty="0"/>
        </a:p>
      </dsp:txBody>
      <dsp:txXfrm rot="-10800000">
        <a:off x="1124881" y="1516984"/>
        <a:ext cx="562440" cy="37924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B90A6-34BF-496F-BFB0-5F6B68F5216E}">
      <dsp:nvSpPr>
        <dsp:cNvPr id="0" name=""/>
        <dsp:cNvSpPr/>
      </dsp:nvSpPr>
      <dsp:spPr>
        <a:xfrm rot="10800000">
          <a:off x="0" y="0"/>
          <a:ext cx="457199" cy="51380"/>
        </a:xfrm>
        <a:prstGeom prst="trapezoid">
          <a:avLst>
            <a:gd name="adj" fmla="val 74152"/>
          </a:avLst>
        </a:prstGeom>
        <a:solidFill>
          <a:schemeClr val="lt1"/>
        </a:solidFill>
        <a:ln w="12700" cap="flat" cmpd="sng" algn="ctr">
          <a:solidFill>
            <a:schemeClr val="accent1"/>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80009" y="0"/>
        <a:ext cx="297179" cy="51380"/>
      </dsp:txXfrm>
    </dsp:sp>
    <dsp:sp modelId="{59997C94-22CC-E840-B74C-120D59AA73B2}">
      <dsp:nvSpPr>
        <dsp:cNvPr id="0" name=""/>
        <dsp:cNvSpPr/>
      </dsp:nvSpPr>
      <dsp:spPr>
        <a:xfrm rot="10800000">
          <a:off x="38099" y="51380"/>
          <a:ext cx="380999" cy="51380"/>
        </a:xfrm>
        <a:prstGeom prst="trapezoid">
          <a:avLst>
            <a:gd name="adj" fmla="val 74152"/>
          </a:avLst>
        </a:prstGeom>
        <a:solidFill>
          <a:schemeClr val="lt1"/>
        </a:solidFill>
        <a:ln w="12700" cap="flat" cmpd="sng" algn="ctr">
          <a:solidFill>
            <a:schemeClr val="accent1"/>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104774" y="51380"/>
        <a:ext cx="247649" cy="51380"/>
      </dsp:txXfrm>
    </dsp:sp>
    <dsp:sp modelId="{163AA78E-05B1-E443-91C3-3CFA92A3BEDF}">
      <dsp:nvSpPr>
        <dsp:cNvPr id="0" name=""/>
        <dsp:cNvSpPr/>
      </dsp:nvSpPr>
      <dsp:spPr>
        <a:xfrm rot="10800000">
          <a:off x="76199" y="102760"/>
          <a:ext cx="304799" cy="51380"/>
        </a:xfrm>
        <a:prstGeom prst="trapezoid">
          <a:avLst>
            <a:gd name="adj" fmla="val 74152"/>
          </a:avLst>
        </a:prstGeom>
        <a:solidFill>
          <a:schemeClr val="lt1"/>
        </a:solidFill>
        <a:ln w="12700" cap="flat" cmpd="sng" algn="ctr">
          <a:solidFill>
            <a:schemeClr val="accent1"/>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129539" y="102760"/>
        <a:ext cx="198119" cy="51380"/>
      </dsp:txXfrm>
    </dsp:sp>
    <dsp:sp modelId="{9F21B950-0F52-F34D-9840-089A99D46DA7}">
      <dsp:nvSpPr>
        <dsp:cNvPr id="0" name=""/>
        <dsp:cNvSpPr/>
      </dsp:nvSpPr>
      <dsp:spPr>
        <a:xfrm rot="10800000">
          <a:off x="114299" y="154141"/>
          <a:ext cx="228599" cy="51380"/>
        </a:xfrm>
        <a:prstGeom prst="trapezoid">
          <a:avLst>
            <a:gd name="adj" fmla="val 74152"/>
          </a:avLst>
        </a:prstGeom>
        <a:solidFill>
          <a:schemeClr val="bg1"/>
        </a:solidFill>
        <a:ln w="12700" cap="flat" cmpd="sng" algn="ctr">
          <a:solidFill>
            <a:schemeClr val="accent1"/>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chemeClr val="bg1"/>
              </a:solidFill>
            </a:rPr>
            <a:t> </a:t>
          </a:r>
        </a:p>
      </dsp:txBody>
      <dsp:txXfrm rot="-10800000">
        <a:off x="154304" y="154141"/>
        <a:ext cx="148589" cy="51380"/>
      </dsp:txXfrm>
    </dsp:sp>
    <dsp:sp modelId="{766BBF75-5F24-7843-8CA1-F6D7FBE8F9BB}">
      <dsp:nvSpPr>
        <dsp:cNvPr id="0" name=""/>
        <dsp:cNvSpPr/>
      </dsp:nvSpPr>
      <dsp:spPr>
        <a:xfrm rot="10800000">
          <a:off x="152399" y="205522"/>
          <a:ext cx="152399" cy="51380"/>
        </a:xfrm>
        <a:prstGeom prst="trapezoid">
          <a:avLst>
            <a:gd name="adj" fmla="val 74152"/>
          </a:avLst>
        </a:prstGeom>
        <a:solidFill>
          <a:schemeClr val="accent1"/>
        </a:solidFill>
        <a:ln w="12700" cap="flat" cmpd="sng" algn="ctr">
          <a:solidFill>
            <a:schemeClr val="accent1"/>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179069" y="205522"/>
        <a:ext cx="99059" cy="51380"/>
      </dsp:txXfrm>
    </dsp:sp>
    <dsp:sp modelId="{52A01E73-8D41-ED40-8B1F-16F8DEDC5060}">
      <dsp:nvSpPr>
        <dsp:cNvPr id="0" name=""/>
        <dsp:cNvSpPr/>
      </dsp:nvSpPr>
      <dsp:spPr>
        <a:xfrm rot="10800000">
          <a:off x="190499" y="256902"/>
          <a:ext cx="76199" cy="51380"/>
        </a:xfrm>
        <a:prstGeom prst="trapezoid">
          <a:avLst>
            <a:gd name="adj" fmla="val 74152"/>
          </a:avLst>
        </a:prstGeom>
        <a:solidFill>
          <a:schemeClr val="lt1"/>
        </a:solidFill>
        <a:ln w="12700" cap="flat" cmpd="sng" algn="ctr">
          <a:solidFill>
            <a:schemeClr val="accent1"/>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a:p>
          <a:pPr marL="0" lvl="0" indent="0" algn="ctr" defTabSz="222250">
            <a:lnSpc>
              <a:spcPct val="90000"/>
            </a:lnSpc>
            <a:spcBef>
              <a:spcPct val="0"/>
            </a:spcBef>
            <a:spcAft>
              <a:spcPct val="35000"/>
            </a:spcAft>
            <a:buNone/>
          </a:pPr>
          <a:endParaRPr lang="en-US" sz="500" kern="1200" dirty="0"/>
        </a:p>
      </dsp:txBody>
      <dsp:txXfrm rot="-10800000">
        <a:off x="190499" y="256902"/>
        <a:ext cx="76199" cy="5138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B90A6-34BF-496F-BFB0-5F6B68F5216E}">
      <dsp:nvSpPr>
        <dsp:cNvPr id="0" name=""/>
        <dsp:cNvSpPr/>
      </dsp:nvSpPr>
      <dsp:spPr>
        <a:xfrm rot="10800000">
          <a:off x="0" y="0"/>
          <a:ext cx="457199" cy="51380"/>
        </a:xfrm>
        <a:prstGeom prst="trapezoid">
          <a:avLst>
            <a:gd name="adj" fmla="val 74152"/>
          </a:avLst>
        </a:prstGeom>
        <a:solidFill>
          <a:schemeClr val="lt1"/>
        </a:solidFill>
        <a:ln w="12700" cap="flat" cmpd="sng" algn="ctr">
          <a:solidFill>
            <a:schemeClr val="accent3"/>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80009" y="0"/>
        <a:ext cx="297179" cy="51380"/>
      </dsp:txXfrm>
    </dsp:sp>
    <dsp:sp modelId="{59997C94-22CC-E840-B74C-120D59AA73B2}">
      <dsp:nvSpPr>
        <dsp:cNvPr id="0" name=""/>
        <dsp:cNvSpPr/>
      </dsp:nvSpPr>
      <dsp:spPr>
        <a:xfrm rot="10800000">
          <a:off x="38099" y="51380"/>
          <a:ext cx="380999" cy="51380"/>
        </a:xfrm>
        <a:prstGeom prst="trapezoid">
          <a:avLst>
            <a:gd name="adj" fmla="val 74152"/>
          </a:avLst>
        </a:prstGeom>
        <a:solidFill>
          <a:schemeClr val="lt1"/>
        </a:solidFill>
        <a:ln w="12700" cap="flat" cmpd="sng" algn="ctr">
          <a:solidFill>
            <a:schemeClr val="accent3"/>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104774" y="51380"/>
        <a:ext cx="247649" cy="51380"/>
      </dsp:txXfrm>
    </dsp:sp>
    <dsp:sp modelId="{163AA78E-05B1-E443-91C3-3CFA92A3BEDF}">
      <dsp:nvSpPr>
        <dsp:cNvPr id="0" name=""/>
        <dsp:cNvSpPr/>
      </dsp:nvSpPr>
      <dsp:spPr>
        <a:xfrm rot="10800000">
          <a:off x="76199" y="102760"/>
          <a:ext cx="304799" cy="51380"/>
        </a:xfrm>
        <a:prstGeom prst="trapezoid">
          <a:avLst>
            <a:gd name="adj" fmla="val 74152"/>
          </a:avLst>
        </a:prstGeom>
        <a:solidFill>
          <a:schemeClr val="lt1"/>
        </a:solidFill>
        <a:ln w="12700" cap="flat" cmpd="sng" algn="ctr">
          <a:solidFill>
            <a:schemeClr val="accent3"/>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129539" y="102760"/>
        <a:ext cx="198119" cy="51380"/>
      </dsp:txXfrm>
    </dsp:sp>
    <dsp:sp modelId="{9F21B950-0F52-F34D-9840-089A99D46DA7}">
      <dsp:nvSpPr>
        <dsp:cNvPr id="0" name=""/>
        <dsp:cNvSpPr/>
      </dsp:nvSpPr>
      <dsp:spPr>
        <a:xfrm rot="10800000">
          <a:off x="114299" y="154141"/>
          <a:ext cx="228599" cy="51380"/>
        </a:xfrm>
        <a:prstGeom prst="trapezoid">
          <a:avLst>
            <a:gd name="adj" fmla="val 74152"/>
          </a:avLst>
        </a:prstGeom>
        <a:solidFill>
          <a:schemeClr val="bg1"/>
        </a:solidFill>
        <a:ln w="12700" cap="flat" cmpd="sng" algn="ctr">
          <a:solidFill>
            <a:schemeClr val="accent3"/>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chemeClr val="bg1"/>
              </a:solidFill>
            </a:rPr>
            <a:t> </a:t>
          </a:r>
        </a:p>
      </dsp:txBody>
      <dsp:txXfrm rot="-10800000">
        <a:off x="154304" y="154141"/>
        <a:ext cx="148589" cy="51380"/>
      </dsp:txXfrm>
    </dsp:sp>
    <dsp:sp modelId="{766BBF75-5F24-7843-8CA1-F6D7FBE8F9BB}">
      <dsp:nvSpPr>
        <dsp:cNvPr id="0" name=""/>
        <dsp:cNvSpPr/>
      </dsp:nvSpPr>
      <dsp:spPr>
        <a:xfrm rot="10800000">
          <a:off x="152399" y="205522"/>
          <a:ext cx="152399" cy="51380"/>
        </a:xfrm>
        <a:prstGeom prst="trapezoid">
          <a:avLst>
            <a:gd name="adj" fmla="val 74152"/>
          </a:avLst>
        </a:prstGeom>
        <a:solidFill>
          <a:schemeClr val="bg1"/>
        </a:solidFill>
        <a:ln w="12700" cap="flat" cmpd="sng" algn="ctr">
          <a:solidFill>
            <a:schemeClr val="accent3"/>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179069" y="205522"/>
        <a:ext cx="99059" cy="51380"/>
      </dsp:txXfrm>
    </dsp:sp>
    <dsp:sp modelId="{52A01E73-8D41-ED40-8B1F-16F8DEDC5060}">
      <dsp:nvSpPr>
        <dsp:cNvPr id="0" name=""/>
        <dsp:cNvSpPr/>
      </dsp:nvSpPr>
      <dsp:spPr>
        <a:xfrm rot="10800000">
          <a:off x="190499" y="256902"/>
          <a:ext cx="76199" cy="51380"/>
        </a:xfrm>
        <a:prstGeom prst="trapezoid">
          <a:avLst>
            <a:gd name="adj" fmla="val 74152"/>
          </a:avLst>
        </a:prstGeom>
        <a:solidFill>
          <a:schemeClr val="accent3"/>
        </a:solidFill>
        <a:ln w="12700" cap="flat" cmpd="sng" algn="ctr">
          <a:solidFill>
            <a:schemeClr val="accent3"/>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a:p>
          <a:pPr marL="0" lvl="0" indent="0" algn="ctr" defTabSz="222250">
            <a:lnSpc>
              <a:spcPct val="90000"/>
            </a:lnSpc>
            <a:spcBef>
              <a:spcPct val="0"/>
            </a:spcBef>
            <a:spcAft>
              <a:spcPct val="35000"/>
            </a:spcAft>
            <a:buNone/>
          </a:pPr>
          <a:endParaRPr lang="en-US" sz="500" kern="1200" dirty="0"/>
        </a:p>
      </dsp:txBody>
      <dsp:txXfrm rot="-10800000">
        <a:off x="190499" y="256902"/>
        <a:ext cx="76199" cy="513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B90A6-34BF-496F-BFB0-5F6B68F5216E}">
      <dsp:nvSpPr>
        <dsp:cNvPr id="0" name=""/>
        <dsp:cNvSpPr/>
      </dsp:nvSpPr>
      <dsp:spPr>
        <a:xfrm rot="10800000">
          <a:off x="0" y="0"/>
          <a:ext cx="2812203" cy="379246"/>
        </a:xfrm>
        <a:prstGeom prst="trapezoid">
          <a:avLst>
            <a:gd name="adj" fmla="val 74152"/>
          </a:avLst>
        </a:prstGeom>
        <a:solidFill>
          <a:schemeClr val="lt1"/>
        </a:solidFill>
        <a:ln w="12700" cap="flat" cmpd="sng" algn="ctr">
          <a:solidFill>
            <a:schemeClr val="accent6"/>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Unaware</a:t>
          </a:r>
        </a:p>
      </dsp:txBody>
      <dsp:txXfrm rot="-10800000">
        <a:off x="492135" y="0"/>
        <a:ext cx="1827931" cy="379246"/>
      </dsp:txXfrm>
    </dsp:sp>
    <dsp:sp modelId="{59997C94-22CC-E840-B74C-120D59AA73B2}">
      <dsp:nvSpPr>
        <dsp:cNvPr id="0" name=""/>
        <dsp:cNvSpPr/>
      </dsp:nvSpPr>
      <dsp:spPr>
        <a:xfrm rot="10800000">
          <a:off x="281220" y="379246"/>
          <a:ext cx="2249762" cy="379246"/>
        </a:xfrm>
        <a:prstGeom prst="trapezoid">
          <a:avLst>
            <a:gd name="adj" fmla="val 74152"/>
          </a:avLst>
        </a:prstGeom>
        <a:solidFill>
          <a:schemeClr val="lt1"/>
        </a:solidFill>
        <a:ln w="12700" cap="flat" cmpd="sng" algn="ctr">
          <a:solidFill>
            <a:schemeClr val="accent6"/>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Aware</a:t>
          </a:r>
        </a:p>
      </dsp:txBody>
      <dsp:txXfrm rot="-10800000">
        <a:off x="674928" y="379246"/>
        <a:ext cx="1462345" cy="379246"/>
      </dsp:txXfrm>
    </dsp:sp>
    <dsp:sp modelId="{9F21B950-0F52-F34D-9840-089A99D46DA7}">
      <dsp:nvSpPr>
        <dsp:cNvPr id="0" name=""/>
        <dsp:cNvSpPr/>
      </dsp:nvSpPr>
      <dsp:spPr>
        <a:xfrm rot="10800000">
          <a:off x="562440" y="758492"/>
          <a:ext cx="1687321" cy="379246"/>
        </a:xfrm>
        <a:prstGeom prst="trapezoid">
          <a:avLst>
            <a:gd name="adj" fmla="val 74152"/>
          </a:avLst>
        </a:prstGeom>
        <a:solidFill>
          <a:schemeClr val="accent6"/>
        </a:solidFill>
        <a:ln w="6350" cap="flat" cmpd="sng" algn="ctr">
          <a:solidFill>
            <a:schemeClr val="accent6"/>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rPr>
            <a:t>Initial Consideration</a:t>
          </a:r>
        </a:p>
      </dsp:txBody>
      <dsp:txXfrm rot="-10800000">
        <a:off x="857721" y="758492"/>
        <a:ext cx="1096759" cy="379246"/>
      </dsp:txXfrm>
    </dsp:sp>
    <dsp:sp modelId="{766BBF75-5F24-7843-8CA1-F6D7FBE8F9BB}">
      <dsp:nvSpPr>
        <dsp:cNvPr id="0" name=""/>
        <dsp:cNvSpPr/>
      </dsp:nvSpPr>
      <dsp:spPr>
        <a:xfrm rot="10800000">
          <a:off x="843660" y="1137738"/>
          <a:ext cx="1124881" cy="379246"/>
        </a:xfrm>
        <a:prstGeom prst="trapezoid">
          <a:avLst>
            <a:gd name="adj" fmla="val 74152"/>
          </a:avLst>
        </a:prstGeom>
        <a:solidFill>
          <a:schemeClr val="lt1"/>
        </a:solidFill>
        <a:ln w="12700" cap="flat" cmpd="sng" algn="ctr">
          <a:solidFill>
            <a:schemeClr val="accent6"/>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Serious Consideration</a:t>
          </a:r>
        </a:p>
      </dsp:txBody>
      <dsp:txXfrm rot="-10800000">
        <a:off x="1040515" y="1137738"/>
        <a:ext cx="731172" cy="379246"/>
      </dsp:txXfrm>
    </dsp:sp>
    <dsp:sp modelId="{52A01E73-8D41-ED40-8B1F-16F8DEDC5060}">
      <dsp:nvSpPr>
        <dsp:cNvPr id="0" name=""/>
        <dsp:cNvSpPr/>
      </dsp:nvSpPr>
      <dsp:spPr>
        <a:xfrm rot="10800000">
          <a:off x="1124881" y="1516984"/>
          <a:ext cx="562440" cy="379246"/>
        </a:xfrm>
        <a:prstGeom prst="trapezoid">
          <a:avLst>
            <a:gd name="adj" fmla="val 74152"/>
          </a:avLst>
        </a:prstGeom>
        <a:solidFill>
          <a:schemeClr val="lt1"/>
        </a:solidFill>
        <a:ln w="12700" cap="flat" cmpd="sng" algn="ctr">
          <a:solidFill>
            <a:schemeClr val="accent6"/>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Action</a:t>
          </a:r>
        </a:p>
        <a:p>
          <a:pPr marL="0" lvl="0" indent="0" algn="ctr" defTabSz="400050">
            <a:lnSpc>
              <a:spcPct val="90000"/>
            </a:lnSpc>
            <a:spcBef>
              <a:spcPct val="0"/>
            </a:spcBef>
            <a:spcAft>
              <a:spcPct val="35000"/>
            </a:spcAft>
            <a:buNone/>
          </a:pPr>
          <a:endParaRPr lang="en-US" sz="900" kern="1200" dirty="0"/>
        </a:p>
      </dsp:txBody>
      <dsp:txXfrm rot="-10800000">
        <a:off x="1124881" y="1516984"/>
        <a:ext cx="562440" cy="3792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B90A6-34BF-496F-BFB0-5F6B68F5216E}">
      <dsp:nvSpPr>
        <dsp:cNvPr id="0" name=""/>
        <dsp:cNvSpPr/>
      </dsp:nvSpPr>
      <dsp:spPr>
        <a:xfrm rot="10800000">
          <a:off x="0" y="0"/>
          <a:ext cx="2812203" cy="379246"/>
        </a:xfrm>
        <a:prstGeom prst="trapezoid">
          <a:avLst>
            <a:gd name="adj" fmla="val 74152"/>
          </a:avLst>
        </a:prstGeom>
        <a:solidFill>
          <a:schemeClr val="lt1"/>
        </a:solidFill>
        <a:ln w="12700" cap="flat" cmpd="sng" algn="ctr">
          <a:solidFill>
            <a:schemeClr val="accent1"/>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Unaware</a:t>
          </a:r>
        </a:p>
      </dsp:txBody>
      <dsp:txXfrm rot="-10800000">
        <a:off x="492135" y="0"/>
        <a:ext cx="1827931" cy="379246"/>
      </dsp:txXfrm>
    </dsp:sp>
    <dsp:sp modelId="{59997C94-22CC-E840-B74C-120D59AA73B2}">
      <dsp:nvSpPr>
        <dsp:cNvPr id="0" name=""/>
        <dsp:cNvSpPr/>
      </dsp:nvSpPr>
      <dsp:spPr>
        <a:xfrm rot="10800000">
          <a:off x="281220" y="379246"/>
          <a:ext cx="2249762" cy="379246"/>
        </a:xfrm>
        <a:prstGeom prst="trapezoid">
          <a:avLst>
            <a:gd name="adj" fmla="val 74152"/>
          </a:avLst>
        </a:prstGeom>
        <a:solidFill>
          <a:schemeClr val="lt1"/>
        </a:solidFill>
        <a:ln w="12700" cap="flat" cmpd="sng" algn="ctr">
          <a:solidFill>
            <a:schemeClr val="accent1"/>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Aware</a:t>
          </a:r>
        </a:p>
      </dsp:txBody>
      <dsp:txXfrm rot="-10800000">
        <a:off x="674928" y="379246"/>
        <a:ext cx="1462345" cy="379246"/>
      </dsp:txXfrm>
    </dsp:sp>
    <dsp:sp modelId="{9F21B950-0F52-F34D-9840-089A99D46DA7}">
      <dsp:nvSpPr>
        <dsp:cNvPr id="0" name=""/>
        <dsp:cNvSpPr/>
      </dsp:nvSpPr>
      <dsp:spPr>
        <a:xfrm rot="10800000">
          <a:off x="562440" y="758492"/>
          <a:ext cx="1687321" cy="379246"/>
        </a:xfrm>
        <a:prstGeom prst="trapezoid">
          <a:avLst>
            <a:gd name="adj" fmla="val 74152"/>
          </a:avLst>
        </a:prstGeom>
        <a:solidFill>
          <a:schemeClr val="bg1"/>
        </a:solidFill>
        <a:ln w="19050" cap="flat" cmpd="sng" algn="ctr">
          <a:solidFill>
            <a:schemeClr val="accent1"/>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Initial Consideration</a:t>
          </a:r>
        </a:p>
      </dsp:txBody>
      <dsp:txXfrm rot="-10800000">
        <a:off x="857721" y="758492"/>
        <a:ext cx="1096759" cy="379246"/>
      </dsp:txXfrm>
    </dsp:sp>
    <dsp:sp modelId="{766BBF75-5F24-7843-8CA1-F6D7FBE8F9BB}">
      <dsp:nvSpPr>
        <dsp:cNvPr id="0" name=""/>
        <dsp:cNvSpPr/>
      </dsp:nvSpPr>
      <dsp:spPr>
        <a:xfrm rot="10800000">
          <a:off x="843660" y="1137738"/>
          <a:ext cx="1124881" cy="379246"/>
        </a:xfrm>
        <a:prstGeom prst="trapezoid">
          <a:avLst>
            <a:gd name="adj" fmla="val 74152"/>
          </a:avLst>
        </a:prstGeom>
        <a:solidFill>
          <a:schemeClr val="accent1"/>
        </a:solidFill>
        <a:ln w="12700" cap="flat" cmpd="sng" algn="ctr">
          <a:solidFill>
            <a:schemeClr val="accent1"/>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rPr>
            <a:t>Serious Consideration</a:t>
          </a:r>
        </a:p>
      </dsp:txBody>
      <dsp:txXfrm rot="-10800000">
        <a:off x="1040515" y="1137738"/>
        <a:ext cx="731172" cy="379246"/>
      </dsp:txXfrm>
    </dsp:sp>
    <dsp:sp modelId="{52A01E73-8D41-ED40-8B1F-16F8DEDC5060}">
      <dsp:nvSpPr>
        <dsp:cNvPr id="0" name=""/>
        <dsp:cNvSpPr/>
      </dsp:nvSpPr>
      <dsp:spPr>
        <a:xfrm rot="10800000">
          <a:off x="1124881" y="1516984"/>
          <a:ext cx="562440" cy="379246"/>
        </a:xfrm>
        <a:prstGeom prst="trapezoid">
          <a:avLst>
            <a:gd name="adj" fmla="val 74152"/>
          </a:avLst>
        </a:prstGeom>
        <a:solidFill>
          <a:schemeClr val="lt1"/>
        </a:solidFill>
        <a:ln w="12700" cap="flat" cmpd="sng" algn="ctr">
          <a:solidFill>
            <a:schemeClr val="accent1"/>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Action</a:t>
          </a:r>
        </a:p>
        <a:p>
          <a:pPr marL="0" lvl="0" indent="0" algn="ctr" defTabSz="400050">
            <a:lnSpc>
              <a:spcPct val="90000"/>
            </a:lnSpc>
            <a:spcBef>
              <a:spcPct val="0"/>
            </a:spcBef>
            <a:spcAft>
              <a:spcPct val="35000"/>
            </a:spcAft>
            <a:buNone/>
          </a:pPr>
          <a:endParaRPr lang="en-US" sz="900" kern="1200" dirty="0"/>
        </a:p>
      </dsp:txBody>
      <dsp:txXfrm rot="-10800000">
        <a:off x="1124881" y="1516984"/>
        <a:ext cx="562440" cy="3792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B90A6-34BF-496F-BFB0-5F6B68F5216E}">
      <dsp:nvSpPr>
        <dsp:cNvPr id="0" name=""/>
        <dsp:cNvSpPr/>
      </dsp:nvSpPr>
      <dsp:spPr>
        <a:xfrm rot="10800000">
          <a:off x="0" y="0"/>
          <a:ext cx="2812203" cy="379246"/>
        </a:xfrm>
        <a:prstGeom prst="trapezoid">
          <a:avLst>
            <a:gd name="adj" fmla="val 74152"/>
          </a:avLst>
        </a:prstGeom>
        <a:solidFill>
          <a:schemeClr val="lt1"/>
        </a:solidFill>
        <a:ln w="12700" cap="flat" cmpd="sng" algn="ctr">
          <a:solidFill>
            <a:schemeClr val="accent3"/>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Unaware</a:t>
          </a:r>
        </a:p>
      </dsp:txBody>
      <dsp:txXfrm rot="-10800000">
        <a:off x="492135" y="0"/>
        <a:ext cx="1827931" cy="379246"/>
      </dsp:txXfrm>
    </dsp:sp>
    <dsp:sp modelId="{59997C94-22CC-E840-B74C-120D59AA73B2}">
      <dsp:nvSpPr>
        <dsp:cNvPr id="0" name=""/>
        <dsp:cNvSpPr/>
      </dsp:nvSpPr>
      <dsp:spPr>
        <a:xfrm rot="10800000">
          <a:off x="281220" y="379246"/>
          <a:ext cx="2249762" cy="379246"/>
        </a:xfrm>
        <a:prstGeom prst="trapezoid">
          <a:avLst>
            <a:gd name="adj" fmla="val 74152"/>
          </a:avLst>
        </a:prstGeom>
        <a:solidFill>
          <a:schemeClr val="lt1"/>
        </a:solidFill>
        <a:ln w="12700" cap="flat" cmpd="sng" algn="ctr">
          <a:solidFill>
            <a:schemeClr val="accent3"/>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Aware</a:t>
          </a:r>
        </a:p>
      </dsp:txBody>
      <dsp:txXfrm rot="-10800000">
        <a:off x="674928" y="379246"/>
        <a:ext cx="1462345" cy="379246"/>
      </dsp:txXfrm>
    </dsp:sp>
    <dsp:sp modelId="{9F21B950-0F52-F34D-9840-089A99D46DA7}">
      <dsp:nvSpPr>
        <dsp:cNvPr id="0" name=""/>
        <dsp:cNvSpPr/>
      </dsp:nvSpPr>
      <dsp:spPr>
        <a:xfrm rot="10800000">
          <a:off x="562440" y="758492"/>
          <a:ext cx="1687321" cy="379246"/>
        </a:xfrm>
        <a:prstGeom prst="trapezoid">
          <a:avLst>
            <a:gd name="adj" fmla="val 74152"/>
          </a:avLst>
        </a:prstGeom>
        <a:solidFill>
          <a:schemeClr val="bg1"/>
        </a:solidFill>
        <a:ln w="19050" cap="flat" cmpd="sng" algn="ctr">
          <a:solidFill>
            <a:schemeClr val="accent3"/>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Initial Consideration</a:t>
          </a:r>
        </a:p>
      </dsp:txBody>
      <dsp:txXfrm rot="-10800000">
        <a:off x="857721" y="758492"/>
        <a:ext cx="1096759" cy="379246"/>
      </dsp:txXfrm>
    </dsp:sp>
    <dsp:sp modelId="{766BBF75-5F24-7843-8CA1-F6D7FBE8F9BB}">
      <dsp:nvSpPr>
        <dsp:cNvPr id="0" name=""/>
        <dsp:cNvSpPr/>
      </dsp:nvSpPr>
      <dsp:spPr>
        <a:xfrm rot="10800000">
          <a:off x="843660" y="1137738"/>
          <a:ext cx="1124881" cy="379246"/>
        </a:xfrm>
        <a:prstGeom prst="trapezoid">
          <a:avLst>
            <a:gd name="adj" fmla="val 74152"/>
          </a:avLst>
        </a:prstGeom>
        <a:solidFill>
          <a:schemeClr val="bg1"/>
        </a:solidFill>
        <a:ln w="12700" cap="flat" cmpd="sng" algn="ctr">
          <a:solidFill>
            <a:schemeClr val="accent3"/>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tx1"/>
              </a:solidFill>
            </a:rPr>
            <a:t>Serious Consideration</a:t>
          </a:r>
        </a:p>
      </dsp:txBody>
      <dsp:txXfrm rot="-10800000">
        <a:off x="1040515" y="1137738"/>
        <a:ext cx="731172" cy="379246"/>
      </dsp:txXfrm>
    </dsp:sp>
    <dsp:sp modelId="{52A01E73-8D41-ED40-8B1F-16F8DEDC5060}">
      <dsp:nvSpPr>
        <dsp:cNvPr id="0" name=""/>
        <dsp:cNvSpPr/>
      </dsp:nvSpPr>
      <dsp:spPr>
        <a:xfrm rot="10800000">
          <a:off x="1124881" y="1516984"/>
          <a:ext cx="562440" cy="379246"/>
        </a:xfrm>
        <a:prstGeom prst="trapezoid">
          <a:avLst>
            <a:gd name="adj" fmla="val 74152"/>
          </a:avLst>
        </a:prstGeom>
        <a:solidFill>
          <a:schemeClr val="accent3"/>
        </a:solidFill>
        <a:ln w="12700" cap="flat" cmpd="sng" algn="ctr">
          <a:solidFill>
            <a:schemeClr val="accent3"/>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rPr>
            <a:t>Action</a:t>
          </a:r>
        </a:p>
        <a:p>
          <a:pPr marL="0" lvl="0" indent="0" algn="ctr" defTabSz="400050">
            <a:lnSpc>
              <a:spcPct val="90000"/>
            </a:lnSpc>
            <a:spcBef>
              <a:spcPct val="0"/>
            </a:spcBef>
            <a:spcAft>
              <a:spcPct val="35000"/>
            </a:spcAft>
            <a:buNone/>
          </a:pPr>
          <a:endParaRPr lang="en-US" sz="900" kern="1200" dirty="0"/>
        </a:p>
      </dsp:txBody>
      <dsp:txXfrm rot="-10800000">
        <a:off x="1124881" y="1516984"/>
        <a:ext cx="562440" cy="3792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B90A6-34BF-496F-BFB0-5F6B68F5216E}">
      <dsp:nvSpPr>
        <dsp:cNvPr id="0" name=""/>
        <dsp:cNvSpPr/>
      </dsp:nvSpPr>
      <dsp:spPr>
        <a:xfrm rot="10800000">
          <a:off x="0" y="0"/>
          <a:ext cx="457199" cy="51380"/>
        </a:xfrm>
        <a:prstGeom prst="trapezoid">
          <a:avLst>
            <a:gd name="adj" fmla="val 74152"/>
          </a:avLst>
        </a:prstGeom>
        <a:solidFill>
          <a:schemeClr val="lt1"/>
        </a:solidFill>
        <a:ln w="12700" cap="flat" cmpd="sng" algn="ctr">
          <a:solidFill>
            <a:schemeClr val="accent6"/>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80009" y="0"/>
        <a:ext cx="297179" cy="51380"/>
      </dsp:txXfrm>
    </dsp:sp>
    <dsp:sp modelId="{59997C94-22CC-E840-B74C-120D59AA73B2}">
      <dsp:nvSpPr>
        <dsp:cNvPr id="0" name=""/>
        <dsp:cNvSpPr/>
      </dsp:nvSpPr>
      <dsp:spPr>
        <a:xfrm rot="10800000">
          <a:off x="38099" y="51380"/>
          <a:ext cx="380999" cy="51380"/>
        </a:xfrm>
        <a:prstGeom prst="trapezoid">
          <a:avLst>
            <a:gd name="adj" fmla="val 74152"/>
          </a:avLst>
        </a:prstGeom>
        <a:solidFill>
          <a:schemeClr val="lt1"/>
        </a:solidFill>
        <a:ln w="12700" cap="flat" cmpd="sng" algn="ctr">
          <a:solidFill>
            <a:schemeClr val="accent6"/>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104774" y="51380"/>
        <a:ext cx="247649" cy="51380"/>
      </dsp:txXfrm>
    </dsp:sp>
    <dsp:sp modelId="{163AA78E-05B1-E443-91C3-3CFA92A3BEDF}">
      <dsp:nvSpPr>
        <dsp:cNvPr id="0" name=""/>
        <dsp:cNvSpPr/>
      </dsp:nvSpPr>
      <dsp:spPr>
        <a:xfrm rot="10800000">
          <a:off x="76199" y="102760"/>
          <a:ext cx="304799" cy="51380"/>
        </a:xfrm>
        <a:prstGeom prst="trapezoid">
          <a:avLst>
            <a:gd name="adj" fmla="val 74152"/>
          </a:avLst>
        </a:prstGeom>
        <a:solidFill>
          <a:schemeClr val="lt1"/>
        </a:solidFill>
        <a:ln w="12700" cap="flat" cmpd="sng" algn="ctr">
          <a:solidFill>
            <a:schemeClr val="accent6"/>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129539" y="102760"/>
        <a:ext cx="198119" cy="51380"/>
      </dsp:txXfrm>
    </dsp:sp>
    <dsp:sp modelId="{9F21B950-0F52-F34D-9840-089A99D46DA7}">
      <dsp:nvSpPr>
        <dsp:cNvPr id="0" name=""/>
        <dsp:cNvSpPr/>
      </dsp:nvSpPr>
      <dsp:spPr>
        <a:xfrm rot="10800000">
          <a:off x="114299" y="154141"/>
          <a:ext cx="228599" cy="51380"/>
        </a:xfrm>
        <a:prstGeom prst="trapezoid">
          <a:avLst>
            <a:gd name="adj" fmla="val 74152"/>
          </a:avLst>
        </a:prstGeom>
        <a:solidFill>
          <a:schemeClr val="accent6"/>
        </a:solidFill>
        <a:ln w="6350" cap="flat" cmpd="sng" algn="ctr">
          <a:solidFill>
            <a:schemeClr val="accent6"/>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chemeClr val="bg1"/>
              </a:solidFill>
            </a:rPr>
            <a:t> </a:t>
          </a:r>
        </a:p>
      </dsp:txBody>
      <dsp:txXfrm rot="-10800000">
        <a:off x="154304" y="154141"/>
        <a:ext cx="148589" cy="51380"/>
      </dsp:txXfrm>
    </dsp:sp>
    <dsp:sp modelId="{766BBF75-5F24-7843-8CA1-F6D7FBE8F9BB}">
      <dsp:nvSpPr>
        <dsp:cNvPr id="0" name=""/>
        <dsp:cNvSpPr/>
      </dsp:nvSpPr>
      <dsp:spPr>
        <a:xfrm rot="10800000">
          <a:off x="152399" y="205522"/>
          <a:ext cx="152399" cy="51380"/>
        </a:xfrm>
        <a:prstGeom prst="trapezoid">
          <a:avLst>
            <a:gd name="adj" fmla="val 74152"/>
          </a:avLst>
        </a:prstGeom>
        <a:solidFill>
          <a:schemeClr val="lt1"/>
        </a:solidFill>
        <a:ln w="12700" cap="flat" cmpd="sng" algn="ctr">
          <a:solidFill>
            <a:schemeClr val="accent6"/>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179069" y="205522"/>
        <a:ext cx="99059" cy="51380"/>
      </dsp:txXfrm>
    </dsp:sp>
    <dsp:sp modelId="{52A01E73-8D41-ED40-8B1F-16F8DEDC5060}">
      <dsp:nvSpPr>
        <dsp:cNvPr id="0" name=""/>
        <dsp:cNvSpPr/>
      </dsp:nvSpPr>
      <dsp:spPr>
        <a:xfrm rot="10800000">
          <a:off x="190499" y="256902"/>
          <a:ext cx="76199" cy="51380"/>
        </a:xfrm>
        <a:prstGeom prst="trapezoid">
          <a:avLst>
            <a:gd name="adj" fmla="val 74152"/>
          </a:avLst>
        </a:prstGeom>
        <a:solidFill>
          <a:schemeClr val="lt1"/>
        </a:solidFill>
        <a:ln w="12700" cap="flat" cmpd="sng" algn="ctr">
          <a:solidFill>
            <a:schemeClr val="accent6"/>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a:p>
          <a:pPr marL="0" lvl="0" indent="0" algn="ctr" defTabSz="222250">
            <a:lnSpc>
              <a:spcPct val="90000"/>
            </a:lnSpc>
            <a:spcBef>
              <a:spcPct val="0"/>
            </a:spcBef>
            <a:spcAft>
              <a:spcPct val="35000"/>
            </a:spcAft>
            <a:buNone/>
          </a:pPr>
          <a:endParaRPr lang="en-US" sz="500" kern="1200" dirty="0"/>
        </a:p>
      </dsp:txBody>
      <dsp:txXfrm rot="-10800000">
        <a:off x="190499" y="256902"/>
        <a:ext cx="76199" cy="513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B90A6-34BF-496F-BFB0-5F6B68F5216E}">
      <dsp:nvSpPr>
        <dsp:cNvPr id="0" name=""/>
        <dsp:cNvSpPr/>
      </dsp:nvSpPr>
      <dsp:spPr>
        <a:xfrm rot="10800000">
          <a:off x="0" y="0"/>
          <a:ext cx="457199" cy="51380"/>
        </a:xfrm>
        <a:prstGeom prst="trapezoid">
          <a:avLst>
            <a:gd name="adj" fmla="val 74152"/>
          </a:avLst>
        </a:prstGeom>
        <a:solidFill>
          <a:schemeClr val="lt1"/>
        </a:solidFill>
        <a:ln w="12700" cap="flat" cmpd="sng" algn="ctr">
          <a:solidFill>
            <a:schemeClr val="accent1"/>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80009" y="0"/>
        <a:ext cx="297179" cy="51380"/>
      </dsp:txXfrm>
    </dsp:sp>
    <dsp:sp modelId="{59997C94-22CC-E840-B74C-120D59AA73B2}">
      <dsp:nvSpPr>
        <dsp:cNvPr id="0" name=""/>
        <dsp:cNvSpPr/>
      </dsp:nvSpPr>
      <dsp:spPr>
        <a:xfrm rot="10800000">
          <a:off x="38099" y="51380"/>
          <a:ext cx="380999" cy="51380"/>
        </a:xfrm>
        <a:prstGeom prst="trapezoid">
          <a:avLst>
            <a:gd name="adj" fmla="val 74152"/>
          </a:avLst>
        </a:prstGeom>
        <a:solidFill>
          <a:schemeClr val="lt1"/>
        </a:solidFill>
        <a:ln w="12700" cap="flat" cmpd="sng" algn="ctr">
          <a:solidFill>
            <a:schemeClr val="accent1"/>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104774" y="51380"/>
        <a:ext cx="247649" cy="51380"/>
      </dsp:txXfrm>
    </dsp:sp>
    <dsp:sp modelId="{163AA78E-05B1-E443-91C3-3CFA92A3BEDF}">
      <dsp:nvSpPr>
        <dsp:cNvPr id="0" name=""/>
        <dsp:cNvSpPr/>
      </dsp:nvSpPr>
      <dsp:spPr>
        <a:xfrm rot="10800000">
          <a:off x="76199" y="102760"/>
          <a:ext cx="304799" cy="51380"/>
        </a:xfrm>
        <a:prstGeom prst="trapezoid">
          <a:avLst>
            <a:gd name="adj" fmla="val 74152"/>
          </a:avLst>
        </a:prstGeom>
        <a:solidFill>
          <a:schemeClr val="lt1"/>
        </a:solidFill>
        <a:ln w="12700" cap="flat" cmpd="sng" algn="ctr">
          <a:solidFill>
            <a:schemeClr val="accent1"/>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129539" y="102760"/>
        <a:ext cx="198119" cy="51380"/>
      </dsp:txXfrm>
    </dsp:sp>
    <dsp:sp modelId="{9F21B950-0F52-F34D-9840-089A99D46DA7}">
      <dsp:nvSpPr>
        <dsp:cNvPr id="0" name=""/>
        <dsp:cNvSpPr/>
      </dsp:nvSpPr>
      <dsp:spPr>
        <a:xfrm rot="10800000">
          <a:off x="114299" y="154141"/>
          <a:ext cx="228599" cy="51380"/>
        </a:xfrm>
        <a:prstGeom prst="trapezoid">
          <a:avLst>
            <a:gd name="adj" fmla="val 74152"/>
          </a:avLst>
        </a:prstGeom>
        <a:solidFill>
          <a:schemeClr val="bg1"/>
        </a:solidFill>
        <a:ln w="12700" cap="flat" cmpd="sng" algn="ctr">
          <a:solidFill>
            <a:schemeClr val="accent1"/>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chemeClr val="bg1"/>
              </a:solidFill>
            </a:rPr>
            <a:t> </a:t>
          </a:r>
        </a:p>
      </dsp:txBody>
      <dsp:txXfrm rot="-10800000">
        <a:off x="154304" y="154141"/>
        <a:ext cx="148589" cy="51380"/>
      </dsp:txXfrm>
    </dsp:sp>
    <dsp:sp modelId="{766BBF75-5F24-7843-8CA1-F6D7FBE8F9BB}">
      <dsp:nvSpPr>
        <dsp:cNvPr id="0" name=""/>
        <dsp:cNvSpPr/>
      </dsp:nvSpPr>
      <dsp:spPr>
        <a:xfrm rot="10800000">
          <a:off x="152399" y="205522"/>
          <a:ext cx="152399" cy="51380"/>
        </a:xfrm>
        <a:prstGeom prst="trapezoid">
          <a:avLst>
            <a:gd name="adj" fmla="val 74152"/>
          </a:avLst>
        </a:prstGeom>
        <a:solidFill>
          <a:schemeClr val="accent1"/>
        </a:solidFill>
        <a:ln w="12700" cap="flat" cmpd="sng" algn="ctr">
          <a:solidFill>
            <a:schemeClr val="accent1"/>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179069" y="205522"/>
        <a:ext cx="99059" cy="51380"/>
      </dsp:txXfrm>
    </dsp:sp>
    <dsp:sp modelId="{52A01E73-8D41-ED40-8B1F-16F8DEDC5060}">
      <dsp:nvSpPr>
        <dsp:cNvPr id="0" name=""/>
        <dsp:cNvSpPr/>
      </dsp:nvSpPr>
      <dsp:spPr>
        <a:xfrm rot="10800000">
          <a:off x="190499" y="256902"/>
          <a:ext cx="76199" cy="51380"/>
        </a:xfrm>
        <a:prstGeom prst="trapezoid">
          <a:avLst>
            <a:gd name="adj" fmla="val 74152"/>
          </a:avLst>
        </a:prstGeom>
        <a:solidFill>
          <a:schemeClr val="lt1"/>
        </a:solidFill>
        <a:ln w="12700" cap="flat" cmpd="sng" algn="ctr">
          <a:solidFill>
            <a:schemeClr val="accent1"/>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a:p>
          <a:pPr marL="0" lvl="0" indent="0" algn="ctr" defTabSz="222250">
            <a:lnSpc>
              <a:spcPct val="90000"/>
            </a:lnSpc>
            <a:spcBef>
              <a:spcPct val="0"/>
            </a:spcBef>
            <a:spcAft>
              <a:spcPct val="35000"/>
            </a:spcAft>
            <a:buNone/>
          </a:pPr>
          <a:endParaRPr lang="en-US" sz="500" kern="1200" dirty="0"/>
        </a:p>
      </dsp:txBody>
      <dsp:txXfrm rot="-10800000">
        <a:off x="190499" y="256902"/>
        <a:ext cx="76199" cy="513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B90A6-34BF-496F-BFB0-5F6B68F5216E}">
      <dsp:nvSpPr>
        <dsp:cNvPr id="0" name=""/>
        <dsp:cNvSpPr/>
      </dsp:nvSpPr>
      <dsp:spPr>
        <a:xfrm rot="10800000">
          <a:off x="0" y="0"/>
          <a:ext cx="457199" cy="51380"/>
        </a:xfrm>
        <a:prstGeom prst="trapezoid">
          <a:avLst>
            <a:gd name="adj" fmla="val 74152"/>
          </a:avLst>
        </a:prstGeom>
        <a:solidFill>
          <a:schemeClr val="lt1"/>
        </a:solidFill>
        <a:ln w="12700" cap="flat" cmpd="sng" algn="ctr">
          <a:solidFill>
            <a:schemeClr val="accent3"/>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80009" y="0"/>
        <a:ext cx="297179" cy="51380"/>
      </dsp:txXfrm>
    </dsp:sp>
    <dsp:sp modelId="{59997C94-22CC-E840-B74C-120D59AA73B2}">
      <dsp:nvSpPr>
        <dsp:cNvPr id="0" name=""/>
        <dsp:cNvSpPr/>
      </dsp:nvSpPr>
      <dsp:spPr>
        <a:xfrm rot="10800000">
          <a:off x="38099" y="51380"/>
          <a:ext cx="380999" cy="51380"/>
        </a:xfrm>
        <a:prstGeom prst="trapezoid">
          <a:avLst>
            <a:gd name="adj" fmla="val 74152"/>
          </a:avLst>
        </a:prstGeom>
        <a:solidFill>
          <a:schemeClr val="lt1"/>
        </a:solidFill>
        <a:ln w="12700" cap="flat" cmpd="sng" algn="ctr">
          <a:solidFill>
            <a:schemeClr val="accent3"/>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104774" y="51380"/>
        <a:ext cx="247649" cy="51380"/>
      </dsp:txXfrm>
    </dsp:sp>
    <dsp:sp modelId="{163AA78E-05B1-E443-91C3-3CFA92A3BEDF}">
      <dsp:nvSpPr>
        <dsp:cNvPr id="0" name=""/>
        <dsp:cNvSpPr/>
      </dsp:nvSpPr>
      <dsp:spPr>
        <a:xfrm rot="10800000">
          <a:off x="76199" y="102760"/>
          <a:ext cx="304799" cy="51380"/>
        </a:xfrm>
        <a:prstGeom prst="trapezoid">
          <a:avLst>
            <a:gd name="adj" fmla="val 74152"/>
          </a:avLst>
        </a:prstGeom>
        <a:solidFill>
          <a:schemeClr val="lt1"/>
        </a:solidFill>
        <a:ln w="12700" cap="flat" cmpd="sng" algn="ctr">
          <a:solidFill>
            <a:schemeClr val="accent3"/>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129539" y="102760"/>
        <a:ext cx="198119" cy="51380"/>
      </dsp:txXfrm>
    </dsp:sp>
    <dsp:sp modelId="{9F21B950-0F52-F34D-9840-089A99D46DA7}">
      <dsp:nvSpPr>
        <dsp:cNvPr id="0" name=""/>
        <dsp:cNvSpPr/>
      </dsp:nvSpPr>
      <dsp:spPr>
        <a:xfrm rot="10800000">
          <a:off x="114299" y="154141"/>
          <a:ext cx="228599" cy="51380"/>
        </a:xfrm>
        <a:prstGeom prst="trapezoid">
          <a:avLst>
            <a:gd name="adj" fmla="val 74152"/>
          </a:avLst>
        </a:prstGeom>
        <a:solidFill>
          <a:schemeClr val="bg1"/>
        </a:solidFill>
        <a:ln w="12700" cap="flat" cmpd="sng" algn="ctr">
          <a:solidFill>
            <a:schemeClr val="accent3"/>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chemeClr val="bg1"/>
              </a:solidFill>
            </a:rPr>
            <a:t> </a:t>
          </a:r>
        </a:p>
      </dsp:txBody>
      <dsp:txXfrm rot="-10800000">
        <a:off x="154304" y="154141"/>
        <a:ext cx="148589" cy="51380"/>
      </dsp:txXfrm>
    </dsp:sp>
    <dsp:sp modelId="{766BBF75-5F24-7843-8CA1-F6D7FBE8F9BB}">
      <dsp:nvSpPr>
        <dsp:cNvPr id="0" name=""/>
        <dsp:cNvSpPr/>
      </dsp:nvSpPr>
      <dsp:spPr>
        <a:xfrm rot="10800000">
          <a:off x="152399" y="205522"/>
          <a:ext cx="152399" cy="51380"/>
        </a:xfrm>
        <a:prstGeom prst="trapezoid">
          <a:avLst>
            <a:gd name="adj" fmla="val 74152"/>
          </a:avLst>
        </a:prstGeom>
        <a:solidFill>
          <a:schemeClr val="bg1"/>
        </a:solidFill>
        <a:ln w="12700" cap="flat" cmpd="sng" algn="ctr">
          <a:solidFill>
            <a:schemeClr val="accent3"/>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179069" y="205522"/>
        <a:ext cx="99059" cy="51380"/>
      </dsp:txXfrm>
    </dsp:sp>
    <dsp:sp modelId="{52A01E73-8D41-ED40-8B1F-16F8DEDC5060}">
      <dsp:nvSpPr>
        <dsp:cNvPr id="0" name=""/>
        <dsp:cNvSpPr/>
      </dsp:nvSpPr>
      <dsp:spPr>
        <a:xfrm rot="10800000">
          <a:off x="190499" y="256902"/>
          <a:ext cx="76199" cy="51380"/>
        </a:xfrm>
        <a:prstGeom prst="trapezoid">
          <a:avLst>
            <a:gd name="adj" fmla="val 74152"/>
          </a:avLst>
        </a:prstGeom>
        <a:solidFill>
          <a:schemeClr val="accent3"/>
        </a:solidFill>
        <a:ln w="12700" cap="flat" cmpd="sng" algn="ctr">
          <a:solidFill>
            <a:schemeClr val="accent3"/>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a:p>
          <a:pPr marL="0" lvl="0" indent="0" algn="ctr" defTabSz="222250">
            <a:lnSpc>
              <a:spcPct val="90000"/>
            </a:lnSpc>
            <a:spcBef>
              <a:spcPct val="0"/>
            </a:spcBef>
            <a:spcAft>
              <a:spcPct val="35000"/>
            </a:spcAft>
            <a:buNone/>
          </a:pPr>
          <a:endParaRPr lang="en-US" sz="500" kern="1200" dirty="0"/>
        </a:p>
      </dsp:txBody>
      <dsp:txXfrm rot="-10800000">
        <a:off x="190499" y="256902"/>
        <a:ext cx="76199" cy="513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B90A6-34BF-496F-BFB0-5F6B68F5216E}">
      <dsp:nvSpPr>
        <dsp:cNvPr id="0" name=""/>
        <dsp:cNvSpPr/>
      </dsp:nvSpPr>
      <dsp:spPr>
        <a:xfrm rot="10800000">
          <a:off x="0" y="0"/>
          <a:ext cx="457199" cy="51380"/>
        </a:xfrm>
        <a:prstGeom prst="trapezoid">
          <a:avLst>
            <a:gd name="adj" fmla="val 74152"/>
          </a:avLst>
        </a:prstGeom>
        <a:solidFill>
          <a:schemeClr val="lt1"/>
        </a:solidFill>
        <a:ln w="12700" cap="flat" cmpd="sng" algn="ctr">
          <a:solidFill>
            <a:schemeClr val="accent1"/>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80009" y="0"/>
        <a:ext cx="297179" cy="51380"/>
      </dsp:txXfrm>
    </dsp:sp>
    <dsp:sp modelId="{59997C94-22CC-E840-B74C-120D59AA73B2}">
      <dsp:nvSpPr>
        <dsp:cNvPr id="0" name=""/>
        <dsp:cNvSpPr/>
      </dsp:nvSpPr>
      <dsp:spPr>
        <a:xfrm rot="10800000">
          <a:off x="38099" y="51380"/>
          <a:ext cx="380999" cy="51380"/>
        </a:xfrm>
        <a:prstGeom prst="trapezoid">
          <a:avLst>
            <a:gd name="adj" fmla="val 74152"/>
          </a:avLst>
        </a:prstGeom>
        <a:solidFill>
          <a:schemeClr val="lt1"/>
        </a:solidFill>
        <a:ln w="12700" cap="flat" cmpd="sng" algn="ctr">
          <a:solidFill>
            <a:schemeClr val="accent1"/>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104774" y="51380"/>
        <a:ext cx="247649" cy="51380"/>
      </dsp:txXfrm>
    </dsp:sp>
    <dsp:sp modelId="{163AA78E-05B1-E443-91C3-3CFA92A3BEDF}">
      <dsp:nvSpPr>
        <dsp:cNvPr id="0" name=""/>
        <dsp:cNvSpPr/>
      </dsp:nvSpPr>
      <dsp:spPr>
        <a:xfrm rot="10800000">
          <a:off x="76199" y="102760"/>
          <a:ext cx="304799" cy="51380"/>
        </a:xfrm>
        <a:prstGeom prst="trapezoid">
          <a:avLst>
            <a:gd name="adj" fmla="val 74152"/>
          </a:avLst>
        </a:prstGeom>
        <a:solidFill>
          <a:schemeClr val="lt1"/>
        </a:solidFill>
        <a:ln w="12700" cap="flat" cmpd="sng" algn="ctr">
          <a:solidFill>
            <a:schemeClr val="accent1"/>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129539" y="102760"/>
        <a:ext cx="198119" cy="51380"/>
      </dsp:txXfrm>
    </dsp:sp>
    <dsp:sp modelId="{9F21B950-0F52-F34D-9840-089A99D46DA7}">
      <dsp:nvSpPr>
        <dsp:cNvPr id="0" name=""/>
        <dsp:cNvSpPr/>
      </dsp:nvSpPr>
      <dsp:spPr>
        <a:xfrm rot="10800000">
          <a:off x="114299" y="154141"/>
          <a:ext cx="228599" cy="51380"/>
        </a:xfrm>
        <a:prstGeom prst="trapezoid">
          <a:avLst>
            <a:gd name="adj" fmla="val 74152"/>
          </a:avLst>
        </a:prstGeom>
        <a:solidFill>
          <a:schemeClr val="bg1"/>
        </a:solidFill>
        <a:ln w="12700" cap="flat" cmpd="sng" algn="ctr">
          <a:solidFill>
            <a:schemeClr val="accent1"/>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solidFill>
                <a:schemeClr val="bg1"/>
              </a:solidFill>
            </a:rPr>
            <a:t> </a:t>
          </a:r>
        </a:p>
      </dsp:txBody>
      <dsp:txXfrm rot="-10800000">
        <a:off x="154304" y="154141"/>
        <a:ext cx="148589" cy="51380"/>
      </dsp:txXfrm>
    </dsp:sp>
    <dsp:sp modelId="{766BBF75-5F24-7843-8CA1-F6D7FBE8F9BB}">
      <dsp:nvSpPr>
        <dsp:cNvPr id="0" name=""/>
        <dsp:cNvSpPr/>
      </dsp:nvSpPr>
      <dsp:spPr>
        <a:xfrm rot="10800000">
          <a:off x="152399" y="205522"/>
          <a:ext cx="152399" cy="51380"/>
        </a:xfrm>
        <a:prstGeom prst="trapezoid">
          <a:avLst>
            <a:gd name="adj" fmla="val 74152"/>
          </a:avLst>
        </a:prstGeom>
        <a:solidFill>
          <a:schemeClr val="accent1"/>
        </a:solidFill>
        <a:ln w="12700" cap="flat" cmpd="sng" algn="ctr">
          <a:solidFill>
            <a:schemeClr val="accent1"/>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dsp:txBody>
      <dsp:txXfrm rot="-10800000">
        <a:off x="179069" y="205522"/>
        <a:ext cx="99059" cy="51380"/>
      </dsp:txXfrm>
    </dsp:sp>
    <dsp:sp modelId="{52A01E73-8D41-ED40-8B1F-16F8DEDC5060}">
      <dsp:nvSpPr>
        <dsp:cNvPr id="0" name=""/>
        <dsp:cNvSpPr/>
      </dsp:nvSpPr>
      <dsp:spPr>
        <a:xfrm rot="10800000">
          <a:off x="190499" y="256902"/>
          <a:ext cx="76199" cy="51380"/>
        </a:xfrm>
        <a:prstGeom prst="trapezoid">
          <a:avLst>
            <a:gd name="adj" fmla="val 74152"/>
          </a:avLst>
        </a:prstGeom>
        <a:solidFill>
          <a:schemeClr val="lt1"/>
        </a:solidFill>
        <a:ln w="12700" cap="flat" cmpd="sng" algn="ctr">
          <a:solidFill>
            <a:schemeClr val="accent1"/>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r>
            <a:rPr lang="en-US" sz="500" kern="1200" dirty="0"/>
            <a:t> </a:t>
          </a:r>
        </a:p>
        <a:p>
          <a:pPr marL="0" lvl="0" indent="0" algn="ctr" defTabSz="222250">
            <a:lnSpc>
              <a:spcPct val="90000"/>
            </a:lnSpc>
            <a:spcBef>
              <a:spcPct val="0"/>
            </a:spcBef>
            <a:spcAft>
              <a:spcPct val="35000"/>
            </a:spcAft>
            <a:buNone/>
          </a:pPr>
          <a:endParaRPr lang="en-US" sz="500" kern="1200" dirty="0"/>
        </a:p>
      </dsp:txBody>
      <dsp:txXfrm rot="-10800000">
        <a:off x="190499" y="256902"/>
        <a:ext cx="76199" cy="51380"/>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28597" y="575733"/>
            <a:ext cx="6292253" cy="458788"/>
          </a:xfrm>
          <a:prstGeom prst="rect">
            <a:avLst/>
          </a:prstGeom>
        </p:spPr>
        <p:txBody>
          <a:bodyPr vert="horz" lIns="0" tIns="0" rIns="0" bIns="0" rtlCol="0" anchor="b"/>
          <a:lstStyle>
            <a:lvl1pPr algn="l">
              <a:defRPr sz="1400">
                <a:solidFill>
                  <a:schemeClr val="tx1"/>
                </a:solidFill>
              </a:defRPr>
            </a:lvl1pPr>
          </a:lstStyle>
          <a:p>
            <a:r>
              <a:rPr lang="en-US"/>
              <a:t>You can use this header space to retype the slide headline</a:t>
            </a:r>
            <a:endParaRPr lang="en-US" sz="1400" dirty="0"/>
          </a:p>
        </p:txBody>
      </p:sp>
      <p:sp>
        <p:nvSpPr>
          <p:cNvPr id="3" name="Date Placeholder 2"/>
          <p:cNvSpPr>
            <a:spLocks noGrp="1"/>
          </p:cNvSpPr>
          <p:nvPr>
            <p:ph type="dt" idx="1"/>
          </p:nvPr>
        </p:nvSpPr>
        <p:spPr>
          <a:xfrm>
            <a:off x="3886200" y="0"/>
            <a:ext cx="2636239" cy="458788"/>
          </a:xfrm>
          <a:prstGeom prst="rect">
            <a:avLst/>
          </a:prstGeom>
        </p:spPr>
        <p:txBody>
          <a:bodyPr vert="horz" lIns="0" tIns="0" rIns="0" bIns="0" rtlCol="0"/>
          <a:lstStyle>
            <a:lvl1pPr algn="r">
              <a:defRPr sz="900">
                <a:solidFill>
                  <a:schemeClr val="accent3">
                    <a:lumMod val="75000"/>
                  </a:schemeClr>
                </a:solidFill>
              </a:defRPr>
            </a:lvl1pPr>
          </a:lstStyle>
          <a:p>
            <a:fld id="{49D1D026-2585-4DE5-BD54-4D014EEBE162}" type="datetimeFigureOut">
              <a:rPr lang="en-US" smtClean="0"/>
              <a:pPr/>
              <a:t>2/20/24</a:t>
            </a:fld>
            <a:endParaRPr lang="en-US" dirty="0"/>
          </a:p>
        </p:txBody>
      </p:sp>
      <p:sp>
        <p:nvSpPr>
          <p:cNvPr id="4" name="Slide Image Placeholder 3"/>
          <p:cNvSpPr>
            <a:spLocks noGrp="1" noRot="1" noChangeAspect="1"/>
          </p:cNvSpPr>
          <p:nvPr>
            <p:ph type="sldImg" idx="2"/>
          </p:nvPr>
        </p:nvSpPr>
        <p:spPr>
          <a:xfrm>
            <a:off x="228600" y="1143000"/>
            <a:ext cx="2287587" cy="128676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30186" y="2646727"/>
            <a:ext cx="6292253" cy="5889071"/>
          </a:xfrm>
          <a:prstGeom prst="rect">
            <a:avLst/>
          </a:prstGeom>
        </p:spPr>
        <p:txBody>
          <a:bodyPr vert="horz" lIns="0" tIns="0" rIns="0" bIns="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228599" y="8685213"/>
            <a:ext cx="2744787" cy="458787"/>
          </a:xfrm>
          <a:prstGeom prst="rect">
            <a:avLst/>
          </a:prstGeom>
        </p:spPr>
        <p:txBody>
          <a:bodyPr vert="horz" lIns="0" tIns="0" rIns="0" bIns="0" rtlCol="0" anchor="b"/>
          <a:lstStyle>
            <a:lvl1pPr algn="l">
              <a:defRPr sz="900">
                <a:solidFill>
                  <a:schemeClr val="accent3">
                    <a:lumMod val="75000"/>
                  </a:schemeClr>
                </a:solidFill>
              </a:defRPr>
            </a:lvl1pPr>
          </a:lstStyle>
          <a:p>
            <a:r>
              <a:rPr lang="en-US"/>
              <a:t>©</a:t>
            </a:r>
            <a:fld id="{19396EC2-7D83-4D78-A4C3-7FA4F564DA14}" type="datetimeyyyy">
              <a:rPr lang="en-US" smtClean="0"/>
              <a:pPr/>
              <a:t>2024</a:t>
            </a:fld>
            <a:r>
              <a:rPr lang="en-US"/>
              <a:t> Aha Media</a:t>
            </a:r>
            <a:endParaRPr lang="en-US" dirty="0"/>
          </a:p>
        </p:txBody>
      </p:sp>
      <p:sp>
        <p:nvSpPr>
          <p:cNvPr id="7" name="Slide Number Placeholder 6"/>
          <p:cNvSpPr>
            <a:spLocks noGrp="1"/>
          </p:cNvSpPr>
          <p:nvPr>
            <p:ph type="sldNum" sz="quarter" idx="5"/>
          </p:nvPr>
        </p:nvSpPr>
        <p:spPr>
          <a:xfrm>
            <a:off x="3884613" y="8685213"/>
            <a:ext cx="2637826" cy="458787"/>
          </a:xfrm>
          <a:prstGeom prst="rect">
            <a:avLst/>
          </a:prstGeom>
        </p:spPr>
        <p:txBody>
          <a:bodyPr vert="horz" lIns="0" tIns="0" rIns="0" bIns="0" rtlCol="0" anchor="b"/>
          <a:lstStyle>
            <a:lvl1pPr algn="r">
              <a:defRPr sz="900">
                <a:solidFill>
                  <a:schemeClr val="accent3">
                    <a:lumMod val="75000"/>
                  </a:schemeClr>
                </a:solidFill>
              </a:defRPr>
            </a:lvl1pPr>
          </a:lstStyle>
          <a:p>
            <a:fld id="{61C94AE1-0297-4EF8-95DE-13776C608C07}" type="slidenum">
              <a:rPr lang="en-US" smtClean="0"/>
              <a:pPr/>
              <a:t>‹#›</a:t>
            </a:fld>
            <a:endParaRPr lang="en-US"/>
          </a:p>
        </p:txBody>
      </p:sp>
    </p:spTree>
    <p:extLst>
      <p:ext uri="{BB962C8B-B14F-4D97-AF65-F5344CB8AC3E}">
        <p14:creationId xmlns:p14="http://schemas.microsoft.com/office/powerpoint/2010/main" val="1386717661"/>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200" b="1" kern="1200">
        <a:solidFill>
          <a:schemeClr val="accent3">
            <a:lumMod val="75000"/>
          </a:schemeClr>
        </a:solidFill>
        <a:latin typeface="+mn-lt"/>
        <a:ea typeface="+mn-ea"/>
        <a:cs typeface="+mn-cs"/>
      </a:defRPr>
    </a:lvl1pPr>
    <a:lvl2pPr marL="0" indent="0" algn="l" defTabSz="914400" rtl="0" eaLnBrk="1" latinLnBrk="0" hangingPunct="1">
      <a:lnSpc>
        <a:spcPct val="90000"/>
      </a:lnSpc>
      <a:spcBef>
        <a:spcPts val="300"/>
      </a:spcBef>
      <a:spcAft>
        <a:spcPts val="0"/>
      </a:spcAft>
      <a:defRPr sz="1200" kern="1200">
        <a:solidFill>
          <a:schemeClr val="accent3">
            <a:lumMod val="75000"/>
          </a:schemeClr>
        </a:solidFill>
        <a:latin typeface="+mn-lt"/>
        <a:ea typeface="+mn-ea"/>
        <a:cs typeface="+mn-cs"/>
      </a:defRPr>
    </a:lvl2pPr>
    <a:lvl3pPr marL="112713" indent="-112713" algn="l" defTabSz="914400" rtl="0" eaLnBrk="1" latinLnBrk="0" hangingPunct="1">
      <a:lnSpc>
        <a:spcPct val="90000"/>
      </a:lnSpc>
      <a:spcBef>
        <a:spcPts val="300"/>
      </a:spcBef>
      <a:spcAft>
        <a:spcPts val="0"/>
      </a:spcAft>
      <a:buFont typeface="Arial" panose="020B0604020202020204" pitchFamily="34" charset="0"/>
      <a:buChar char="•"/>
      <a:defRPr sz="1200" kern="1200">
        <a:solidFill>
          <a:schemeClr val="accent3">
            <a:lumMod val="75000"/>
          </a:schemeClr>
        </a:solidFill>
        <a:latin typeface="+mn-lt"/>
        <a:ea typeface="+mn-ea"/>
        <a:cs typeface="+mn-cs"/>
      </a:defRPr>
    </a:lvl3pPr>
    <a:lvl4pPr marL="230188" indent="-112713" algn="l" defTabSz="914400" rtl="0" eaLnBrk="1" latinLnBrk="0" hangingPunct="1">
      <a:lnSpc>
        <a:spcPct val="90000"/>
      </a:lnSpc>
      <a:spcBef>
        <a:spcPts val="300"/>
      </a:spcBef>
      <a:spcAft>
        <a:spcPts val="0"/>
      </a:spcAft>
      <a:buFont typeface="Symbol" panose="05050102010706020507" pitchFamily="18" charset="2"/>
      <a:buChar char="-"/>
      <a:defRPr sz="1200" kern="1200">
        <a:solidFill>
          <a:schemeClr val="accent3">
            <a:lumMod val="75000"/>
          </a:schemeClr>
        </a:solidFill>
        <a:latin typeface="+mn-lt"/>
        <a:ea typeface="+mn-ea"/>
        <a:cs typeface="+mn-cs"/>
      </a:defRPr>
    </a:lvl4pPr>
    <a:lvl5pPr marL="344488" indent="-112713" algn="l" defTabSz="914400" rtl="0" eaLnBrk="1" latinLnBrk="0" hangingPunct="1">
      <a:lnSpc>
        <a:spcPct val="90000"/>
      </a:lnSpc>
      <a:spcBef>
        <a:spcPts val="300"/>
      </a:spcBef>
      <a:spcAft>
        <a:spcPts val="0"/>
      </a:spcAft>
      <a:buFont typeface="Symbol" panose="05050102010706020507" pitchFamily="18" charset="2"/>
      <a:buChar char="-"/>
      <a:defRPr sz="1200" kern="1200">
        <a:solidFill>
          <a:schemeClr val="accent3">
            <a:lumMod val="75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143000"/>
            <a:ext cx="2287588" cy="1287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C94AE1-0297-4EF8-95DE-13776C608C07}" type="slidenum">
              <a:rPr lang="en-US" smtClean="0"/>
              <a:pPr/>
              <a:t>1</a:t>
            </a:fld>
            <a:endParaRPr lang="en-US" dirty="0"/>
          </a:p>
        </p:txBody>
      </p:sp>
    </p:spTree>
    <p:extLst>
      <p:ext uri="{BB962C8B-B14F-4D97-AF65-F5344CB8AC3E}">
        <p14:creationId xmlns:p14="http://schemas.microsoft.com/office/powerpoint/2010/main" val="196841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143000"/>
            <a:ext cx="2287588" cy="1287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C94AE1-0297-4EF8-95DE-13776C608C07}" type="slidenum">
              <a:rPr lang="en-US" smtClean="0"/>
              <a:pPr/>
              <a:t>11</a:t>
            </a:fld>
            <a:endParaRPr lang="en-US"/>
          </a:p>
        </p:txBody>
      </p:sp>
    </p:spTree>
    <p:extLst>
      <p:ext uri="{BB962C8B-B14F-4D97-AF65-F5344CB8AC3E}">
        <p14:creationId xmlns:p14="http://schemas.microsoft.com/office/powerpoint/2010/main" val="2884550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143000"/>
            <a:ext cx="2287588" cy="1287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C94AE1-0297-4EF8-95DE-13776C608C07}" type="slidenum">
              <a:rPr lang="en-US" smtClean="0"/>
              <a:pPr/>
              <a:t>15</a:t>
            </a:fld>
            <a:endParaRPr lang="en-US"/>
          </a:p>
        </p:txBody>
      </p:sp>
    </p:spTree>
    <p:extLst>
      <p:ext uri="{BB962C8B-B14F-4D97-AF65-F5344CB8AC3E}">
        <p14:creationId xmlns:p14="http://schemas.microsoft.com/office/powerpoint/2010/main" val="3553310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143000"/>
            <a:ext cx="2287588" cy="1287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C94AE1-0297-4EF8-95DE-13776C608C07}" type="slidenum">
              <a:rPr lang="en-US" smtClean="0"/>
              <a:pPr/>
              <a:t>16</a:t>
            </a:fld>
            <a:endParaRPr lang="en-US"/>
          </a:p>
        </p:txBody>
      </p:sp>
    </p:spTree>
    <p:extLst>
      <p:ext uri="{BB962C8B-B14F-4D97-AF65-F5344CB8AC3E}">
        <p14:creationId xmlns:p14="http://schemas.microsoft.com/office/powerpoint/2010/main" val="1900845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143000"/>
            <a:ext cx="2287588" cy="1287463"/>
          </a:xfrm>
        </p:spPr>
      </p:sp>
      <p:sp>
        <p:nvSpPr>
          <p:cNvPr id="3" name="Notes Placeholder 2"/>
          <p:cNvSpPr>
            <a:spLocks noGrp="1"/>
          </p:cNvSpPr>
          <p:nvPr>
            <p:ph type="body" idx="1"/>
          </p:nvPr>
        </p:nvSpPr>
        <p:spPr/>
        <p:txBody>
          <a:bodyPr/>
          <a:lstStyle/>
          <a:p>
            <a:pPr algn="l"/>
            <a:r>
              <a:rPr lang="en-US" b="0" i="0" dirty="0">
                <a:solidFill>
                  <a:srgbClr val="374151"/>
                </a:solidFill>
                <a:effectLst/>
                <a:latin typeface="Söhne"/>
              </a:rPr>
              <a:t>Our findings are clear: 80% of healthcare professionals prefer plain language in content, demonstrating that clarity leads to action. Plain language, defined as content that speaks directly and clearly to the reader, significantly increases engagement and comprehension.</a:t>
            </a:r>
            <a:br>
              <a:rPr lang="en-US" b="0" i="0" dirty="0">
                <a:solidFill>
                  <a:srgbClr val="374151"/>
                </a:solidFill>
                <a:effectLst/>
                <a:latin typeface="Söhne"/>
              </a:rPr>
            </a:br>
            <a:endParaRPr lang="en-US" b="0" i="0" dirty="0">
              <a:solidFill>
                <a:srgbClr val="374151"/>
              </a:solidFill>
              <a:effectLst/>
              <a:latin typeface="Söhne"/>
            </a:endParaRPr>
          </a:p>
          <a:p>
            <a:pPr algn="l"/>
            <a:r>
              <a:rPr lang="en-US" b="0" i="0" dirty="0">
                <a:solidFill>
                  <a:srgbClr val="374151"/>
                </a:solidFill>
                <a:effectLst/>
                <a:latin typeface="Söhne"/>
              </a:rPr>
              <a:t>Plain language isn't about "dumbing down"; it's about ensuring your message is accessible and understandable. It's respecting the intelligence of your audience while acknowledging the need for clarity. This approach fosters trust and informed decision-making.</a:t>
            </a:r>
            <a:br>
              <a:rPr lang="en-US" b="0" i="0" dirty="0">
                <a:solidFill>
                  <a:srgbClr val="374151"/>
                </a:solidFill>
                <a:effectLst/>
                <a:latin typeface="Söhne"/>
              </a:rPr>
            </a:br>
            <a:endParaRPr lang="en-US" b="0" i="0" dirty="0">
              <a:solidFill>
                <a:srgbClr val="374151"/>
              </a:solidFill>
              <a:effectLst/>
              <a:latin typeface="Söhne"/>
            </a:endParaRPr>
          </a:p>
          <a:p>
            <a:pPr algn="l"/>
            <a:r>
              <a:rPr lang="en-US" b="0" i="0" dirty="0">
                <a:solidFill>
                  <a:srgbClr val="374151"/>
                </a:solidFill>
                <a:effectLst/>
                <a:latin typeface="Söhne"/>
              </a:rPr>
              <a:t>As content marketers, you are communication experts, just as physicians are experts in their field. Approach your role with confidence, using data to support the adoption of plain language in all communications. </a:t>
            </a:r>
          </a:p>
          <a:p>
            <a:pPr algn="l"/>
            <a:endParaRPr lang="en-US" b="0" i="0" dirty="0">
              <a:solidFill>
                <a:srgbClr val="374151"/>
              </a:solidFill>
              <a:effectLst/>
              <a:latin typeface="Söhne"/>
            </a:endParaRPr>
          </a:p>
          <a:p>
            <a:pPr algn="l"/>
            <a:r>
              <a:rPr lang="en-US" b="0" i="0" dirty="0">
                <a:solidFill>
                  <a:srgbClr val="374151"/>
                </a:solidFill>
                <a:effectLst/>
                <a:latin typeface="Söhne"/>
              </a:rPr>
              <a:t>Your expertise in crafting clear, concise content is invaluable in bridging the gap between complex medical information and actionable knowledge.</a:t>
            </a:r>
          </a:p>
          <a:p>
            <a:endParaRPr lang="en-US" dirty="0"/>
          </a:p>
        </p:txBody>
      </p:sp>
      <p:sp>
        <p:nvSpPr>
          <p:cNvPr id="4" name="Slide Number Placeholder 3"/>
          <p:cNvSpPr>
            <a:spLocks noGrp="1"/>
          </p:cNvSpPr>
          <p:nvPr>
            <p:ph type="sldNum" sz="quarter" idx="5"/>
          </p:nvPr>
        </p:nvSpPr>
        <p:spPr/>
        <p:txBody>
          <a:bodyPr/>
          <a:lstStyle/>
          <a:p>
            <a:fld id="{61C94AE1-0297-4EF8-95DE-13776C608C07}" type="slidenum">
              <a:rPr lang="en-US" smtClean="0"/>
              <a:pPr/>
              <a:t>19</a:t>
            </a:fld>
            <a:endParaRPr lang="en-US"/>
          </a:p>
        </p:txBody>
      </p:sp>
    </p:spTree>
    <p:extLst>
      <p:ext uri="{BB962C8B-B14F-4D97-AF65-F5344CB8AC3E}">
        <p14:creationId xmlns:p14="http://schemas.microsoft.com/office/powerpoint/2010/main" val="506090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143000"/>
            <a:ext cx="2287588" cy="12874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C94AE1-0297-4EF8-95DE-13776C608C07}" type="slidenum">
              <a:rPr lang="en-US" smtClean="0"/>
              <a:pPr/>
              <a:t>20</a:t>
            </a:fld>
            <a:endParaRPr lang="en-US"/>
          </a:p>
        </p:txBody>
      </p:sp>
    </p:spTree>
    <p:extLst>
      <p:ext uri="{BB962C8B-B14F-4D97-AF65-F5344CB8AC3E}">
        <p14:creationId xmlns:p14="http://schemas.microsoft.com/office/powerpoint/2010/main" val="3439172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143000"/>
            <a:ext cx="2287588" cy="1287463"/>
          </a:xfrm>
        </p:spPr>
      </p:sp>
      <p:sp>
        <p:nvSpPr>
          <p:cNvPr id="3" name="Notes Placeholder 2"/>
          <p:cNvSpPr>
            <a:spLocks noGrp="1"/>
          </p:cNvSpPr>
          <p:nvPr>
            <p:ph type="body" idx="1"/>
          </p:nvPr>
        </p:nvSpPr>
        <p:spPr/>
        <p:txBody>
          <a:bodyPr/>
          <a:lstStyle/>
          <a:p>
            <a:pPr algn="l"/>
            <a:r>
              <a:rPr lang="en-US" b="0" i="0" dirty="0">
                <a:solidFill>
                  <a:srgbClr val="374151"/>
                </a:solidFill>
                <a:effectLst/>
                <a:latin typeface="Söhne"/>
              </a:rPr>
              <a:t>Aha Media Group was founded in 2005, driven by the critical need for plain language in healthcare communication. A need highlighted by the personal health journey of owner </a:t>
            </a:r>
            <a:r>
              <a:rPr lang="en-US" b="0" i="0" dirty="0" err="1">
                <a:solidFill>
                  <a:srgbClr val="374151"/>
                </a:solidFill>
                <a:effectLst/>
                <a:latin typeface="Söhne"/>
              </a:rPr>
              <a:t>Ahava</a:t>
            </a:r>
            <a:r>
              <a:rPr lang="en-US" b="0" i="0" dirty="0">
                <a:solidFill>
                  <a:srgbClr val="374151"/>
                </a:solidFill>
                <a:effectLst/>
                <a:latin typeface="Söhne"/>
              </a:rPr>
              <a:t> </a:t>
            </a:r>
            <a:r>
              <a:rPr lang="en-US" b="0" i="0" dirty="0" err="1">
                <a:solidFill>
                  <a:srgbClr val="374151"/>
                </a:solidFill>
                <a:effectLst/>
                <a:latin typeface="Söhne"/>
              </a:rPr>
              <a:t>Leibtag</a:t>
            </a:r>
            <a:r>
              <a:rPr lang="en-US" b="0" i="0" dirty="0">
                <a:solidFill>
                  <a:srgbClr val="374151"/>
                </a:solidFill>
                <a:effectLst/>
                <a:latin typeface="Söhne"/>
              </a:rPr>
              <a:t>. Her experience underscored the challenge within healthcare content: the dominance of professional jargon over accessible, empathetic language. We advocate for consumer-centered plain language, recognizing its importance in making health information understandable for everyone. This commitment is reinforced by observing trends that impact content accessibility:</a:t>
            </a:r>
          </a:p>
          <a:p>
            <a:pPr algn="l"/>
            <a:endParaRPr lang="en-US" b="0" i="0" dirty="0">
              <a:solidFill>
                <a:srgbClr val="374151"/>
              </a:solidFill>
              <a:effectLst/>
              <a:latin typeface="Söhne"/>
            </a:endParaRPr>
          </a:p>
          <a:p>
            <a:pPr algn="l">
              <a:buFont typeface="Arial" panose="020B0604020202020204" pitchFamily="34" charset="0"/>
              <a:buChar char="•"/>
            </a:pPr>
            <a:r>
              <a:rPr lang="en-US" b="0" i="0" dirty="0">
                <a:solidFill>
                  <a:srgbClr val="374151"/>
                </a:solidFill>
                <a:effectLst/>
                <a:latin typeface="Söhne"/>
              </a:rPr>
              <a:t>Decreasing attention spans</a:t>
            </a:r>
          </a:p>
          <a:p>
            <a:pPr algn="l">
              <a:buFont typeface="Arial" panose="020B0604020202020204" pitchFamily="34" charset="0"/>
              <a:buChar char="•"/>
            </a:pPr>
            <a:r>
              <a:rPr lang="en-US" b="0" i="0" dirty="0">
                <a:solidFill>
                  <a:srgbClr val="374151"/>
                </a:solidFill>
                <a:effectLst/>
                <a:latin typeface="Söhne"/>
              </a:rPr>
              <a:t>Lower literacy rates</a:t>
            </a:r>
          </a:p>
          <a:p>
            <a:pPr algn="l">
              <a:buFont typeface="Arial" panose="020B0604020202020204" pitchFamily="34" charset="0"/>
              <a:buChar char="•"/>
            </a:pPr>
            <a:r>
              <a:rPr lang="en-US" b="0" i="0" dirty="0">
                <a:solidFill>
                  <a:srgbClr val="374151"/>
                </a:solidFill>
                <a:effectLst/>
                <a:latin typeface="Söhne"/>
              </a:rPr>
              <a:t>Smaller screen sizes</a:t>
            </a:r>
          </a:p>
          <a:p>
            <a:pPr algn="l">
              <a:buFont typeface="Arial" panose="020B0604020202020204" pitchFamily="34" charset="0"/>
              <a:buChar char="•"/>
            </a:pPr>
            <a:endParaRPr lang="en-US" b="0" i="0" dirty="0">
              <a:solidFill>
                <a:srgbClr val="374151"/>
              </a:solidFill>
              <a:effectLst/>
              <a:latin typeface="Söhne"/>
            </a:endParaRPr>
          </a:p>
          <a:p>
            <a:pPr algn="l"/>
            <a:r>
              <a:rPr lang="en-US" b="0" i="0" dirty="0">
                <a:solidFill>
                  <a:srgbClr val="374151"/>
                </a:solidFill>
                <a:effectLst/>
                <a:latin typeface="Söhne"/>
              </a:rPr>
              <a:t>Through research and advocacy, we strive to empower our clients to focus on the needs of their audience by adopting clear and concise communication. </a:t>
            </a:r>
          </a:p>
          <a:p>
            <a:pPr algn="l"/>
            <a:endParaRPr lang="en-US" b="0" i="0" dirty="0">
              <a:solidFill>
                <a:srgbClr val="374151"/>
              </a:solidFill>
              <a:effectLst/>
              <a:latin typeface="Söhne"/>
            </a:endParaRPr>
          </a:p>
          <a:p>
            <a:pPr algn="l"/>
            <a:r>
              <a:rPr lang="en-US" b="0" i="0" dirty="0">
                <a:solidFill>
                  <a:srgbClr val="374151"/>
                </a:solidFill>
                <a:effectLst/>
                <a:latin typeface="Söhne"/>
              </a:rPr>
              <a:t>Now, in 2024, there is near consensus that patients require clear content that helps them find what they need, understand what they find and move to the next step. This is the definition of plain language. </a:t>
            </a:r>
          </a:p>
          <a:p>
            <a:endParaRPr lang="en-US" dirty="0"/>
          </a:p>
        </p:txBody>
      </p:sp>
      <p:sp>
        <p:nvSpPr>
          <p:cNvPr id="4" name="Slide Number Placeholder 3"/>
          <p:cNvSpPr>
            <a:spLocks noGrp="1"/>
          </p:cNvSpPr>
          <p:nvPr>
            <p:ph type="sldNum" sz="quarter" idx="5"/>
          </p:nvPr>
        </p:nvSpPr>
        <p:spPr/>
        <p:txBody>
          <a:bodyPr/>
          <a:lstStyle/>
          <a:p>
            <a:fld id="{61C94AE1-0297-4EF8-95DE-13776C608C07}" type="slidenum">
              <a:rPr lang="en-US" smtClean="0"/>
              <a:pPr/>
              <a:t>2</a:t>
            </a:fld>
            <a:endParaRPr lang="en-US"/>
          </a:p>
        </p:txBody>
      </p:sp>
    </p:spTree>
    <p:extLst>
      <p:ext uri="{BB962C8B-B14F-4D97-AF65-F5344CB8AC3E}">
        <p14:creationId xmlns:p14="http://schemas.microsoft.com/office/powerpoint/2010/main" val="2142316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143000"/>
            <a:ext cx="2287588" cy="1287463"/>
          </a:xfrm>
        </p:spPr>
      </p:sp>
      <p:sp>
        <p:nvSpPr>
          <p:cNvPr id="3" name="Notes Placeholder 2"/>
          <p:cNvSpPr>
            <a:spLocks noGrp="1"/>
          </p:cNvSpPr>
          <p:nvPr>
            <p:ph type="body" idx="1"/>
          </p:nvPr>
        </p:nvSpPr>
        <p:spPr/>
        <p:txBody>
          <a:bodyPr/>
          <a:lstStyle/>
          <a:p>
            <a:r>
              <a:rPr lang="en-US" b="0" i="0" dirty="0">
                <a:solidFill>
                  <a:srgbClr val="374151"/>
                </a:solidFill>
                <a:effectLst/>
                <a:latin typeface="Söhne"/>
              </a:rPr>
              <a:t>In our work with healthcare organizations, we consistently encounter tension between marketers and physicians. </a:t>
            </a:r>
          </a:p>
          <a:p>
            <a:endParaRPr lang="en-US" b="0" i="0" dirty="0">
              <a:solidFill>
                <a:srgbClr val="374151"/>
              </a:solidFill>
              <a:effectLst/>
              <a:latin typeface="Söhne"/>
            </a:endParaRPr>
          </a:p>
          <a:p>
            <a:r>
              <a:rPr lang="en-US" b="0" i="0" dirty="0">
                <a:solidFill>
                  <a:srgbClr val="374151"/>
                </a:solidFill>
                <a:effectLst/>
                <a:latin typeface="Söhne"/>
              </a:rPr>
              <a:t>Physicians often push for academic language to convey expertise, influencing the content in a way that may not be reader-friendly. </a:t>
            </a:r>
          </a:p>
          <a:p>
            <a:endParaRPr lang="en-US" b="0" i="0" dirty="0">
              <a:solidFill>
                <a:srgbClr val="374151"/>
              </a:solidFill>
              <a:effectLst/>
              <a:latin typeface="Söhne"/>
            </a:endParaRPr>
          </a:p>
          <a:p>
            <a:r>
              <a:rPr lang="en-US" b="0" i="0" dirty="0">
                <a:solidFill>
                  <a:srgbClr val="374151"/>
                </a:solidFill>
                <a:effectLst/>
                <a:latin typeface="Söhne"/>
              </a:rPr>
              <a:t>We see this in the intricate, jargon-heavy material found online, authored by experts who are knowledgeable in their fields but may not specialize in content creation. </a:t>
            </a:r>
          </a:p>
          <a:p>
            <a:endParaRPr lang="en-US" b="0" i="0" dirty="0">
              <a:solidFill>
                <a:srgbClr val="374151"/>
              </a:solidFill>
              <a:effectLst/>
              <a:latin typeface="Söhne"/>
            </a:endParaRPr>
          </a:p>
          <a:p>
            <a:r>
              <a:rPr lang="en-US" b="0" i="0" dirty="0">
                <a:solidFill>
                  <a:srgbClr val="374151"/>
                </a:solidFill>
                <a:effectLst/>
                <a:latin typeface="Söhne"/>
              </a:rPr>
              <a:t>Recognizing this gap, we launched new research to answer a critical question: Do physicians also benefit from plain language in content, helping them make confident decisions without the complexity of academic jargon?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94AE1-0297-4EF8-95DE-13776C608C07}" type="slidenum">
              <a:rPr kumimoji="0" lang="en-US" sz="900" b="0" i="0" u="none" strike="noStrike" kern="1200" cap="none" spc="0" normalizeH="0" baseline="0" noProof="0" smtClean="0">
                <a:ln>
                  <a:noFill/>
                </a:ln>
                <a:solidFill>
                  <a:srgbClr val="6B6B6B">
                    <a:lumMod val="75000"/>
                  </a:srgbClr>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srgbClr val="6B6B6B">
                  <a:lumMod val="75000"/>
                </a:srgbClr>
              </a:solidFill>
              <a:effectLst/>
              <a:uLnTx/>
              <a:uFillTx/>
              <a:latin typeface="Franklin Gothic Book"/>
              <a:ea typeface="+mn-ea"/>
              <a:cs typeface="+mn-cs"/>
            </a:endParaRPr>
          </a:p>
        </p:txBody>
      </p:sp>
    </p:spTree>
    <p:extLst>
      <p:ext uri="{BB962C8B-B14F-4D97-AF65-F5344CB8AC3E}">
        <p14:creationId xmlns:p14="http://schemas.microsoft.com/office/powerpoint/2010/main" val="657627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143000"/>
            <a:ext cx="2287588" cy="1287463"/>
          </a:xfrm>
        </p:spPr>
      </p:sp>
      <p:sp>
        <p:nvSpPr>
          <p:cNvPr id="3" name="Notes Placeholder 2"/>
          <p:cNvSpPr>
            <a:spLocks noGrp="1"/>
          </p:cNvSpPr>
          <p:nvPr>
            <p:ph type="body" idx="1"/>
          </p:nvPr>
        </p:nvSpPr>
        <p:spPr/>
        <p:txBody>
          <a:bodyPr/>
          <a:lstStyle/>
          <a:p>
            <a:r>
              <a:rPr lang="en-US" b="0" i="0" dirty="0">
                <a:solidFill>
                  <a:srgbClr val="374151"/>
                </a:solidFill>
                <a:effectLst/>
                <a:latin typeface="Söhne"/>
              </a:rPr>
              <a:t>We conducted three studies to test our belief that straightforward communication is more effective in healthcare, even among physicians. </a:t>
            </a:r>
          </a:p>
          <a:p>
            <a:endParaRPr lang="en-US" b="0" i="0" dirty="0">
              <a:solidFill>
                <a:srgbClr val="374151"/>
              </a:solidFill>
              <a:effectLst/>
              <a:latin typeface="Söhne"/>
            </a:endParaRPr>
          </a:p>
          <a:p>
            <a:r>
              <a:rPr lang="en-US" b="0" i="0" dirty="0">
                <a:solidFill>
                  <a:srgbClr val="374151"/>
                </a:solidFill>
                <a:effectLst/>
                <a:latin typeface="Söhne"/>
              </a:rPr>
              <a:t>Our results confirmed that clear, actionable messaging is preferred, even in the complex world of healthcare. This applies to marketing and sales communication and also to physician-to-physician interactions such as referrals. </a:t>
            </a:r>
          </a:p>
          <a:p>
            <a:endParaRPr lang="en-US" b="0" i="0" dirty="0">
              <a:solidFill>
                <a:srgbClr val="374151"/>
              </a:solidFill>
              <a:effectLst/>
              <a:latin typeface="Söhne"/>
            </a:endParaRPr>
          </a:p>
          <a:p>
            <a:r>
              <a:rPr lang="en-US" b="0" i="0" dirty="0">
                <a:solidFill>
                  <a:srgbClr val="374151"/>
                </a:solidFill>
                <a:effectLst/>
                <a:latin typeface="Söhne"/>
              </a:rPr>
              <a:t>Complicated messages filled with jargon alienate your audience, as our research shows. Clear communication builds trust, an essential component in professional relationships. Our findings suggest that using clear and concise content can strengthen your connections with colleagues and peers in healthcare.</a:t>
            </a:r>
            <a:endParaRPr lang="en-US" dirty="0"/>
          </a:p>
        </p:txBody>
      </p:sp>
      <p:sp>
        <p:nvSpPr>
          <p:cNvPr id="4" name="Slide Number Placeholder 3"/>
          <p:cNvSpPr>
            <a:spLocks noGrp="1"/>
          </p:cNvSpPr>
          <p:nvPr>
            <p:ph type="sldNum" sz="quarter" idx="5"/>
          </p:nvPr>
        </p:nvSpPr>
        <p:spPr/>
        <p:txBody>
          <a:bodyPr/>
          <a:lstStyle/>
          <a:p>
            <a:fld id="{61C94AE1-0297-4EF8-95DE-13776C608C07}" type="slidenum">
              <a:rPr lang="en-US" smtClean="0"/>
              <a:pPr/>
              <a:t>4</a:t>
            </a:fld>
            <a:endParaRPr lang="en-US"/>
          </a:p>
        </p:txBody>
      </p:sp>
    </p:spTree>
    <p:extLst>
      <p:ext uri="{BB962C8B-B14F-4D97-AF65-F5344CB8AC3E}">
        <p14:creationId xmlns:p14="http://schemas.microsoft.com/office/powerpoint/2010/main" val="4023454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143000"/>
            <a:ext cx="2287588" cy="1287463"/>
          </a:xfrm>
        </p:spPr>
      </p:sp>
      <p:sp>
        <p:nvSpPr>
          <p:cNvPr id="3" name="Notes Placeholder 2"/>
          <p:cNvSpPr>
            <a:spLocks noGrp="1"/>
          </p:cNvSpPr>
          <p:nvPr>
            <p:ph type="body" idx="1"/>
          </p:nvPr>
        </p:nvSpPr>
        <p:spPr/>
        <p:txBody>
          <a:bodyPr/>
          <a:lstStyle/>
          <a:p>
            <a:pPr algn="l"/>
            <a:r>
              <a:rPr lang="en-US" b="0" i="0" dirty="0">
                <a:solidFill>
                  <a:srgbClr val="374151"/>
                </a:solidFill>
                <a:effectLst/>
                <a:latin typeface="Söhne"/>
              </a:rPr>
              <a:t>Our research indicates that 80% of healthcare decision-makers choose plain language over technical jargon. Clear content prompts action. The term ‘plain language' often confuses professionals, but it's not about oversimplification; it's about clear, direct communication. It enables readers to:</a:t>
            </a:r>
            <a:br>
              <a:rPr lang="en-US" b="0" i="0" dirty="0">
                <a:solidFill>
                  <a:srgbClr val="374151"/>
                </a:solidFill>
                <a:effectLst/>
                <a:latin typeface="Söhne"/>
              </a:rPr>
            </a:br>
            <a:endParaRPr lang="en-US" b="0" i="0" dirty="0">
              <a:solidFill>
                <a:srgbClr val="374151"/>
              </a:solidFill>
              <a:effectLst/>
              <a:latin typeface="Söhne"/>
            </a:endParaRPr>
          </a:p>
          <a:p>
            <a:pPr algn="l">
              <a:buFont typeface="Arial" panose="020B0604020202020204" pitchFamily="34" charset="0"/>
              <a:buChar char="•"/>
            </a:pPr>
            <a:r>
              <a:rPr lang="en-US" b="0" i="0" dirty="0">
                <a:solidFill>
                  <a:srgbClr val="374151"/>
                </a:solidFill>
                <a:effectLst/>
                <a:latin typeface="Söhne"/>
              </a:rPr>
              <a:t>Find information</a:t>
            </a:r>
          </a:p>
          <a:p>
            <a:pPr algn="l">
              <a:buFont typeface="Arial" panose="020B0604020202020204" pitchFamily="34" charset="0"/>
              <a:buChar char="•"/>
            </a:pPr>
            <a:r>
              <a:rPr lang="en-US" b="0" i="0" dirty="0">
                <a:solidFill>
                  <a:srgbClr val="374151"/>
                </a:solidFill>
                <a:effectLst/>
                <a:latin typeface="Söhne"/>
              </a:rPr>
              <a:t>Understand and use it</a:t>
            </a:r>
          </a:p>
          <a:p>
            <a:pPr algn="l">
              <a:buFont typeface="Arial" panose="020B0604020202020204" pitchFamily="34" charset="0"/>
              <a:buChar char="•"/>
            </a:pPr>
            <a:r>
              <a:rPr lang="en-US" b="0" i="0" dirty="0">
                <a:solidFill>
                  <a:srgbClr val="374151"/>
                </a:solidFill>
                <a:effectLst/>
                <a:latin typeface="Söhne"/>
              </a:rPr>
              <a:t>Act on it</a:t>
            </a:r>
            <a:br>
              <a:rPr lang="en-US" b="0" i="0" dirty="0">
                <a:solidFill>
                  <a:srgbClr val="374151"/>
                </a:solidFill>
                <a:effectLst/>
                <a:latin typeface="Söhne"/>
              </a:rPr>
            </a:br>
            <a:endParaRPr lang="en-US" b="0" i="0" dirty="0">
              <a:solidFill>
                <a:srgbClr val="374151"/>
              </a:solidFill>
              <a:effectLst/>
              <a:latin typeface="Söhne"/>
            </a:endParaRPr>
          </a:p>
          <a:p>
            <a:pPr algn="l"/>
            <a:r>
              <a:rPr lang="en-US" b="0" i="0" dirty="0">
                <a:solidFill>
                  <a:srgbClr val="374151"/>
                </a:solidFill>
                <a:effectLst/>
                <a:latin typeface="Söhne"/>
              </a:rPr>
              <a:t>Consider personal experiences with new vendors or services. You likely acted on straightforward content because it was easy to understand immediately.</a:t>
            </a:r>
          </a:p>
          <a:p>
            <a:pPr algn="l"/>
            <a:endParaRPr lang="en-US" b="0" i="0" dirty="0">
              <a:solidFill>
                <a:srgbClr val="374151"/>
              </a:solidFill>
              <a:effectLst/>
              <a:latin typeface="Söhne"/>
            </a:endParaRPr>
          </a:p>
          <a:p>
            <a:pPr algn="l"/>
            <a:r>
              <a:rPr lang="en-US" b="0" i="0" dirty="0">
                <a:solidFill>
                  <a:srgbClr val="374151"/>
                </a:solidFill>
                <a:effectLst/>
                <a:latin typeface="Söhne"/>
              </a:rPr>
              <a:t>Professionals, like consumers, prefer clear content. For effective communication, content should be:</a:t>
            </a:r>
            <a:br>
              <a:rPr lang="en-US" b="0" i="0" dirty="0">
                <a:solidFill>
                  <a:srgbClr val="374151"/>
                </a:solidFill>
                <a:effectLst/>
                <a:latin typeface="Söhne"/>
              </a:rPr>
            </a:br>
            <a:endParaRPr lang="en-US" b="0" i="0" dirty="0">
              <a:solidFill>
                <a:srgbClr val="374151"/>
              </a:solidFill>
              <a:effectLst/>
              <a:latin typeface="Söhne"/>
            </a:endParaRPr>
          </a:p>
          <a:p>
            <a:pPr algn="l">
              <a:buFont typeface="Arial" panose="020B0604020202020204" pitchFamily="34" charset="0"/>
              <a:buChar char="•"/>
            </a:pPr>
            <a:r>
              <a:rPr lang="en-US" b="0" i="0" dirty="0">
                <a:solidFill>
                  <a:srgbClr val="374151"/>
                </a:solidFill>
                <a:effectLst/>
                <a:latin typeface="Söhne"/>
              </a:rPr>
              <a:t>Direct</a:t>
            </a:r>
          </a:p>
          <a:p>
            <a:pPr algn="l">
              <a:buFont typeface="Arial" panose="020B0604020202020204" pitchFamily="34" charset="0"/>
              <a:buChar char="•"/>
            </a:pPr>
            <a:r>
              <a:rPr lang="en-US" b="0" i="0" dirty="0">
                <a:solidFill>
                  <a:srgbClr val="374151"/>
                </a:solidFill>
                <a:effectLst/>
                <a:latin typeface="Söhne"/>
              </a:rPr>
              <a:t>Use bullet points</a:t>
            </a:r>
          </a:p>
          <a:p>
            <a:pPr algn="l">
              <a:buFont typeface="Arial" panose="020B0604020202020204" pitchFamily="34" charset="0"/>
              <a:buChar char="•"/>
            </a:pPr>
            <a:r>
              <a:rPr lang="en-US" b="0" i="0" dirty="0">
                <a:solidFill>
                  <a:srgbClr val="374151"/>
                </a:solidFill>
                <a:effectLst/>
                <a:latin typeface="Söhne"/>
              </a:rPr>
              <a:t>Be scannable</a:t>
            </a:r>
          </a:p>
          <a:p>
            <a:pPr algn="l">
              <a:buFont typeface="Arial" panose="020B0604020202020204" pitchFamily="34" charset="0"/>
              <a:buChar char="•"/>
            </a:pPr>
            <a:r>
              <a:rPr lang="en-US" b="0" i="0" dirty="0">
                <a:solidFill>
                  <a:srgbClr val="374151"/>
                </a:solidFill>
                <a:effectLst/>
                <a:latin typeface="Söhne"/>
              </a:rPr>
              <a:t>Avoid jargon</a:t>
            </a:r>
          </a:p>
          <a:p>
            <a:pPr algn="l">
              <a:buFont typeface="Arial" panose="020B0604020202020204" pitchFamily="34" charset="0"/>
              <a:buChar char="•"/>
            </a:pPr>
            <a:r>
              <a:rPr lang="en-US" b="0" i="0" dirty="0">
                <a:solidFill>
                  <a:srgbClr val="374151"/>
                </a:solidFill>
                <a:effectLst/>
                <a:latin typeface="Söhne"/>
              </a:rPr>
              <a:t>Use familiar terms</a:t>
            </a:r>
          </a:p>
          <a:p>
            <a:pPr algn="l">
              <a:buFont typeface="Arial" panose="020B0604020202020204" pitchFamily="34" charset="0"/>
              <a:buChar char="•"/>
            </a:pPr>
            <a:endParaRPr lang="en-US" b="0" i="0" dirty="0">
              <a:solidFill>
                <a:srgbClr val="374151"/>
              </a:solidFill>
              <a:effectLst/>
              <a:latin typeface="Söhne"/>
            </a:endParaRPr>
          </a:p>
          <a:p>
            <a:pPr algn="l"/>
            <a:r>
              <a:rPr lang="en-US" b="0" i="0" dirty="0">
                <a:solidFill>
                  <a:srgbClr val="374151"/>
                </a:solidFill>
                <a:effectLst/>
                <a:latin typeface="Söhne"/>
              </a:rPr>
              <a:t>Our research supports that content aligned with these preferences yields better engagement and responses.</a:t>
            </a:r>
          </a:p>
          <a:p>
            <a:endParaRPr lang="en-US" dirty="0"/>
          </a:p>
        </p:txBody>
      </p:sp>
      <p:sp>
        <p:nvSpPr>
          <p:cNvPr id="4" name="Slide Number Placeholder 3"/>
          <p:cNvSpPr>
            <a:spLocks noGrp="1"/>
          </p:cNvSpPr>
          <p:nvPr>
            <p:ph type="sldNum" sz="quarter" idx="5"/>
          </p:nvPr>
        </p:nvSpPr>
        <p:spPr/>
        <p:txBody>
          <a:bodyPr/>
          <a:lstStyle/>
          <a:p>
            <a:fld id="{61C94AE1-0297-4EF8-95DE-13776C608C07}" type="slidenum">
              <a:rPr lang="en-US" smtClean="0"/>
              <a:pPr/>
              <a:t>5</a:t>
            </a:fld>
            <a:endParaRPr lang="en-US"/>
          </a:p>
        </p:txBody>
      </p:sp>
    </p:spTree>
    <p:extLst>
      <p:ext uri="{BB962C8B-B14F-4D97-AF65-F5344CB8AC3E}">
        <p14:creationId xmlns:p14="http://schemas.microsoft.com/office/powerpoint/2010/main" val="2849564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431F2-A2BE-2091-76E4-ED6D3E2789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587444-5420-46AB-9E34-FEBEA794553D}"/>
              </a:ext>
            </a:extLst>
          </p:cNvPr>
          <p:cNvSpPr>
            <a:spLocks noGrp="1" noRot="1" noChangeAspect="1"/>
          </p:cNvSpPr>
          <p:nvPr>
            <p:ph type="sldImg"/>
          </p:nvPr>
        </p:nvSpPr>
        <p:spPr>
          <a:xfrm>
            <a:off x="228600" y="1143000"/>
            <a:ext cx="2287588" cy="1287463"/>
          </a:xfrm>
        </p:spPr>
      </p:sp>
      <p:sp>
        <p:nvSpPr>
          <p:cNvPr id="3" name="Notes Placeholder 2">
            <a:extLst>
              <a:ext uri="{FF2B5EF4-FFF2-40B4-BE49-F238E27FC236}">
                <a16:creationId xmlns:a16="http://schemas.microsoft.com/office/drawing/2014/main" id="{2A104B97-FC13-D539-CBC3-032983F8DB4E}"/>
              </a:ext>
            </a:extLst>
          </p:cNvPr>
          <p:cNvSpPr>
            <a:spLocks noGrp="1"/>
          </p:cNvSpPr>
          <p:nvPr>
            <p:ph type="body" idx="1"/>
          </p:nvPr>
        </p:nvSpPr>
        <p:spPr/>
        <p:txBody>
          <a:bodyPr/>
          <a:lstStyle/>
          <a:p>
            <a:r>
              <a:rPr lang="en-US" b="0" i="0" dirty="0">
                <a:solidFill>
                  <a:srgbClr val="374151"/>
                </a:solidFill>
                <a:effectLst/>
                <a:latin typeface="Söhne"/>
              </a:rPr>
              <a:t>In our work with healthcare organizations, we consistently encounter tension between marketers and physicians. </a:t>
            </a:r>
          </a:p>
          <a:p>
            <a:endParaRPr lang="en-US" b="0" i="0" dirty="0">
              <a:solidFill>
                <a:srgbClr val="374151"/>
              </a:solidFill>
              <a:effectLst/>
              <a:latin typeface="Söhne"/>
            </a:endParaRPr>
          </a:p>
          <a:p>
            <a:r>
              <a:rPr lang="en-US" b="0" i="0" dirty="0">
                <a:solidFill>
                  <a:srgbClr val="374151"/>
                </a:solidFill>
                <a:effectLst/>
                <a:latin typeface="Söhne"/>
              </a:rPr>
              <a:t>Physicians often push for academic language to convey expertise, influencing the content in a way that may not be reader-friendly. </a:t>
            </a:r>
          </a:p>
          <a:p>
            <a:endParaRPr lang="en-US" b="0" i="0" dirty="0">
              <a:solidFill>
                <a:srgbClr val="374151"/>
              </a:solidFill>
              <a:effectLst/>
              <a:latin typeface="Söhne"/>
            </a:endParaRPr>
          </a:p>
          <a:p>
            <a:r>
              <a:rPr lang="en-US" b="0" i="0" dirty="0">
                <a:solidFill>
                  <a:srgbClr val="374151"/>
                </a:solidFill>
                <a:effectLst/>
                <a:latin typeface="Söhne"/>
              </a:rPr>
              <a:t>We see this in the intricate, jargon-heavy material found online, authored by experts who are knowledgeable in their fields but may not specialize in content creation. </a:t>
            </a:r>
          </a:p>
          <a:p>
            <a:endParaRPr lang="en-US" b="0" i="0" dirty="0">
              <a:solidFill>
                <a:srgbClr val="374151"/>
              </a:solidFill>
              <a:effectLst/>
              <a:latin typeface="Söhne"/>
            </a:endParaRPr>
          </a:p>
          <a:p>
            <a:r>
              <a:rPr lang="en-US" b="0" i="0" dirty="0">
                <a:solidFill>
                  <a:srgbClr val="374151"/>
                </a:solidFill>
                <a:effectLst/>
                <a:latin typeface="Söhne"/>
              </a:rPr>
              <a:t>Recognizing this gap, we launched new research to answer a critical question: Do physicians also benefit from plain language content, helping them make confident decisions without the complexity of academic jargon?</a:t>
            </a:r>
            <a:endParaRPr lang="en-US" dirty="0"/>
          </a:p>
        </p:txBody>
      </p:sp>
      <p:sp>
        <p:nvSpPr>
          <p:cNvPr id="4" name="Slide Number Placeholder 3">
            <a:extLst>
              <a:ext uri="{FF2B5EF4-FFF2-40B4-BE49-F238E27FC236}">
                <a16:creationId xmlns:a16="http://schemas.microsoft.com/office/drawing/2014/main" id="{133CB014-9C46-A7B9-0066-DFCD6A18F7C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94AE1-0297-4EF8-95DE-13776C608C07}" type="slidenum">
              <a:rPr kumimoji="0" lang="en-US" sz="900" b="0" i="0" u="none" strike="noStrike" kern="1200" cap="none" spc="0" normalizeH="0" baseline="0" noProof="0" smtClean="0">
                <a:ln>
                  <a:noFill/>
                </a:ln>
                <a:solidFill>
                  <a:srgbClr val="6B6B6B">
                    <a:lumMod val="75000"/>
                  </a:srgbClr>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srgbClr val="6B6B6B">
                  <a:lumMod val="75000"/>
                </a:srgbClr>
              </a:solidFill>
              <a:effectLst/>
              <a:uLnTx/>
              <a:uFillTx/>
              <a:latin typeface="Franklin Gothic Book"/>
              <a:ea typeface="+mn-ea"/>
              <a:cs typeface="+mn-cs"/>
            </a:endParaRPr>
          </a:p>
        </p:txBody>
      </p:sp>
    </p:spTree>
    <p:extLst>
      <p:ext uri="{BB962C8B-B14F-4D97-AF65-F5344CB8AC3E}">
        <p14:creationId xmlns:p14="http://schemas.microsoft.com/office/powerpoint/2010/main" val="1711639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143000"/>
            <a:ext cx="2287588" cy="1287463"/>
          </a:xfrm>
        </p:spPr>
      </p:sp>
      <p:sp>
        <p:nvSpPr>
          <p:cNvPr id="3" name="Notes Placeholder 2"/>
          <p:cNvSpPr>
            <a:spLocks noGrp="1"/>
          </p:cNvSpPr>
          <p:nvPr>
            <p:ph type="body" idx="1"/>
          </p:nvPr>
        </p:nvSpPr>
        <p:spPr/>
        <p:txBody>
          <a:bodyPr/>
          <a:lstStyle/>
          <a:p>
            <a:r>
              <a:rPr lang="en-US" b="0" i="0" u="none" dirty="0">
                <a:solidFill>
                  <a:srgbClr val="363636"/>
                </a:solidFill>
                <a:effectLst/>
                <a:latin typeface="Helvetica" pitchFamily="2" charset="0"/>
              </a:rPr>
              <a:t>Our first example presents marketing content from a healthcare company. Long sentences and heavy language in the original content bog down the reader. We offered a plain language alternative, using bullet points for easier reading. Action verbs also make it simple to understand the benefits of the offer. Survey participants had a distinct preference for plain language.</a:t>
            </a:r>
          </a:p>
          <a:p>
            <a:endParaRPr lang="en-US" b="0" i="0" u="none" dirty="0"/>
          </a:p>
        </p:txBody>
      </p:sp>
      <p:sp>
        <p:nvSpPr>
          <p:cNvPr id="4" name="Slide Number Placeholder 3"/>
          <p:cNvSpPr>
            <a:spLocks noGrp="1"/>
          </p:cNvSpPr>
          <p:nvPr>
            <p:ph type="sldNum" sz="quarter" idx="5"/>
          </p:nvPr>
        </p:nvSpPr>
        <p:spPr/>
        <p:txBody>
          <a:bodyPr/>
          <a:lstStyle/>
          <a:p>
            <a:fld id="{61C94AE1-0297-4EF8-95DE-13776C608C07}" type="slidenum">
              <a:rPr lang="en-US" smtClean="0"/>
              <a:pPr/>
              <a:t>7</a:t>
            </a:fld>
            <a:endParaRPr lang="en-US"/>
          </a:p>
        </p:txBody>
      </p:sp>
    </p:spTree>
    <p:extLst>
      <p:ext uri="{BB962C8B-B14F-4D97-AF65-F5344CB8AC3E}">
        <p14:creationId xmlns:p14="http://schemas.microsoft.com/office/powerpoint/2010/main" val="1584444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143000"/>
            <a:ext cx="2287588" cy="1287463"/>
          </a:xfrm>
        </p:spPr>
      </p:sp>
      <p:sp>
        <p:nvSpPr>
          <p:cNvPr id="3" name="Notes Placeholder 2"/>
          <p:cNvSpPr>
            <a:spLocks noGrp="1"/>
          </p:cNvSpPr>
          <p:nvPr>
            <p:ph type="body" idx="1"/>
          </p:nvPr>
        </p:nvSpPr>
        <p:spPr/>
        <p:txBody>
          <a:bodyPr/>
          <a:lstStyle/>
          <a:p>
            <a:r>
              <a:rPr lang="en-US" b="0" dirty="0"/>
              <a:t>Note the first sentence of the opening paragraph. It clearly defines who this information is for. It helps the reader self-select if this content is right for them. </a:t>
            </a:r>
          </a:p>
          <a:p>
            <a:endParaRPr lang="en-US" b="0" dirty="0"/>
          </a:p>
          <a:p>
            <a:r>
              <a:rPr lang="en-US" b="0" dirty="0"/>
              <a:t>Using bullet points breaks up a long paragraph and allows readers to scan for needed information. </a:t>
            </a:r>
          </a:p>
        </p:txBody>
      </p:sp>
      <p:sp>
        <p:nvSpPr>
          <p:cNvPr id="4" name="Slide Number Placeholder 3"/>
          <p:cNvSpPr>
            <a:spLocks noGrp="1"/>
          </p:cNvSpPr>
          <p:nvPr>
            <p:ph type="sldNum" sz="quarter" idx="5"/>
          </p:nvPr>
        </p:nvSpPr>
        <p:spPr/>
        <p:txBody>
          <a:bodyPr/>
          <a:lstStyle/>
          <a:p>
            <a:fld id="{61C94AE1-0297-4EF8-95DE-13776C608C07}" type="slidenum">
              <a:rPr lang="en-US" smtClean="0"/>
              <a:pPr/>
              <a:t>9</a:t>
            </a:fld>
            <a:endParaRPr lang="en-US"/>
          </a:p>
        </p:txBody>
      </p:sp>
    </p:spTree>
    <p:extLst>
      <p:ext uri="{BB962C8B-B14F-4D97-AF65-F5344CB8AC3E}">
        <p14:creationId xmlns:p14="http://schemas.microsoft.com/office/powerpoint/2010/main" val="166152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143000"/>
            <a:ext cx="2287588" cy="12874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C94AE1-0297-4EF8-95DE-13776C608C07}" type="slidenum">
              <a:rPr lang="en-US" smtClean="0"/>
              <a:pPr/>
              <a:t>10</a:t>
            </a:fld>
            <a:endParaRPr lang="en-US"/>
          </a:p>
        </p:txBody>
      </p:sp>
    </p:spTree>
    <p:extLst>
      <p:ext uri="{BB962C8B-B14F-4D97-AF65-F5344CB8AC3E}">
        <p14:creationId xmlns:p14="http://schemas.microsoft.com/office/powerpoint/2010/main" val="1577723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5.svg"/><Relationship Id="rId21" Type="http://schemas.openxmlformats.org/officeDocument/2006/relationships/image" Target="../media/image23.svg"/><Relationship Id="rId7" Type="http://schemas.openxmlformats.org/officeDocument/2006/relationships/image" Target="../media/image9.svg"/><Relationship Id="rId12" Type="http://schemas.openxmlformats.org/officeDocument/2006/relationships/image" Target="../media/image14.png"/><Relationship Id="rId17" Type="http://schemas.openxmlformats.org/officeDocument/2006/relationships/image" Target="../media/image19.svg"/><Relationship Id="rId25" Type="http://schemas.openxmlformats.org/officeDocument/2006/relationships/image" Target="../media/image27.sv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sv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24" Type="http://schemas.openxmlformats.org/officeDocument/2006/relationships/image" Target="../media/image26.png"/><Relationship Id="rId5" Type="http://schemas.openxmlformats.org/officeDocument/2006/relationships/image" Target="../media/image7.svg"/><Relationship Id="rId15" Type="http://schemas.openxmlformats.org/officeDocument/2006/relationships/image" Target="../media/image17.svg"/><Relationship Id="rId23" Type="http://schemas.openxmlformats.org/officeDocument/2006/relationships/image" Target="../media/image25.svg"/><Relationship Id="rId28" Type="http://schemas.openxmlformats.org/officeDocument/2006/relationships/image" Target="../media/image30.png"/><Relationship Id="rId10" Type="http://schemas.openxmlformats.org/officeDocument/2006/relationships/image" Target="../media/image12.png"/><Relationship Id="rId19" Type="http://schemas.openxmlformats.org/officeDocument/2006/relationships/image" Target="../media/image21.sv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3" Type="http://schemas.openxmlformats.org/officeDocument/2006/relationships/image" Target="../media/image43.svg"/><Relationship Id="rId18" Type="http://schemas.openxmlformats.org/officeDocument/2006/relationships/image" Target="../media/image48.png"/><Relationship Id="rId26" Type="http://schemas.openxmlformats.org/officeDocument/2006/relationships/image" Target="../media/image56.png"/><Relationship Id="rId39" Type="http://schemas.openxmlformats.org/officeDocument/2006/relationships/image" Target="../media/image69.svg"/><Relationship Id="rId21" Type="http://schemas.openxmlformats.org/officeDocument/2006/relationships/image" Target="../media/image51.svg"/><Relationship Id="rId34" Type="http://schemas.openxmlformats.org/officeDocument/2006/relationships/image" Target="../media/image64.png"/><Relationship Id="rId42" Type="http://schemas.openxmlformats.org/officeDocument/2006/relationships/image" Target="../media/image72.png"/><Relationship Id="rId47" Type="http://schemas.openxmlformats.org/officeDocument/2006/relationships/image" Target="../media/image77.svg"/><Relationship Id="rId7" Type="http://schemas.openxmlformats.org/officeDocument/2006/relationships/image" Target="../media/image37.svg"/><Relationship Id="rId2" Type="http://schemas.openxmlformats.org/officeDocument/2006/relationships/image" Target="../media/image32.png"/><Relationship Id="rId16" Type="http://schemas.openxmlformats.org/officeDocument/2006/relationships/image" Target="../media/image46.png"/><Relationship Id="rId29" Type="http://schemas.openxmlformats.org/officeDocument/2006/relationships/image" Target="../media/image59.svg"/><Relationship Id="rId11" Type="http://schemas.openxmlformats.org/officeDocument/2006/relationships/image" Target="../media/image41.svg"/><Relationship Id="rId24" Type="http://schemas.openxmlformats.org/officeDocument/2006/relationships/image" Target="../media/image54.png"/><Relationship Id="rId32" Type="http://schemas.openxmlformats.org/officeDocument/2006/relationships/image" Target="../media/image62.png"/><Relationship Id="rId37" Type="http://schemas.openxmlformats.org/officeDocument/2006/relationships/image" Target="../media/image67.svg"/><Relationship Id="rId40" Type="http://schemas.openxmlformats.org/officeDocument/2006/relationships/image" Target="../media/image70.png"/><Relationship Id="rId45" Type="http://schemas.openxmlformats.org/officeDocument/2006/relationships/image" Target="../media/image75.svg"/><Relationship Id="rId5" Type="http://schemas.openxmlformats.org/officeDocument/2006/relationships/image" Target="../media/image35.svg"/><Relationship Id="rId15" Type="http://schemas.openxmlformats.org/officeDocument/2006/relationships/image" Target="../media/image45.svg"/><Relationship Id="rId23" Type="http://schemas.openxmlformats.org/officeDocument/2006/relationships/image" Target="../media/image53.svg"/><Relationship Id="rId28" Type="http://schemas.openxmlformats.org/officeDocument/2006/relationships/image" Target="../media/image58.png"/><Relationship Id="rId36" Type="http://schemas.openxmlformats.org/officeDocument/2006/relationships/image" Target="../media/image66.png"/><Relationship Id="rId49" Type="http://schemas.openxmlformats.org/officeDocument/2006/relationships/image" Target="../media/image79.svg"/><Relationship Id="rId10" Type="http://schemas.openxmlformats.org/officeDocument/2006/relationships/image" Target="../media/image40.png"/><Relationship Id="rId19" Type="http://schemas.openxmlformats.org/officeDocument/2006/relationships/image" Target="../media/image49.svg"/><Relationship Id="rId31" Type="http://schemas.openxmlformats.org/officeDocument/2006/relationships/image" Target="../media/image61.svg"/><Relationship Id="rId44" Type="http://schemas.openxmlformats.org/officeDocument/2006/relationships/image" Target="../media/image74.png"/><Relationship Id="rId4" Type="http://schemas.openxmlformats.org/officeDocument/2006/relationships/image" Target="../media/image34.png"/><Relationship Id="rId9" Type="http://schemas.openxmlformats.org/officeDocument/2006/relationships/image" Target="../media/image39.svg"/><Relationship Id="rId14" Type="http://schemas.openxmlformats.org/officeDocument/2006/relationships/image" Target="../media/image44.png"/><Relationship Id="rId22" Type="http://schemas.openxmlformats.org/officeDocument/2006/relationships/image" Target="../media/image52.png"/><Relationship Id="rId27" Type="http://schemas.openxmlformats.org/officeDocument/2006/relationships/image" Target="../media/image57.svg"/><Relationship Id="rId30" Type="http://schemas.openxmlformats.org/officeDocument/2006/relationships/image" Target="../media/image60.png"/><Relationship Id="rId35" Type="http://schemas.openxmlformats.org/officeDocument/2006/relationships/image" Target="../media/image65.svg"/><Relationship Id="rId43" Type="http://schemas.openxmlformats.org/officeDocument/2006/relationships/image" Target="../media/image73.svg"/><Relationship Id="rId48" Type="http://schemas.openxmlformats.org/officeDocument/2006/relationships/image" Target="../media/image78.png"/><Relationship Id="rId8" Type="http://schemas.openxmlformats.org/officeDocument/2006/relationships/image" Target="../media/image38.png"/><Relationship Id="rId3" Type="http://schemas.openxmlformats.org/officeDocument/2006/relationships/image" Target="../media/image33.svg"/><Relationship Id="rId12" Type="http://schemas.openxmlformats.org/officeDocument/2006/relationships/image" Target="../media/image42.png"/><Relationship Id="rId17" Type="http://schemas.openxmlformats.org/officeDocument/2006/relationships/image" Target="../media/image47.svg"/><Relationship Id="rId25" Type="http://schemas.openxmlformats.org/officeDocument/2006/relationships/image" Target="../media/image55.svg"/><Relationship Id="rId33" Type="http://schemas.openxmlformats.org/officeDocument/2006/relationships/image" Target="../media/image63.svg"/><Relationship Id="rId38" Type="http://schemas.openxmlformats.org/officeDocument/2006/relationships/image" Target="../media/image68.png"/><Relationship Id="rId46" Type="http://schemas.openxmlformats.org/officeDocument/2006/relationships/image" Target="../media/image76.png"/><Relationship Id="rId20" Type="http://schemas.openxmlformats.org/officeDocument/2006/relationships/image" Target="../media/image50.png"/><Relationship Id="rId41" Type="http://schemas.openxmlformats.org/officeDocument/2006/relationships/image" Target="../media/image71.svg"/><Relationship Id="rId1" Type="http://schemas.openxmlformats.org/officeDocument/2006/relationships/slideMaster" Target="../slideMasters/slideMaster1.xml"/><Relationship Id="rId6" Type="http://schemas.openxmlformats.org/officeDocument/2006/relationships/image" Target="../media/image36.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6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6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6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Master" Target="../slideMasters/slideMaster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Layouts/_rels/slideLayout6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Master" Target="../slideMasters/slideMaster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81.svg"/><Relationship Id="rId4" Type="http://schemas.openxmlformats.org/officeDocument/2006/relationships/image" Target="../media/image80.png"/></Relationships>
</file>

<file path=ppt/slideLayouts/_rels/slideLayout70.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diagramData" Target="../diagrams/data8.xml"/><Relationship Id="rId2" Type="http://schemas.openxmlformats.org/officeDocument/2006/relationships/diagramData" Target="../diagrams/data6.xml"/><Relationship Id="rId16" Type="http://schemas.microsoft.com/office/2007/relationships/diagramDrawing" Target="../diagrams/drawing8.xml"/><Relationship Id="rId1" Type="http://schemas.openxmlformats.org/officeDocument/2006/relationships/slideMaster" Target="../slideMasters/slideMaster1.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5" Type="http://schemas.openxmlformats.org/officeDocument/2006/relationships/diagramColors" Target="../diagrams/colors8.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diagramQuickStyle" Target="../diagrams/quickStyle8.xml"/></Relationships>
</file>

<file path=ppt/slideLayouts/_rels/slideLayout71.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diagramLayout" Target="../diagrams/layout11.xml"/><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diagramData" Target="../diagrams/data11.xml"/><Relationship Id="rId2" Type="http://schemas.openxmlformats.org/officeDocument/2006/relationships/diagramData" Target="../diagrams/data9.xml"/><Relationship Id="rId16" Type="http://schemas.microsoft.com/office/2007/relationships/diagramDrawing" Target="../diagrams/drawing11.xml"/><Relationship Id="rId1" Type="http://schemas.openxmlformats.org/officeDocument/2006/relationships/slideMaster" Target="../slideMasters/slideMaster1.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5" Type="http://schemas.openxmlformats.org/officeDocument/2006/relationships/diagramColors" Target="../diagrams/colors11.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 Id="rId14" Type="http://schemas.openxmlformats.org/officeDocument/2006/relationships/diagramQuickStyle" Target="../diagrams/quickStyle11.xml"/></Relationships>
</file>

<file path=ppt/slideLayouts/_rels/slideLayout72.xml.rels><?xml version="1.0" encoding="UTF-8" standalone="yes"?>
<Relationships xmlns="http://schemas.openxmlformats.org/package/2006/relationships"><Relationship Id="rId8" Type="http://schemas.openxmlformats.org/officeDocument/2006/relationships/diagramLayout" Target="../diagrams/layout13.xml"/><Relationship Id="rId13" Type="http://schemas.openxmlformats.org/officeDocument/2006/relationships/diagramLayout" Target="../diagrams/layout14.xml"/><Relationship Id="rId3" Type="http://schemas.openxmlformats.org/officeDocument/2006/relationships/diagramLayout" Target="../diagrams/layout12.xml"/><Relationship Id="rId7" Type="http://schemas.openxmlformats.org/officeDocument/2006/relationships/diagramData" Target="../diagrams/data13.xml"/><Relationship Id="rId12" Type="http://schemas.openxmlformats.org/officeDocument/2006/relationships/diagramData" Target="../diagrams/data14.xml"/><Relationship Id="rId2" Type="http://schemas.openxmlformats.org/officeDocument/2006/relationships/diagramData" Target="../diagrams/data12.xml"/><Relationship Id="rId16" Type="http://schemas.microsoft.com/office/2007/relationships/diagramDrawing" Target="../diagrams/drawing14.xml"/><Relationship Id="rId1" Type="http://schemas.openxmlformats.org/officeDocument/2006/relationships/slideMaster" Target="../slideMasters/slideMaster1.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5" Type="http://schemas.openxmlformats.org/officeDocument/2006/relationships/diagramColors" Target="../diagrams/colors14.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 Id="rId14" Type="http://schemas.openxmlformats.org/officeDocument/2006/relationships/diagramQuickStyle" Target="../diagrams/quickStyle14.xml"/></Relationships>
</file>

<file path=ppt/slideLayouts/_rels/slideLayout73.xml.rels><?xml version="1.0" encoding="UTF-8" standalone="yes"?>
<Relationships xmlns="http://schemas.openxmlformats.org/package/2006/relationships"><Relationship Id="rId8" Type="http://schemas.openxmlformats.org/officeDocument/2006/relationships/diagramLayout" Target="../diagrams/layout16.xml"/><Relationship Id="rId13" Type="http://schemas.openxmlformats.org/officeDocument/2006/relationships/diagramLayout" Target="../diagrams/layout17.xml"/><Relationship Id="rId3" Type="http://schemas.openxmlformats.org/officeDocument/2006/relationships/diagramLayout" Target="../diagrams/layout15.xml"/><Relationship Id="rId7" Type="http://schemas.openxmlformats.org/officeDocument/2006/relationships/diagramData" Target="../diagrams/data16.xml"/><Relationship Id="rId12" Type="http://schemas.openxmlformats.org/officeDocument/2006/relationships/diagramData" Target="../diagrams/data17.xml"/><Relationship Id="rId2" Type="http://schemas.openxmlformats.org/officeDocument/2006/relationships/diagramData" Target="../diagrams/data15.xml"/><Relationship Id="rId16" Type="http://schemas.microsoft.com/office/2007/relationships/diagramDrawing" Target="../diagrams/drawing17.xml"/><Relationship Id="rId1" Type="http://schemas.openxmlformats.org/officeDocument/2006/relationships/slideMaster" Target="../slideMasters/slideMaster1.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5" Type="http://schemas.openxmlformats.org/officeDocument/2006/relationships/diagramColors" Target="../diagrams/colors17.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 Id="rId14" Type="http://schemas.openxmlformats.org/officeDocument/2006/relationships/diagramQuickStyle" Target="../diagrams/quickStyle17.xml"/></Relationships>
</file>

<file path=ppt/slideLayouts/_rels/slideLayout74.xml.rels><?xml version="1.0" encoding="UTF-8" standalone="yes"?>
<Relationships xmlns="http://schemas.openxmlformats.org/package/2006/relationships"><Relationship Id="rId8" Type="http://schemas.openxmlformats.org/officeDocument/2006/relationships/diagramLayout" Target="../diagrams/layout19.xml"/><Relationship Id="rId13" Type="http://schemas.openxmlformats.org/officeDocument/2006/relationships/diagramLayout" Target="../diagrams/layout20.xml"/><Relationship Id="rId18" Type="http://schemas.openxmlformats.org/officeDocument/2006/relationships/diagramLayout" Target="../diagrams/layout21.xml"/><Relationship Id="rId3" Type="http://schemas.openxmlformats.org/officeDocument/2006/relationships/diagramLayout" Target="../diagrams/layout18.xml"/><Relationship Id="rId21" Type="http://schemas.microsoft.com/office/2007/relationships/diagramDrawing" Target="../diagrams/drawing21.xml"/><Relationship Id="rId7" Type="http://schemas.openxmlformats.org/officeDocument/2006/relationships/diagramData" Target="../diagrams/data19.xml"/><Relationship Id="rId12" Type="http://schemas.openxmlformats.org/officeDocument/2006/relationships/diagramData" Target="../diagrams/data20.xml"/><Relationship Id="rId17" Type="http://schemas.openxmlformats.org/officeDocument/2006/relationships/diagramData" Target="../diagrams/data21.xml"/><Relationship Id="rId2" Type="http://schemas.openxmlformats.org/officeDocument/2006/relationships/diagramData" Target="../diagrams/data18.xml"/><Relationship Id="rId16" Type="http://schemas.microsoft.com/office/2007/relationships/diagramDrawing" Target="../diagrams/drawing20.xml"/><Relationship Id="rId20" Type="http://schemas.openxmlformats.org/officeDocument/2006/relationships/diagramColors" Target="../diagrams/colors21.xml"/><Relationship Id="rId1" Type="http://schemas.openxmlformats.org/officeDocument/2006/relationships/slideMaster" Target="../slideMasters/slideMaster1.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5" Type="http://schemas.openxmlformats.org/officeDocument/2006/relationships/diagramColors" Target="../diagrams/colors20.xml"/><Relationship Id="rId10" Type="http://schemas.openxmlformats.org/officeDocument/2006/relationships/diagramColors" Target="../diagrams/colors19.xml"/><Relationship Id="rId19" Type="http://schemas.openxmlformats.org/officeDocument/2006/relationships/diagramQuickStyle" Target="../diagrams/quickStyle21.xml"/><Relationship Id="rId4" Type="http://schemas.openxmlformats.org/officeDocument/2006/relationships/diagramQuickStyle" Target="../diagrams/quickStyle18.xml"/><Relationship Id="rId9" Type="http://schemas.openxmlformats.org/officeDocument/2006/relationships/diagramQuickStyle" Target="../diagrams/quickStyle19.xml"/><Relationship Id="rId14" Type="http://schemas.openxmlformats.org/officeDocument/2006/relationships/diagramQuickStyle" Target="../diagrams/quickStyle2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png"/><Relationship Id="rId3" Type="http://schemas.openxmlformats.org/officeDocument/2006/relationships/image" Target="../media/image83.png"/><Relationship Id="rId7" Type="http://schemas.openxmlformats.org/officeDocument/2006/relationships/image" Target="../media/image87.png"/><Relationship Id="rId12" Type="http://schemas.openxmlformats.org/officeDocument/2006/relationships/image" Target="../media/image92.png"/><Relationship Id="rId2" Type="http://schemas.openxmlformats.org/officeDocument/2006/relationships/image" Target="../media/image82.png"/><Relationship Id="rId1" Type="http://schemas.openxmlformats.org/officeDocument/2006/relationships/slideMaster" Target="../slideMasters/slideMaster1.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85.png"/><Relationship Id="rId15" Type="http://schemas.openxmlformats.org/officeDocument/2006/relationships/image" Target="../media/image95.png"/><Relationship Id="rId10" Type="http://schemas.openxmlformats.org/officeDocument/2006/relationships/image" Target="../media/image90.png"/><Relationship Id="rId4" Type="http://schemas.openxmlformats.org/officeDocument/2006/relationships/image" Target="../media/image84.png"/><Relationship Id="rId9" Type="http://schemas.openxmlformats.org/officeDocument/2006/relationships/image" Target="../media/image89.png"/><Relationship Id="rId14" Type="http://schemas.openxmlformats.org/officeDocument/2006/relationships/image" Target="../media/image94.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97.emf"/><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OT A LAYOUT, Style guide">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A0B7A9F-176E-4AC2-B356-16B92FD77F1C}"/>
              </a:ext>
            </a:extLst>
          </p:cNvPr>
          <p:cNvSpPr>
            <a:spLocks noGrp="1"/>
          </p:cNvSpPr>
          <p:nvPr>
            <p:ph type="ftr" sz="quarter" idx="11"/>
          </p:nvPr>
        </p:nvSpPr>
        <p:spPr>
          <a:xfrm>
            <a:off x="381000" y="6521380"/>
            <a:ext cx="3771900" cy="218940"/>
          </a:xfrm>
          <a:prstGeom prst="rect">
            <a:avLst/>
          </a:prstGeom>
        </p:spPr>
        <p:txBody>
          <a:bodyPr/>
          <a:lstStyle/>
          <a:p>
            <a:r>
              <a:rPr lang="en-US" b="1">
                <a:latin typeface="Franklin Gothic Demi" panose="020B0603020102020204" pitchFamily="34" charset="0"/>
              </a:rPr>
              <a:t>© 2023 Aha Media </a:t>
            </a:r>
          </a:p>
        </p:txBody>
      </p:sp>
      <p:sp>
        <p:nvSpPr>
          <p:cNvPr id="5" name="Slide Number Placeholder 4">
            <a:extLst>
              <a:ext uri="{FF2B5EF4-FFF2-40B4-BE49-F238E27FC236}">
                <a16:creationId xmlns:a16="http://schemas.microsoft.com/office/drawing/2014/main" id="{1E0DE273-67C3-42DD-BF63-B0B35C6A683E}"/>
              </a:ext>
            </a:extLst>
          </p:cNvPr>
          <p:cNvSpPr>
            <a:spLocks noGrp="1"/>
          </p:cNvSpPr>
          <p:nvPr>
            <p:ph type="sldNum" sz="quarter" idx="12"/>
          </p:nvPr>
        </p:nvSpPr>
        <p:spPr>
          <a:xfrm>
            <a:off x="9944100" y="6515100"/>
            <a:ext cx="1905000" cy="206378"/>
          </a:xfrm>
          <a:prstGeom prst="rect">
            <a:avLst/>
          </a:prstGeom>
        </p:spPr>
        <p:txBody>
          <a:bodyPr/>
          <a:lstStyle/>
          <a:p>
            <a:fld id="{6CBEF964-5324-4AB0-BDF8-A5994398FE54}" type="slidenum">
              <a:rPr lang="en-US" smtClean="0"/>
              <a:pPr/>
              <a:t>‹#›</a:t>
            </a:fld>
            <a:endParaRPr lang="en-US"/>
          </a:p>
        </p:txBody>
      </p:sp>
      <p:sp>
        <p:nvSpPr>
          <p:cNvPr id="6" name="Rectangle 5">
            <a:extLst>
              <a:ext uri="{FF2B5EF4-FFF2-40B4-BE49-F238E27FC236}">
                <a16:creationId xmlns:a16="http://schemas.microsoft.com/office/drawing/2014/main" id="{86634FD2-43C5-4C5E-B6ED-49BEB1DA91C8}"/>
              </a:ext>
            </a:extLst>
          </p:cNvPr>
          <p:cNvSpPr/>
          <p:nvPr userDrawn="1"/>
        </p:nvSpPr>
        <p:spPr>
          <a:xfrm>
            <a:off x="0" y="0"/>
            <a:ext cx="12192000" cy="6858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800" b="0" i="0">
                <a:latin typeface="+mj-lt"/>
              </a:rPr>
              <a:t>Presentation </a:t>
            </a:r>
            <a:r>
              <a:rPr lang="en-US" sz="4800" b="0" i="0" kern="0" baseline="0">
                <a:latin typeface="+mj-lt"/>
              </a:rPr>
              <a:t>Style</a:t>
            </a:r>
            <a:r>
              <a:rPr lang="en-US" sz="4800" b="0" i="0">
                <a:latin typeface="+mj-lt"/>
              </a:rPr>
              <a:t> Guide</a:t>
            </a:r>
          </a:p>
        </p:txBody>
      </p:sp>
    </p:spTree>
    <p:extLst>
      <p:ext uri="{BB962C8B-B14F-4D97-AF65-F5344CB8AC3E}">
        <p14:creationId xmlns:p14="http://schemas.microsoft.com/office/powerpoint/2010/main" val="2989527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T A LAYOUT, Intro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BE68BC0-6C27-4F43-BBDF-C9DD1286F3D0}"/>
              </a:ext>
            </a:extLst>
          </p:cNvPr>
          <p:cNvSpPr>
            <a:spLocks noGrp="1"/>
          </p:cNvSpPr>
          <p:nvPr>
            <p:ph type="dt" sz="half" idx="10"/>
          </p:nvPr>
        </p:nvSpPr>
        <p:spPr>
          <a:xfrm>
            <a:off x="381000" y="7216775"/>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2A0B7A9F-176E-4AC2-B356-16B92FD77F1C}"/>
              </a:ext>
            </a:extLst>
          </p:cNvPr>
          <p:cNvSpPr>
            <a:spLocks noGrp="1"/>
          </p:cNvSpPr>
          <p:nvPr>
            <p:ph type="ftr" sz="quarter" idx="11"/>
          </p:nvPr>
        </p:nvSpPr>
        <p:spPr>
          <a:xfrm>
            <a:off x="381000" y="6521380"/>
            <a:ext cx="3771900" cy="218940"/>
          </a:xfrm>
          <a:prstGeom prst="rect">
            <a:avLst/>
          </a:prstGeom>
        </p:spPr>
        <p:txBody>
          <a:bodyPr/>
          <a:lstStyle/>
          <a:p>
            <a:r>
              <a:rPr lang="en-US" b="1">
                <a:latin typeface="Franklin Gothic Demi" panose="020B0603020102020204" pitchFamily="34" charset="0"/>
              </a:rPr>
              <a:t>© 2023 Aha Media </a:t>
            </a:r>
          </a:p>
        </p:txBody>
      </p:sp>
      <p:sp>
        <p:nvSpPr>
          <p:cNvPr id="5" name="Slide Number Placeholder 4">
            <a:extLst>
              <a:ext uri="{FF2B5EF4-FFF2-40B4-BE49-F238E27FC236}">
                <a16:creationId xmlns:a16="http://schemas.microsoft.com/office/drawing/2014/main" id="{1E0DE273-67C3-42DD-BF63-B0B35C6A683E}"/>
              </a:ext>
            </a:extLst>
          </p:cNvPr>
          <p:cNvSpPr>
            <a:spLocks noGrp="1"/>
          </p:cNvSpPr>
          <p:nvPr>
            <p:ph type="sldNum" sz="quarter" idx="12"/>
          </p:nvPr>
        </p:nvSpPr>
        <p:spPr>
          <a:xfrm>
            <a:off x="9944100" y="6515100"/>
            <a:ext cx="1905000" cy="206378"/>
          </a:xfrm>
          <a:prstGeom prst="rect">
            <a:avLst/>
          </a:prstGeom>
        </p:spPr>
        <p:txBody>
          <a:bodyPr/>
          <a:lstStyle/>
          <a:p>
            <a:fld id="{6CBEF964-5324-4AB0-BDF8-A5994398FE54}" type="slidenum">
              <a:rPr lang="en-US" smtClean="0"/>
              <a:pPr/>
              <a:t>‹#›</a:t>
            </a:fld>
            <a:endParaRPr lang="en-US"/>
          </a:p>
        </p:txBody>
      </p:sp>
      <p:sp>
        <p:nvSpPr>
          <p:cNvPr id="6" name="Rectangle 5">
            <a:extLst>
              <a:ext uri="{FF2B5EF4-FFF2-40B4-BE49-F238E27FC236}">
                <a16:creationId xmlns:a16="http://schemas.microsoft.com/office/drawing/2014/main" id="{86634FD2-43C5-4C5E-B6ED-49BEB1DA91C8}"/>
              </a:ext>
            </a:extLst>
          </p:cNvPr>
          <p:cNvSpPr/>
          <p:nvPr userDrawn="1"/>
        </p:nvSpPr>
        <p:spPr>
          <a:xfrm>
            <a:off x="0" y="0"/>
            <a:ext cx="12192000" cy="6858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800" b="0" i="0">
                <a:latin typeface="+mj-lt"/>
              </a:rPr>
              <a:t>Intro Slide Layouts</a:t>
            </a:r>
          </a:p>
        </p:txBody>
      </p:sp>
    </p:spTree>
    <p:extLst>
      <p:ext uri="{BB962C8B-B14F-4D97-AF65-F5344CB8AC3E}">
        <p14:creationId xmlns:p14="http://schemas.microsoft.com/office/powerpoint/2010/main" val="3942081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9C4F7A1-9670-4AB0-B3A8-D30A91EA0D0B}"/>
              </a:ext>
            </a:extLst>
          </p:cNvPr>
          <p:cNvSpPr>
            <a:spLocks noGrp="1"/>
          </p:cNvSpPr>
          <p:nvPr>
            <p:ph type="subTitle" idx="1" hasCustomPrompt="1"/>
          </p:nvPr>
        </p:nvSpPr>
        <p:spPr bwMode="gray">
          <a:xfrm>
            <a:off x="1447800" y="4705594"/>
            <a:ext cx="5943600" cy="247406"/>
          </a:xfrm>
          <a:prstGeom prst="rect">
            <a:avLst/>
          </a:prstGeom>
        </p:spPr>
        <p:txBody>
          <a:bodyPr>
            <a:noAutofit/>
          </a:bodyPr>
          <a:lstStyle>
            <a:lvl1pPr marL="0" indent="0" algn="l">
              <a:buNone/>
              <a:defRPr sz="1800" b="0" i="0" kern="0" spc="0" baseline="0">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subhead, if needed, in sentence case</a:t>
            </a:r>
          </a:p>
        </p:txBody>
      </p:sp>
      <p:sp>
        <p:nvSpPr>
          <p:cNvPr id="17" name="Text Placeholder 8">
            <a:extLst>
              <a:ext uri="{FF2B5EF4-FFF2-40B4-BE49-F238E27FC236}">
                <a16:creationId xmlns:a16="http://schemas.microsoft.com/office/drawing/2014/main" id="{906B0A63-2C1F-A944-D16F-72B7AFE278C4}"/>
              </a:ext>
            </a:extLst>
          </p:cNvPr>
          <p:cNvSpPr>
            <a:spLocks noGrp="1"/>
          </p:cNvSpPr>
          <p:nvPr>
            <p:ph type="body" sz="quarter" idx="14" hasCustomPrompt="1"/>
          </p:nvPr>
        </p:nvSpPr>
        <p:spPr>
          <a:xfrm>
            <a:off x="1447800" y="5257800"/>
            <a:ext cx="4593465" cy="532911"/>
          </a:xfrm>
          <a:prstGeom prst="rect">
            <a:avLst/>
          </a:prstGeom>
        </p:spPr>
        <p:txBody>
          <a:bodyPr>
            <a:normAutofit/>
          </a:bodyPr>
          <a:lstStyle>
            <a:lvl1pPr algn="l">
              <a:lnSpc>
                <a:spcPct val="100000"/>
              </a:lnSpc>
              <a:spcBef>
                <a:spcPts val="0"/>
              </a:spcBef>
              <a:defRPr sz="1400" b="0" kern="0" spc="0" baseline="0">
                <a:solidFill>
                  <a:schemeClr val="bg2">
                    <a:lumMod val="50000"/>
                  </a:schemeClr>
                </a:solidFill>
                <a:latin typeface="+mn-lt"/>
              </a:defRPr>
            </a:lvl1pPr>
          </a:lstStyle>
          <a:p>
            <a:pPr lvl="0"/>
            <a:r>
              <a:rPr lang="en-US" dirty="0"/>
              <a:t>First Last | Title</a:t>
            </a:r>
          </a:p>
          <a:p>
            <a:pPr lvl="0"/>
            <a:r>
              <a:rPr lang="en-US" dirty="0"/>
              <a:t>First Last | Title</a:t>
            </a:r>
          </a:p>
        </p:txBody>
      </p:sp>
      <p:pic>
        <p:nvPicPr>
          <p:cNvPr id="14" name="Picture 13">
            <a:extLst>
              <a:ext uri="{FF2B5EF4-FFF2-40B4-BE49-F238E27FC236}">
                <a16:creationId xmlns:a16="http://schemas.microsoft.com/office/drawing/2014/main" id="{F725EA55-07F6-47E8-9D1D-ED52A4E7867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 y="685800"/>
            <a:ext cx="990600" cy="996581"/>
          </a:xfrm>
          <a:prstGeom prst="rect">
            <a:avLst/>
          </a:prstGeom>
        </p:spPr>
      </p:pic>
      <p:sp>
        <p:nvSpPr>
          <p:cNvPr id="15" name="Text Placeholder 14">
            <a:extLst>
              <a:ext uri="{FF2B5EF4-FFF2-40B4-BE49-F238E27FC236}">
                <a16:creationId xmlns:a16="http://schemas.microsoft.com/office/drawing/2014/main" id="{A4409314-680A-EF26-7718-FD61793D6290}"/>
              </a:ext>
            </a:extLst>
          </p:cNvPr>
          <p:cNvSpPr>
            <a:spLocks noGrp="1"/>
          </p:cNvSpPr>
          <p:nvPr>
            <p:ph type="body" sz="quarter" idx="15" hasCustomPrompt="1"/>
          </p:nvPr>
        </p:nvSpPr>
        <p:spPr>
          <a:xfrm>
            <a:off x="1447800" y="2476500"/>
            <a:ext cx="6400800" cy="1905000"/>
          </a:xfrm>
          <a:prstGeom prst="rect">
            <a:avLst/>
          </a:prstGeom>
        </p:spPr>
        <p:txBody>
          <a:bodyPr>
            <a:normAutofit/>
          </a:bodyPr>
          <a:lstStyle>
            <a:lvl1pPr>
              <a:defRPr sz="4500">
                <a:latin typeface="+mj-lt"/>
              </a:defRPr>
            </a:lvl1pPr>
          </a:lstStyle>
          <a:p>
            <a:pPr lvl="0"/>
            <a:r>
              <a:rPr lang="en-US" dirty="0"/>
              <a:t>Insert Insightful Header Written in Sentence Case, 3 Lines Long Max</a:t>
            </a:r>
          </a:p>
        </p:txBody>
      </p:sp>
      <p:grpSp>
        <p:nvGrpSpPr>
          <p:cNvPr id="10" name="Group 9">
            <a:extLst>
              <a:ext uri="{FF2B5EF4-FFF2-40B4-BE49-F238E27FC236}">
                <a16:creationId xmlns:a16="http://schemas.microsoft.com/office/drawing/2014/main" id="{374535D4-BDDC-D162-D498-434CA5CB3EE9}"/>
              </a:ext>
            </a:extLst>
          </p:cNvPr>
          <p:cNvGrpSpPr/>
          <p:nvPr userDrawn="1"/>
        </p:nvGrpSpPr>
        <p:grpSpPr>
          <a:xfrm>
            <a:off x="8425319" y="381000"/>
            <a:ext cx="3385681" cy="6096000"/>
            <a:chOff x="8458200" y="381000"/>
            <a:chExt cx="3385681" cy="6096000"/>
          </a:xfrm>
        </p:grpSpPr>
        <p:sp>
          <p:nvSpPr>
            <p:cNvPr id="8" name="Freeform: Shape 7">
              <a:extLst>
                <a:ext uri="{FF2B5EF4-FFF2-40B4-BE49-F238E27FC236}">
                  <a16:creationId xmlns:a16="http://schemas.microsoft.com/office/drawing/2014/main" id="{ACA250FD-9548-C37D-9538-D24F9DF0873A}"/>
                </a:ext>
              </a:extLst>
            </p:cNvPr>
            <p:cNvSpPr/>
            <p:nvPr userDrawn="1"/>
          </p:nvSpPr>
          <p:spPr bwMode="gray">
            <a:xfrm flipV="1">
              <a:off x="8458200" y="381000"/>
              <a:ext cx="3385681" cy="1832828"/>
            </a:xfrm>
            <a:custGeom>
              <a:avLst/>
              <a:gdLst>
                <a:gd name="connsiteX0" fmla="*/ 2415425 w 2429141"/>
                <a:gd name="connsiteY0" fmla="*/ 1287576 h 1315008"/>
                <a:gd name="connsiteX1" fmla="*/ 2429141 w 2429141"/>
                <a:gd name="connsiteY1" fmla="*/ 1301292 h 1315008"/>
                <a:gd name="connsiteX2" fmla="*/ 2415425 w 2429141"/>
                <a:gd name="connsiteY2" fmla="*/ 1315008 h 1315008"/>
                <a:gd name="connsiteX3" fmla="*/ 2401709 w 2429141"/>
                <a:gd name="connsiteY3" fmla="*/ 1301292 h 1315008"/>
                <a:gd name="connsiteX4" fmla="*/ 2415425 w 2429141"/>
                <a:gd name="connsiteY4" fmla="*/ 1287576 h 1315008"/>
                <a:gd name="connsiteX5" fmla="*/ 2215278 w 2429141"/>
                <a:gd name="connsiteY5" fmla="*/ 1287576 h 1315008"/>
                <a:gd name="connsiteX6" fmla="*/ 2228994 w 2429141"/>
                <a:gd name="connsiteY6" fmla="*/ 1301292 h 1315008"/>
                <a:gd name="connsiteX7" fmla="*/ 2215278 w 2429141"/>
                <a:gd name="connsiteY7" fmla="*/ 1315008 h 1315008"/>
                <a:gd name="connsiteX8" fmla="*/ 2201562 w 2429141"/>
                <a:gd name="connsiteY8" fmla="*/ 1301292 h 1315008"/>
                <a:gd name="connsiteX9" fmla="*/ 2215278 w 2429141"/>
                <a:gd name="connsiteY9" fmla="*/ 1287576 h 1315008"/>
                <a:gd name="connsiteX10" fmla="*/ 2015136 w 2429141"/>
                <a:gd name="connsiteY10" fmla="*/ 1287576 h 1315008"/>
                <a:gd name="connsiteX11" fmla="*/ 2028852 w 2429141"/>
                <a:gd name="connsiteY11" fmla="*/ 1301292 h 1315008"/>
                <a:gd name="connsiteX12" fmla="*/ 2015136 w 2429141"/>
                <a:gd name="connsiteY12" fmla="*/ 1315008 h 1315008"/>
                <a:gd name="connsiteX13" fmla="*/ 2001420 w 2429141"/>
                <a:gd name="connsiteY13" fmla="*/ 1301292 h 1315008"/>
                <a:gd name="connsiteX14" fmla="*/ 2015136 w 2429141"/>
                <a:gd name="connsiteY14" fmla="*/ 1287576 h 1315008"/>
                <a:gd name="connsiteX15" fmla="*/ 1814994 w 2429141"/>
                <a:gd name="connsiteY15" fmla="*/ 1287576 h 1315008"/>
                <a:gd name="connsiteX16" fmla="*/ 1828710 w 2429141"/>
                <a:gd name="connsiteY16" fmla="*/ 1301292 h 1315008"/>
                <a:gd name="connsiteX17" fmla="*/ 1814994 w 2429141"/>
                <a:gd name="connsiteY17" fmla="*/ 1315008 h 1315008"/>
                <a:gd name="connsiteX18" fmla="*/ 1801278 w 2429141"/>
                <a:gd name="connsiteY18" fmla="*/ 1301292 h 1315008"/>
                <a:gd name="connsiteX19" fmla="*/ 1814994 w 2429141"/>
                <a:gd name="connsiteY19" fmla="*/ 1287576 h 1315008"/>
                <a:gd name="connsiteX20" fmla="*/ 1614852 w 2429141"/>
                <a:gd name="connsiteY20" fmla="*/ 1287576 h 1315008"/>
                <a:gd name="connsiteX21" fmla="*/ 1628568 w 2429141"/>
                <a:gd name="connsiteY21" fmla="*/ 1301292 h 1315008"/>
                <a:gd name="connsiteX22" fmla="*/ 1614852 w 2429141"/>
                <a:gd name="connsiteY22" fmla="*/ 1315008 h 1315008"/>
                <a:gd name="connsiteX23" fmla="*/ 1601136 w 2429141"/>
                <a:gd name="connsiteY23" fmla="*/ 1301292 h 1315008"/>
                <a:gd name="connsiteX24" fmla="*/ 1614852 w 2429141"/>
                <a:gd name="connsiteY24" fmla="*/ 1287576 h 1315008"/>
                <a:gd name="connsiteX25" fmla="*/ 1414710 w 2429141"/>
                <a:gd name="connsiteY25" fmla="*/ 1287576 h 1315008"/>
                <a:gd name="connsiteX26" fmla="*/ 1428426 w 2429141"/>
                <a:gd name="connsiteY26" fmla="*/ 1301292 h 1315008"/>
                <a:gd name="connsiteX27" fmla="*/ 1414710 w 2429141"/>
                <a:gd name="connsiteY27" fmla="*/ 1315008 h 1315008"/>
                <a:gd name="connsiteX28" fmla="*/ 1400994 w 2429141"/>
                <a:gd name="connsiteY28" fmla="*/ 1301292 h 1315008"/>
                <a:gd name="connsiteX29" fmla="*/ 1414710 w 2429141"/>
                <a:gd name="connsiteY29" fmla="*/ 1287576 h 1315008"/>
                <a:gd name="connsiteX30" fmla="*/ 1214568 w 2429141"/>
                <a:gd name="connsiteY30" fmla="*/ 1287576 h 1315008"/>
                <a:gd name="connsiteX31" fmla="*/ 1228284 w 2429141"/>
                <a:gd name="connsiteY31" fmla="*/ 1301292 h 1315008"/>
                <a:gd name="connsiteX32" fmla="*/ 1214568 w 2429141"/>
                <a:gd name="connsiteY32" fmla="*/ 1315008 h 1315008"/>
                <a:gd name="connsiteX33" fmla="*/ 1200852 w 2429141"/>
                <a:gd name="connsiteY33" fmla="*/ 1301292 h 1315008"/>
                <a:gd name="connsiteX34" fmla="*/ 1214568 w 2429141"/>
                <a:gd name="connsiteY34" fmla="*/ 1287576 h 1315008"/>
                <a:gd name="connsiteX35" fmla="*/ 1014426 w 2429141"/>
                <a:gd name="connsiteY35" fmla="*/ 1287576 h 1315008"/>
                <a:gd name="connsiteX36" fmla="*/ 1028142 w 2429141"/>
                <a:gd name="connsiteY36" fmla="*/ 1301292 h 1315008"/>
                <a:gd name="connsiteX37" fmla="*/ 1014426 w 2429141"/>
                <a:gd name="connsiteY37" fmla="*/ 1315008 h 1315008"/>
                <a:gd name="connsiteX38" fmla="*/ 1000710 w 2429141"/>
                <a:gd name="connsiteY38" fmla="*/ 1301292 h 1315008"/>
                <a:gd name="connsiteX39" fmla="*/ 1014426 w 2429141"/>
                <a:gd name="connsiteY39" fmla="*/ 1287576 h 1315008"/>
                <a:gd name="connsiteX40" fmla="*/ 814284 w 2429141"/>
                <a:gd name="connsiteY40" fmla="*/ 1287576 h 1315008"/>
                <a:gd name="connsiteX41" fmla="*/ 828000 w 2429141"/>
                <a:gd name="connsiteY41" fmla="*/ 1301292 h 1315008"/>
                <a:gd name="connsiteX42" fmla="*/ 814284 w 2429141"/>
                <a:gd name="connsiteY42" fmla="*/ 1315008 h 1315008"/>
                <a:gd name="connsiteX43" fmla="*/ 800568 w 2429141"/>
                <a:gd name="connsiteY43" fmla="*/ 1301292 h 1315008"/>
                <a:gd name="connsiteX44" fmla="*/ 814284 w 2429141"/>
                <a:gd name="connsiteY44" fmla="*/ 1287576 h 1315008"/>
                <a:gd name="connsiteX45" fmla="*/ 614142 w 2429141"/>
                <a:gd name="connsiteY45" fmla="*/ 1287576 h 1315008"/>
                <a:gd name="connsiteX46" fmla="*/ 627858 w 2429141"/>
                <a:gd name="connsiteY46" fmla="*/ 1301292 h 1315008"/>
                <a:gd name="connsiteX47" fmla="*/ 614142 w 2429141"/>
                <a:gd name="connsiteY47" fmla="*/ 1315008 h 1315008"/>
                <a:gd name="connsiteX48" fmla="*/ 600426 w 2429141"/>
                <a:gd name="connsiteY48" fmla="*/ 1301292 h 1315008"/>
                <a:gd name="connsiteX49" fmla="*/ 614142 w 2429141"/>
                <a:gd name="connsiteY49" fmla="*/ 1287576 h 1315008"/>
                <a:gd name="connsiteX50" fmla="*/ 414000 w 2429141"/>
                <a:gd name="connsiteY50" fmla="*/ 1287576 h 1315008"/>
                <a:gd name="connsiteX51" fmla="*/ 427716 w 2429141"/>
                <a:gd name="connsiteY51" fmla="*/ 1301292 h 1315008"/>
                <a:gd name="connsiteX52" fmla="*/ 414000 w 2429141"/>
                <a:gd name="connsiteY52" fmla="*/ 1315008 h 1315008"/>
                <a:gd name="connsiteX53" fmla="*/ 400284 w 2429141"/>
                <a:gd name="connsiteY53" fmla="*/ 1301292 h 1315008"/>
                <a:gd name="connsiteX54" fmla="*/ 414000 w 2429141"/>
                <a:gd name="connsiteY54" fmla="*/ 1287576 h 1315008"/>
                <a:gd name="connsiteX55" fmla="*/ 213858 w 2429141"/>
                <a:gd name="connsiteY55" fmla="*/ 1287576 h 1315008"/>
                <a:gd name="connsiteX56" fmla="*/ 227574 w 2429141"/>
                <a:gd name="connsiteY56" fmla="*/ 1301292 h 1315008"/>
                <a:gd name="connsiteX57" fmla="*/ 213858 w 2429141"/>
                <a:gd name="connsiteY57" fmla="*/ 1315008 h 1315008"/>
                <a:gd name="connsiteX58" fmla="*/ 200142 w 2429141"/>
                <a:gd name="connsiteY58" fmla="*/ 1301292 h 1315008"/>
                <a:gd name="connsiteX59" fmla="*/ 213858 w 2429141"/>
                <a:gd name="connsiteY59" fmla="*/ 1287576 h 1315008"/>
                <a:gd name="connsiteX60" fmla="*/ 13716 w 2429141"/>
                <a:gd name="connsiteY60" fmla="*/ 1287576 h 1315008"/>
                <a:gd name="connsiteX61" fmla="*/ 27432 w 2429141"/>
                <a:gd name="connsiteY61" fmla="*/ 1301292 h 1315008"/>
                <a:gd name="connsiteX62" fmla="*/ 13716 w 2429141"/>
                <a:gd name="connsiteY62" fmla="*/ 1315008 h 1315008"/>
                <a:gd name="connsiteX63" fmla="*/ 0 w 2429141"/>
                <a:gd name="connsiteY63" fmla="*/ 1301292 h 1315008"/>
                <a:gd name="connsiteX64" fmla="*/ 13716 w 2429141"/>
                <a:gd name="connsiteY64" fmla="*/ 1287576 h 1315008"/>
                <a:gd name="connsiteX65" fmla="*/ 2415425 w 2429141"/>
                <a:gd name="connsiteY65" fmla="*/ 1072980 h 1315008"/>
                <a:gd name="connsiteX66" fmla="*/ 2429141 w 2429141"/>
                <a:gd name="connsiteY66" fmla="*/ 1086696 h 1315008"/>
                <a:gd name="connsiteX67" fmla="*/ 2415425 w 2429141"/>
                <a:gd name="connsiteY67" fmla="*/ 1100412 h 1315008"/>
                <a:gd name="connsiteX68" fmla="*/ 2401709 w 2429141"/>
                <a:gd name="connsiteY68" fmla="*/ 1086696 h 1315008"/>
                <a:gd name="connsiteX69" fmla="*/ 2415425 w 2429141"/>
                <a:gd name="connsiteY69" fmla="*/ 1072980 h 1315008"/>
                <a:gd name="connsiteX70" fmla="*/ 2215278 w 2429141"/>
                <a:gd name="connsiteY70" fmla="*/ 1072980 h 1315008"/>
                <a:gd name="connsiteX71" fmla="*/ 2228994 w 2429141"/>
                <a:gd name="connsiteY71" fmla="*/ 1086696 h 1315008"/>
                <a:gd name="connsiteX72" fmla="*/ 2215278 w 2429141"/>
                <a:gd name="connsiteY72" fmla="*/ 1100412 h 1315008"/>
                <a:gd name="connsiteX73" fmla="*/ 2201562 w 2429141"/>
                <a:gd name="connsiteY73" fmla="*/ 1086696 h 1315008"/>
                <a:gd name="connsiteX74" fmla="*/ 2215278 w 2429141"/>
                <a:gd name="connsiteY74" fmla="*/ 1072980 h 1315008"/>
                <a:gd name="connsiteX75" fmla="*/ 2015136 w 2429141"/>
                <a:gd name="connsiteY75" fmla="*/ 1072980 h 1315008"/>
                <a:gd name="connsiteX76" fmla="*/ 2028852 w 2429141"/>
                <a:gd name="connsiteY76" fmla="*/ 1086696 h 1315008"/>
                <a:gd name="connsiteX77" fmla="*/ 2015136 w 2429141"/>
                <a:gd name="connsiteY77" fmla="*/ 1100412 h 1315008"/>
                <a:gd name="connsiteX78" fmla="*/ 2001420 w 2429141"/>
                <a:gd name="connsiteY78" fmla="*/ 1086696 h 1315008"/>
                <a:gd name="connsiteX79" fmla="*/ 2015136 w 2429141"/>
                <a:gd name="connsiteY79" fmla="*/ 1072980 h 1315008"/>
                <a:gd name="connsiteX80" fmla="*/ 1814994 w 2429141"/>
                <a:gd name="connsiteY80" fmla="*/ 1072980 h 1315008"/>
                <a:gd name="connsiteX81" fmla="*/ 1828710 w 2429141"/>
                <a:gd name="connsiteY81" fmla="*/ 1086696 h 1315008"/>
                <a:gd name="connsiteX82" fmla="*/ 1814994 w 2429141"/>
                <a:gd name="connsiteY82" fmla="*/ 1100412 h 1315008"/>
                <a:gd name="connsiteX83" fmla="*/ 1801278 w 2429141"/>
                <a:gd name="connsiteY83" fmla="*/ 1086696 h 1315008"/>
                <a:gd name="connsiteX84" fmla="*/ 1814994 w 2429141"/>
                <a:gd name="connsiteY84" fmla="*/ 1072980 h 1315008"/>
                <a:gd name="connsiteX85" fmla="*/ 1614852 w 2429141"/>
                <a:gd name="connsiteY85" fmla="*/ 1072980 h 1315008"/>
                <a:gd name="connsiteX86" fmla="*/ 1628568 w 2429141"/>
                <a:gd name="connsiteY86" fmla="*/ 1086696 h 1315008"/>
                <a:gd name="connsiteX87" fmla="*/ 1614852 w 2429141"/>
                <a:gd name="connsiteY87" fmla="*/ 1100412 h 1315008"/>
                <a:gd name="connsiteX88" fmla="*/ 1601136 w 2429141"/>
                <a:gd name="connsiteY88" fmla="*/ 1086696 h 1315008"/>
                <a:gd name="connsiteX89" fmla="*/ 1614852 w 2429141"/>
                <a:gd name="connsiteY89" fmla="*/ 1072980 h 1315008"/>
                <a:gd name="connsiteX90" fmla="*/ 1414710 w 2429141"/>
                <a:gd name="connsiteY90" fmla="*/ 1072980 h 1315008"/>
                <a:gd name="connsiteX91" fmla="*/ 1428426 w 2429141"/>
                <a:gd name="connsiteY91" fmla="*/ 1086696 h 1315008"/>
                <a:gd name="connsiteX92" fmla="*/ 1414710 w 2429141"/>
                <a:gd name="connsiteY92" fmla="*/ 1100412 h 1315008"/>
                <a:gd name="connsiteX93" fmla="*/ 1400994 w 2429141"/>
                <a:gd name="connsiteY93" fmla="*/ 1086696 h 1315008"/>
                <a:gd name="connsiteX94" fmla="*/ 1414710 w 2429141"/>
                <a:gd name="connsiteY94" fmla="*/ 1072980 h 1315008"/>
                <a:gd name="connsiteX95" fmla="*/ 1214568 w 2429141"/>
                <a:gd name="connsiteY95" fmla="*/ 1072980 h 1315008"/>
                <a:gd name="connsiteX96" fmla="*/ 1228284 w 2429141"/>
                <a:gd name="connsiteY96" fmla="*/ 1086696 h 1315008"/>
                <a:gd name="connsiteX97" fmla="*/ 1214568 w 2429141"/>
                <a:gd name="connsiteY97" fmla="*/ 1100412 h 1315008"/>
                <a:gd name="connsiteX98" fmla="*/ 1200852 w 2429141"/>
                <a:gd name="connsiteY98" fmla="*/ 1086696 h 1315008"/>
                <a:gd name="connsiteX99" fmla="*/ 1214568 w 2429141"/>
                <a:gd name="connsiteY99" fmla="*/ 1072980 h 1315008"/>
                <a:gd name="connsiteX100" fmla="*/ 1014426 w 2429141"/>
                <a:gd name="connsiteY100" fmla="*/ 1072980 h 1315008"/>
                <a:gd name="connsiteX101" fmla="*/ 1028142 w 2429141"/>
                <a:gd name="connsiteY101" fmla="*/ 1086696 h 1315008"/>
                <a:gd name="connsiteX102" fmla="*/ 1014426 w 2429141"/>
                <a:gd name="connsiteY102" fmla="*/ 1100412 h 1315008"/>
                <a:gd name="connsiteX103" fmla="*/ 1000710 w 2429141"/>
                <a:gd name="connsiteY103" fmla="*/ 1086696 h 1315008"/>
                <a:gd name="connsiteX104" fmla="*/ 1014426 w 2429141"/>
                <a:gd name="connsiteY104" fmla="*/ 1072980 h 1315008"/>
                <a:gd name="connsiteX105" fmla="*/ 814284 w 2429141"/>
                <a:gd name="connsiteY105" fmla="*/ 1072980 h 1315008"/>
                <a:gd name="connsiteX106" fmla="*/ 828000 w 2429141"/>
                <a:gd name="connsiteY106" fmla="*/ 1086696 h 1315008"/>
                <a:gd name="connsiteX107" fmla="*/ 814284 w 2429141"/>
                <a:gd name="connsiteY107" fmla="*/ 1100412 h 1315008"/>
                <a:gd name="connsiteX108" fmla="*/ 800568 w 2429141"/>
                <a:gd name="connsiteY108" fmla="*/ 1086696 h 1315008"/>
                <a:gd name="connsiteX109" fmla="*/ 814284 w 2429141"/>
                <a:gd name="connsiteY109" fmla="*/ 1072980 h 1315008"/>
                <a:gd name="connsiteX110" fmla="*/ 614142 w 2429141"/>
                <a:gd name="connsiteY110" fmla="*/ 1072980 h 1315008"/>
                <a:gd name="connsiteX111" fmla="*/ 627858 w 2429141"/>
                <a:gd name="connsiteY111" fmla="*/ 1086696 h 1315008"/>
                <a:gd name="connsiteX112" fmla="*/ 614142 w 2429141"/>
                <a:gd name="connsiteY112" fmla="*/ 1100412 h 1315008"/>
                <a:gd name="connsiteX113" fmla="*/ 600426 w 2429141"/>
                <a:gd name="connsiteY113" fmla="*/ 1086696 h 1315008"/>
                <a:gd name="connsiteX114" fmla="*/ 614142 w 2429141"/>
                <a:gd name="connsiteY114" fmla="*/ 1072980 h 1315008"/>
                <a:gd name="connsiteX115" fmla="*/ 414000 w 2429141"/>
                <a:gd name="connsiteY115" fmla="*/ 1072980 h 1315008"/>
                <a:gd name="connsiteX116" fmla="*/ 427716 w 2429141"/>
                <a:gd name="connsiteY116" fmla="*/ 1086696 h 1315008"/>
                <a:gd name="connsiteX117" fmla="*/ 414000 w 2429141"/>
                <a:gd name="connsiteY117" fmla="*/ 1100412 h 1315008"/>
                <a:gd name="connsiteX118" fmla="*/ 400284 w 2429141"/>
                <a:gd name="connsiteY118" fmla="*/ 1086696 h 1315008"/>
                <a:gd name="connsiteX119" fmla="*/ 414000 w 2429141"/>
                <a:gd name="connsiteY119" fmla="*/ 1072980 h 1315008"/>
                <a:gd name="connsiteX120" fmla="*/ 213858 w 2429141"/>
                <a:gd name="connsiteY120" fmla="*/ 1072980 h 1315008"/>
                <a:gd name="connsiteX121" fmla="*/ 227574 w 2429141"/>
                <a:gd name="connsiteY121" fmla="*/ 1086696 h 1315008"/>
                <a:gd name="connsiteX122" fmla="*/ 213858 w 2429141"/>
                <a:gd name="connsiteY122" fmla="*/ 1100412 h 1315008"/>
                <a:gd name="connsiteX123" fmla="*/ 200142 w 2429141"/>
                <a:gd name="connsiteY123" fmla="*/ 1086696 h 1315008"/>
                <a:gd name="connsiteX124" fmla="*/ 213858 w 2429141"/>
                <a:gd name="connsiteY124" fmla="*/ 1072980 h 1315008"/>
                <a:gd name="connsiteX125" fmla="*/ 13716 w 2429141"/>
                <a:gd name="connsiteY125" fmla="*/ 1072980 h 1315008"/>
                <a:gd name="connsiteX126" fmla="*/ 27432 w 2429141"/>
                <a:gd name="connsiteY126" fmla="*/ 1086696 h 1315008"/>
                <a:gd name="connsiteX127" fmla="*/ 13716 w 2429141"/>
                <a:gd name="connsiteY127" fmla="*/ 1100412 h 1315008"/>
                <a:gd name="connsiteX128" fmla="*/ 0 w 2429141"/>
                <a:gd name="connsiteY128" fmla="*/ 1086696 h 1315008"/>
                <a:gd name="connsiteX129" fmla="*/ 13716 w 2429141"/>
                <a:gd name="connsiteY129" fmla="*/ 1072980 h 1315008"/>
                <a:gd name="connsiteX130" fmla="*/ 2415425 w 2429141"/>
                <a:gd name="connsiteY130" fmla="*/ 858384 h 1315008"/>
                <a:gd name="connsiteX131" fmla="*/ 2429141 w 2429141"/>
                <a:gd name="connsiteY131" fmla="*/ 872100 h 1315008"/>
                <a:gd name="connsiteX132" fmla="*/ 2415425 w 2429141"/>
                <a:gd name="connsiteY132" fmla="*/ 885816 h 1315008"/>
                <a:gd name="connsiteX133" fmla="*/ 2401709 w 2429141"/>
                <a:gd name="connsiteY133" fmla="*/ 872100 h 1315008"/>
                <a:gd name="connsiteX134" fmla="*/ 2415425 w 2429141"/>
                <a:gd name="connsiteY134" fmla="*/ 858384 h 1315008"/>
                <a:gd name="connsiteX135" fmla="*/ 2215278 w 2429141"/>
                <a:gd name="connsiteY135" fmla="*/ 858384 h 1315008"/>
                <a:gd name="connsiteX136" fmla="*/ 2228994 w 2429141"/>
                <a:gd name="connsiteY136" fmla="*/ 872100 h 1315008"/>
                <a:gd name="connsiteX137" fmla="*/ 2215278 w 2429141"/>
                <a:gd name="connsiteY137" fmla="*/ 885816 h 1315008"/>
                <a:gd name="connsiteX138" fmla="*/ 2201562 w 2429141"/>
                <a:gd name="connsiteY138" fmla="*/ 872100 h 1315008"/>
                <a:gd name="connsiteX139" fmla="*/ 2215278 w 2429141"/>
                <a:gd name="connsiteY139" fmla="*/ 858384 h 1315008"/>
                <a:gd name="connsiteX140" fmla="*/ 2015136 w 2429141"/>
                <a:gd name="connsiteY140" fmla="*/ 858384 h 1315008"/>
                <a:gd name="connsiteX141" fmla="*/ 2028852 w 2429141"/>
                <a:gd name="connsiteY141" fmla="*/ 872100 h 1315008"/>
                <a:gd name="connsiteX142" fmla="*/ 2015136 w 2429141"/>
                <a:gd name="connsiteY142" fmla="*/ 885816 h 1315008"/>
                <a:gd name="connsiteX143" fmla="*/ 2001420 w 2429141"/>
                <a:gd name="connsiteY143" fmla="*/ 872100 h 1315008"/>
                <a:gd name="connsiteX144" fmla="*/ 2015136 w 2429141"/>
                <a:gd name="connsiteY144" fmla="*/ 858384 h 1315008"/>
                <a:gd name="connsiteX145" fmla="*/ 1814994 w 2429141"/>
                <a:gd name="connsiteY145" fmla="*/ 858384 h 1315008"/>
                <a:gd name="connsiteX146" fmla="*/ 1828710 w 2429141"/>
                <a:gd name="connsiteY146" fmla="*/ 872100 h 1315008"/>
                <a:gd name="connsiteX147" fmla="*/ 1814994 w 2429141"/>
                <a:gd name="connsiteY147" fmla="*/ 885816 h 1315008"/>
                <a:gd name="connsiteX148" fmla="*/ 1801278 w 2429141"/>
                <a:gd name="connsiteY148" fmla="*/ 872100 h 1315008"/>
                <a:gd name="connsiteX149" fmla="*/ 1814994 w 2429141"/>
                <a:gd name="connsiteY149" fmla="*/ 858384 h 1315008"/>
                <a:gd name="connsiteX150" fmla="*/ 1614852 w 2429141"/>
                <a:gd name="connsiteY150" fmla="*/ 858384 h 1315008"/>
                <a:gd name="connsiteX151" fmla="*/ 1628568 w 2429141"/>
                <a:gd name="connsiteY151" fmla="*/ 872100 h 1315008"/>
                <a:gd name="connsiteX152" fmla="*/ 1614852 w 2429141"/>
                <a:gd name="connsiteY152" fmla="*/ 885816 h 1315008"/>
                <a:gd name="connsiteX153" fmla="*/ 1601136 w 2429141"/>
                <a:gd name="connsiteY153" fmla="*/ 872100 h 1315008"/>
                <a:gd name="connsiteX154" fmla="*/ 1614852 w 2429141"/>
                <a:gd name="connsiteY154" fmla="*/ 858384 h 1315008"/>
                <a:gd name="connsiteX155" fmla="*/ 1414710 w 2429141"/>
                <a:gd name="connsiteY155" fmla="*/ 858384 h 1315008"/>
                <a:gd name="connsiteX156" fmla="*/ 1428426 w 2429141"/>
                <a:gd name="connsiteY156" fmla="*/ 872100 h 1315008"/>
                <a:gd name="connsiteX157" fmla="*/ 1414710 w 2429141"/>
                <a:gd name="connsiteY157" fmla="*/ 885816 h 1315008"/>
                <a:gd name="connsiteX158" fmla="*/ 1400994 w 2429141"/>
                <a:gd name="connsiteY158" fmla="*/ 872100 h 1315008"/>
                <a:gd name="connsiteX159" fmla="*/ 1414710 w 2429141"/>
                <a:gd name="connsiteY159" fmla="*/ 858384 h 1315008"/>
                <a:gd name="connsiteX160" fmla="*/ 1214568 w 2429141"/>
                <a:gd name="connsiteY160" fmla="*/ 858384 h 1315008"/>
                <a:gd name="connsiteX161" fmla="*/ 1228284 w 2429141"/>
                <a:gd name="connsiteY161" fmla="*/ 872100 h 1315008"/>
                <a:gd name="connsiteX162" fmla="*/ 1214568 w 2429141"/>
                <a:gd name="connsiteY162" fmla="*/ 885816 h 1315008"/>
                <a:gd name="connsiteX163" fmla="*/ 1200852 w 2429141"/>
                <a:gd name="connsiteY163" fmla="*/ 872100 h 1315008"/>
                <a:gd name="connsiteX164" fmla="*/ 1214568 w 2429141"/>
                <a:gd name="connsiteY164" fmla="*/ 858384 h 1315008"/>
                <a:gd name="connsiteX165" fmla="*/ 1014426 w 2429141"/>
                <a:gd name="connsiteY165" fmla="*/ 858384 h 1315008"/>
                <a:gd name="connsiteX166" fmla="*/ 1028142 w 2429141"/>
                <a:gd name="connsiteY166" fmla="*/ 872100 h 1315008"/>
                <a:gd name="connsiteX167" fmla="*/ 1014426 w 2429141"/>
                <a:gd name="connsiteY167" fmla="*/ 885816 h 1315008"/>
                <a:gd name="connsiteX168" fmla="*/ 1000710 w 2429141"/>
                <a:gd name="connsiteY168" fmla="*/ 872100 h 1315008"/>
                <a:gd name="connsiteX169" fmla="*/ 1014426 w 2429141"/>
                <a:gd name="connsiteY169" fmla="*/ 858384 h 1315008"/>
                <a:gd name="connsiteX170" fmla="*/ 814284 w 2429141"/>
                <a:gd name="connsiteY170" fmla="*/ 858384 h 1315008"/>
                <a:gd name="connsiteX171" fmla="*/ 828000 w 2429141"/>
                <a:gd name="connsiteY171" fmla="*/ 872100 h 1315008"/>
                <a:gd name="connsiteX172" fmla="*/ 814284 w 2429141"/>
                <a:gd name="connsiteY172" fmla="*/ 885816 h 1315008"/>
                <a:gd name="connsiteX173" fmla="*/ 800568 w 2429141"/>
                <a:gd name="connsiteY173" fmla="*/ 872100 h 1315008"/>
                <a:gd name="connsiteX174" fmla="*/ 814284 w 2429141"/>
                <a:gd name="connsiteY174" fmla="*/ 858384 h 1315008"/>
                <a:gd name="connsiteX175" fmla="*/ 614142 w 2429141"/>
                <a:gd name="connsiteY175" fmla="*/ 858384 h 1315008"/>
                <a:gd name="connsiteX176" fmla="*/ 627858 w 2429141"/>
                <a:gd name="connsiteY176" fmla="*/ 872100 h 1315008"/>
                <a:gd name="connsiteX177" fmla="*/ 614142 w 2429141"/>
                <a:gd name="connsiteY177" fmla="*/ 885816 h 1315008"/>
                <a:gd name="connsiteX178" fmla="*/ 600426 w 2429141"/>
                <a:gd name="connsiteY178" fmla="*/ 872100 h 1315008"/>
                <a:gd name="connsiteX179" fmla="*/ 614142 w 2429141"/>
                <a:gd name="connsiteY179" fmla="*/ 858384 h 1315008"/>
                <a:gd name="connsiteX180" fmla="*/ 414000 w 2429141"/>
                <a:gd name="connsiteY180" fmla="*/ 858384 h 1315008"/>
                <a:gd name="connsiteX181" fmla="*/ 427716 w 2429141"/>
                <a:gd name="connsiteY181" fmla="*/ 872100 h 1315008"/>
                <a:gd name="connsiteX182" fmla="*/ 414000 w 2429141"/>
                <a:gd name="connsiteY182" fmla="*/ 885816 h 1315008"/>
                <a:gd name="connsiteX183" fmla="*/ 400284 w 2429141"/>
                <a:gd name="connsiteY183" fmla="*/ 872100 h 1315008"/>
                <a:gd name="connsiteX184" fmla="*/ 414000 w 2429141"/>
                <a:gd name="connsiteY184" fmla="*/ 858384 h 1315008"/>
                <a:gd name="connsiteX185" fmla="*/ 213858 w 2429141"/>
                <a:gd name="connsiteY185" fmla="*/ 858384 h 1315008"/>
                <a:gd name="connsiteX186" fmla="*/ 227574 w 2429141"/>
                <a:gd name="connsiteY186" fmla="*/ 872100 h 1315008"/>
                <a:gd name="connsiteX187" fmla="*/ 213858 w 2429141"/>
                <a:gd name="connsiteY187" fmla="*/ 885816 h 1315008"/>
                <a:gd name="connsiteX188" fmla="*/ 200142 w 2429141"/>
                <a:gd name="connsiteY188" fmla="*/ 872100 h 1315008"/>
                <a:gd name="connsiteX189" fmla="*/ 213858 w 2429141"/>
                <a:gd name="connsiteY189" fmla="*/ 858384 h 1315008"/>
                <a:gd name="connsiteX190" fmla="*/ 13716 w 2429141"/>
                <a:gd name="connsiteY190" fmla="*/ 858384 h 1315008"/>
                <a:gd name="connsiteX191" fmla="*/ 27432 w 2429141"/>
                <a:gd name="connsiteY191" fmla="*/ 872100 h 1315008"/>
                <a:gd name="connsiteX192" fmla="*/ 13716 w 2429141"/>
                <a:gd name="connsiteY192" fmla="*/ 885816 h 1315008"/>
                <a:gd name="connsiteX193" fmla="*/ 0 w 2429141"/>
                <a:gd name="connsiteY193" fmla="*/ 872100 h 1315008"/>
                <a:gd name="connsiteX194" fmla="*/ 13716 w 2429141"/>
                <a:gd name="connsiteY194" fmla="*/ 858384 h 1315008"/>
                <a:gd name="connsiteX195" fmla="*/ 2415425 w 2429141"/>
                <a:gd name="connsiteY195" fmla="*/ 643788 h 1315008"/>
                <a:gd name="connsiteX196" fmla="*/ 2429141 w 2429141"/>
                <a:gd name="connsiteY196" fmla="*/ 657504 h 1315008"/>
                <a:gd name="connsiteX197" fmla="*/ 2415425 w 2429141"/>
                <a:gd name="connsiteY197" fmla="*/ 671220 h 1315008"/>
                <a:gd name="connsiteX198" fmla="*/ 2401709 w 2429141"/>
                <a:gd name="connsiteY198" fmla="*/ 657504 h 1315008"/>
                <a:gd name="connsiteX199" fmla="*/ 2415425 w 2429141"/>
                <a:gd name="connsiteY199" fmla="*/ 643788 h 1315008"/>
                <a:gd name="connsiteX200" fmla="*/ 2215278 w 2429141"/>
                <a:gd name="connsiteY200" fmla="*/ 643788 h 1315008"/>
                <a:gd name="connsiteX201" fmla="*/ 2228994 w 2429141"/>
                <a:gd name="connsiteY201" fmla="*/ 657504 h 1315008"/>
                <a:gd name="connsiteX202" fmla="*/ 2215278 w 2429141"/>
                <a:gd name="connsiteY202" fmla="*/ 671220 h 1315008"/>
                <a:gd name="connsiteX203" fmla="*/ 2201562 w 2429141"/>
                <a:gd name="connsiteY203" fmla="*/ 657504 h 1315008"/>
                <a:gd name="connsiteX204" fmla="*/ 2215278 w 2429141"/>
                <a:gd name="connsiteY204" fmla="*/ 643788 h 1315008"/>
                <a:gd name="connsiteX205" fmla="*/ 2015136 w 2429141"/>
                <a:gd name="connsiteY205" fmla="*/ 643788 h 1315008"/>
                <a:gd name="connsiteX206" fmla="*/ 2028852 w 2429141"/>
                <a:gd name="connsiteY206" fmla="*/ 657504 h 1315008"/>
                <a:gd name="connsiteX207" fmla="*/ 2015136 w 2429141"/>
                <a:gd name="connsiteY207" fmla="*/ 671220 h 1315008"/>
                <a:gd name="connsiteX208" fmla="*/ 2001420 w 2429141"/>
                <a:gd name="connsiteY208" fmla="*/ 657504 h 1315008"/>
                <a:gd name="connsiteX209" fmla="*/ 2015136 w 2429141"/>
                <a:gd name="connsiteY209" fmla="*/ 643788 h 1315008"/>
                <a:gd name="connsiteX210" fmla="*/ 1814994 w 2429141"/>
                <a:gd name="connsiteY210" fmla="*/ 643788 h 1315008"/>
                <a:gd name="connsiteX211" fmla="*/ 1828710 w 2429141"/>
                <a:gd name="connsiteY211" fmla="*/ 657504 h 1315008"/>
                <a:gd name="connsiteX212" fmla="*/ 1814994 w 2429141"/>
                <a:gd name="connsiteY212" fmla="*/ 671220 h 1315008"/>
                <a:gd name="connsiteX213" fmla="*/ 1801278 w 2429141"/>
                <a:gd name="connsiteY213" fmla="*/ 657504 h 1315008"/>
                <a:gd name="connsiteX214" fmla="*/ 1814994 w 2429141"/>
                <a:gd name="connsiteY214" fmla="*/ 643788 h 1315008"/>
                <a:gd name="connsiteX215" fmla="*/ 1614852 w 2429141"/>
                <a:gd name="connsiteY215" fmla="*/ 643788 h 1315008"/>
                <a:gd name="connsiteX216" fmla="*/ 1628568 w 2429141"/>
                <a:gd name="connsiteY216" fmla="*/ 657504 h 1315008"/>
                <a:gd name="connsiteX217" fmla="*/ 1614852 w 2429141"/>
                <a:gd name="connsiteY217" fmla="*/ 671220 h 1315008"/>
                <a:gd name="connsiteX218" fmla="*/ 1601136 w 2429141"/>
                <a:gd name="connsiteY218" fmla="*/ 657504 h 1315008"/>
                <a:gd name="connsiteX219" fmla="*/ 1614852 w 2429141"/>
                <a:gd name="connsiteY219" fmla="*/ 643788 h 1315008"/>
                <a:gd name="connsiteX220" fmla="*/ 1414710 w 2429141"/>
                <a:gd name="connsiteY220" fmla="*/ 643788 h 1315008"/>
                <a:gd name="connsiteX221" fmla="*/ 1428426 w 2429141"/>
                <a:gd name="connsiteY221" fmla="*/ 657504 h 1315008"/>
                <a:gd name="connsiteX222" fmla="*/ 1414710 w 2429141"/>
                <a:gd name="connsiteY222" fmla="*/ 671220 h 1315008"/>
                <a:gd name="connsiteX223" fmla="*/ 1400994 w 2429141"/>
                <a:gd name="connsiteY223" fmla="*/ 657504 h 1315008"/>
                <a:gd name="connsiteX224" fmla="*/ 1414710 w 2429141"/>
                <a:gd name="connsiteY224" fmla="*/ 643788 h 1315008"/>
                <a:gd name="connsiteX225" fmla="*/ 1214568 w 2429141"/>
                <a:gd name="connsiteY225" fmla="*/ 643788 h 1315008"/>
                <a:gd name="connsiteX226" fmla="*/ 1228284 w 2429141"/>
                <a:gd name="connsiteY226" fmla="*/ 657504 h 1315008"/>
                <a:gd name="connsiteX227" fmla="*/ 1214568 w 2429141"/>
                <a:gd name="connsiteY227" fmla="*/ 671220 h 1315008"/>
                <a:gd name="connsiteX228" fmla="*/ 1200852 w 2429141"/>
                <a:gd name="connsiteY228" fmla="*/ 657504 h 1315008"/>
                <a:gd name="connsiteX229" fmla="*/ 1214568 w 2429141"/>
                <a:gd name="connsiteY229" fmla="*/ 643788 h 1315008"/>
                <a:gd name="connsiteX230" fmla="*/ 1014426 w 2429141"/>
                <a:gd name="connsiteY230" fmla="*/ 643788 h 1315008"/>
                <a:gd name="connsiteX231" fmla="*/ 1028142 w 2429141"/>
                <a:gd name="connsiteY231" fmla="*/ 657504 h 1315008"/>
                <a:gd name="connsiteX232" fmla="*/ 1014426 w 2429141"/>
                <a:gd name="connsiteY232" fmla="*/ 671220 h 1315008"/>
                <a:gd name="connsiteX233" fmla="*/ 1000710 w 2429141"/>
                <a:gd name="connsiteY233" fmla="*/ 657504 h 1315008"/>
                <a:gd name="connsiteX234" fmla="*/ 1014426 w 2429141"/>
                <a:gd name="connsiteY234" fmla="*/ 643788 h 1315008"/>
                <a:gd name="connsiteX235" fmla="*/ 814284 w 2429141"/>
                <a:gd name="connsiteY235" fmla="*/ 643788 h 1315008"/>
                <a:gd name="connsiteX236" fmla="*/ 828000 w 2429141"/>
                <a:gd name="connsiteY236" fmla="*/ 657504 h 1315008"/>
                <a:gd name="connsiteX237" fmla="*/ 814284 w 2429141"/>
                <a:gd name="connsiteY237" fmla="*/ 671220 h 1315008"/>
                <a:gd name="connsiteX238" fmla="*/ 800568 w 2429141"/>
                <a:gd name="connsiteY238" fmla="*/ 657504 h 1315008"/>
                <a:gd name="connsiteX239" fmla="*/ 814284 w 2429141"/>
                <a:gd name="connsiteY239" fmla="*/ 643788 h 1315008"/>
                <a:gd name="connsiteX240" fmla="*/ 614142 w 2429141"/>
                <a:gd name="connsiteY240" fmla="*/ 643788 h 1315008"/>
                <a:gd name="connsiteX241" fmla="*/ 627858 w 2429141"/>
                <a:gd name="connsiteY241" fmla="*/ 657504 h 1315008"/>
                <a:gd name="connsiteX242" fmla="*/ 614142 w 2429141"/>
                <a:gd name="connsiteY242" fmla="*/ 671220 h 1315008"/>
                <a:gd name="connsiteX243" fmla="*/ 600426 w 2429141"/>
                <a:gd name="connsiteY243" fmla="*/ 657504 h 1315008"/>
                <a:gd name="connsiteX244" fmla="*/ 614142 w 2429141"/>
                <a:gd name="connsiteY244" fmla="*/ 643788 h 1315008"/>
                <a:gd name="connsiteX245" fmla="*/ 414000 w 2429141"/>
                <a:gd name="connsiteY245" fmla="*/ 643788 h 1315008"/>
                <a:gd name="connsiteX246" fmla="*/ 427716 w 2429141"/>
                <a:gd name="connsiteY246" fmla="*/ 657504 h 1315008"/>
                <a:gd name="connsiteX247" fmla="*/ 414000 w 2429141"/>
                <a:gd name="connsiteY247" fmla="*/ 671220 h 1315008"/>
                <a:gd name="connsiteX248" fmla="*/ 400284 w 2429141"/>
                <a:gd name="connsiteY248" fmla="*/ 657504 h 1315008"/>
                <a:gd name="connsiteX249" fmla="*/ 414000 w 2429141"/>
                <a:gd name="connsiteY249" fmla="*/ 643788 h 1315008"/>
                <a:gd name="connsiteX250" fmla="*/ 213858 w 2429141"/>
                <a:gd name="connsiteY250" fmla="*/ 643788 h 1315008"/>
                <a:gd name="connsiteX251" fmla="*/ 227574 w 2429141"/>
                <a:gd name="connsiteY251" fmla="*/ 657504 h 1315008"/>
                <a:gd name="connsiteX252" fmla="*/ 213858 w 2429141"/>
                <a:gd name="connsiteY252" fmla="*/ 671220 h 1315008"/>
                <a:gd name="connsiteX253" fmla="*/ 200142 w 2429141"/>
                <a:gd name="connsiteY253" fmla="*/ 657504 h 1315008"/>
                <a:gd name="connsiteX254" fmla="*/ 213858 w 2429141"/>
                <a:gd name="connsiteY254" fmla="*/ 643788 h 1315008"/>
                <a:gd name="connsiteX255" fmla="*/ 13716 w 2429141"/>
                <a:gd name="connsiteY255" fmla="*/ 643788 h 1315008"/>
                <a:gd name="connsiteX256" fmla="*/ 27432 w 2429141"/>
                <a:gd name="connsiteY256" fmla="*/ 657504 h 1315008"/>
                <a:gd name="connsiteX257" fmla="*/ 13716 w 2429141"/>
                <a:gd name="connsiteY257" fmla="*/ 671220 h 1315008"/>
                <a:gd name="connsiteX258" fmla="*/ 0 w 2429141"/>
                <a:gd name="connsiteY258" fmla="*/ 657504 h 1315008"/>
                <a:gd name="connsiteX259" fmla="*/ 13716 w 2429141"/>
                <a:gd name="connsiteY259" fmla="*/ 643788 h 1315008"/>
                <a:gd name="connsiteX260" fmla="*/ 2415425 w 2429141"/>
                <a:gd name="connsiteY260" fmla="*/ 429192 h 1315008"/>
                <a:gd name="connsiteX261" fmla="*/ 2429141 w 2429141"/>
                <a:gd name="connsiteY261" fmla="*/ 442908 h 1315008"/>
                <a:gd name="connsiteX262" fmla="*/ 2415425 w 2429141"/>
                <a:gd name="connsiteY262" fmla="*/ 456624 h 1315008"/>
                <a:gd name="connsiteX263" fmla="*/ 2401709 w 2429141"/>
                <a:gd name="connsiteY263" fmla="*/ 442908 h 1315008"/>
                <a:gd name="connsiteX264" fmla="*/ 2415425 w 2429141"/>
                <a:gd name="connsiteY264" fmla="*/ 429192 h 1315008"/>
                <a:gd name="connsiteX265" fmla="*/ 2215278 w 2429141"/>
                <a:gd name="connsiteY265" fmla="*/ 429192 h 1315008"/>
                <a:gd name="connsiteX266" fmla="*/ 2228994 w 2429141"/>
                <a:gd name="connsiteY266" fmla="*/ 442908 h 1315008"/>
                <a:gd name="connsiteX267" fmla="*/ 2215278 w 2429141"/>
                <a:gd name="connsiteY267" fmla="*/ 456624 h 1315008"/>
                <a:gd name="connsiteX268" fmla="*/ 2201562 w 2429141"/>
                <a:gd name="connsiteY268" fmla="*/ 442908 h 1315008"/>
                <a:gd name="connsiteX269" fmla="*/ 2215278 w 2429141"/>
                <a:gd name="connsiteY269" fmla="*/ 429192 h 1315008"/>
                <a:gd name="connsiteX270" fmla="*/ 2015136 w 2429141"/>
                <a:gd name="connsiteY270" fmla="*/ 429192 h 1315008"/>
                <a:gd name="connsiteX271" fmla="*/ 2028852 w 2429141"/>
                <a:gd name="connsiteY271" fmla="*/ 442908 h 1315008"/>
                <a:gd name="connsiteX272" fmla="*/ 2015136 w 2429141"/>
                <a:gd name="connsiteY272" fmla="*/ 456624 h 1315008"/>
                <a:gd name="connsiteX273" fmla="*/ 2001420 w 2429141"/>
                <a:gd name="connsiteY273" fmla="*/ 442908 h 1315008"/>
                <a:gd name="connsiteX274" fmla="*/ 2015136 w 2429141"/>
                <a:gd name="connsiteY274" fmla="*/ 429192 h 1315008"/>
                <a:gd name="connsiteX275" fmla="*/ 1814994 w 2429141"/>
                <a:gd name="connsiteY275" fmla="*/ 429192 h 1315008"/>
                <a:gd name="connsiteX276" fmla="*/ 1828710 w 2429141"/>
                <a:gd name="connsiteY276" fmla="*/ 442908 h 1315008"/>
                <a:gd name="connsiteX277" fmla="*/ 1814994 w 2429141"/>
                <a:gd name="connsiteY277" fmla="*/ 456624 h 1315008"/>
                <a:gd name="connsiteX278" fmla="*/ 1801278 w 2429141"/>
                <a:gd name="connsiteY278" fmla="*/ 442908 h 1315008"/>
                <a:gd name="connsiteX279" fmla="*/ 1814994 w 2429141"/>
                <a:gd name="connsiteY279" fmla="*/ 429192 h 1315008"/>
                <a:gd name="connsiteX280" fmla="*/ 1614852 w 2429141"/>
                <a:gd name="connsiteY280" fmla="*/ 429192 h 1315008"/>
                <a:gd name="connsiteX281" fmla="*/ 1628568 w 2429141"/>
                <a:gd name="connsiteY281" fmla="*/ 442908 h 1315008"/>
                <a:gd name="connsiteX282" fmla="*/ 1614852 w 2429141"/>
                <a:gd name="connsiteY282" fmla="*/ 456624 h 1315008"/>
                <a:gd name="connsiteX283" fmla="*/ 1601136 w 2429141"/>
                <a:gd name="connsiteY283" fmla="*/ 442908 h 1315008"/>
                <a:gd name="connsiteX284" fmla="*/ 1614852 w 2429141"/>
                <a:gd name="connsiteY284" fmla="*/ 429192 h 1315008"/>
                <a:gd name="connsiteX285" fmla="*/ 1414710 w 2429141"/>
                <a:gd name="connsiteY285" fmla="*/ 429192 h 1315008"/>
                <a:gd name="connsiteX286" fmla="*/ 1428426 w 2429141"/>
                <a:gd name="connsiteY286" fmla="*/ 442908 h 1315008"/>
                <a:gd name="connsiteX287" fmla="*/ 1414710 w 2429141"/>
                <a:gd name="connsiteY287" fmla="*/ 456624 h 1315008"/>
                <a:gd name="connsiteX288" fmla="*/ 1400994 w 2429141"/>
                <a:gd name="connsiteY288" fmla="*/ 442908 h 1315008"/>
                <a:gd name="connsiteX289" fmla="*/ 1414710 w 2429141"/>
                <a:gd name="connsiteY289" fmla="*/ 429192 h 1315008"/>
                <a:gd name="connsiteX290" fmla="*/ 1214568 w 2429141"/>
                <a:gd name="connsiteY290" fmla="*/ 429192 h 1315008"/>
                <a:gd name="connsiteX291" fmla="*/ 1228284 w 2429141"/>
                <a:gd name="connsiteY291" fmla="*/ 442908 h 1315008"/>
                <a:gd name="connsiteX292" fmla="*/ 1214568 w 2429141"/>
                <a:gd name="connsiteY292" fmla="*/ 456624 h 1315008"/>
                <a:gd name="connsiteX293" fmla="*/ 1200852 w 2429141"/>
                <a:gd name="connsiteY293" fmla="*/ 442908 h 1315008"/>
                <a:gd name="connsiteX294" fmla="*/ 1214568 w 2429141"/>
                <a:gd name="connsiteY294" fmla="*/ 429192 h 1315008"/>
                <a:gd name="connsiteX295" fmla="*/ 1014426 w 2429141"/>
                <a:gd name="connsiteY295" fmla="*/ 429192 h 1315008"/>
                <a:gd name="connsiteX296" fmla="*/ 1028142 w 2429141"/>
                <a:gd name="connsiteY296" fmla="*/ 442908 h 1315008"/>
                <a:gd name="connsiteX297" fmla="*/ 1014426 w 2429141"/>
                <a:gd name="connsiteY297" fmla="*/ 456624 h 1315008"/>
                <a:gd name="connsiteX298" fmla="*/ 1000710 w 2429141"/>
                <a:gd name="connsiteY298" fmla="*/ 442908 h 1315008"/>
                <a:gd name="connsiteX299" fmla="*/ 1014426 w 2429141"/>
                <a:gd name="connsiteY299" fmla="*/ 429192 h 1315008"/>
                <a:gd name="connsiteX300" fmla="*/ 814284 w 2429141"/>
                <a:gd name="connsiteY300" fmla="*/ 429192 h 1315008"/>
                <a:gd name="connsiteX301" fmla="*/ 828000 w 2429141"/>
                <a:gd name="connsiteY301" fmla="*/ 442908 h 1315008"/>
                <a:gd name="connsiteX302" fmla="*/ 814284 w 2429141"/>
                <a:gd name="connsiteY302" fmla="*/ 456624 h 1315008"/>
                <a:gd name="connsiteX303" fmla="*/ 800568 w 2429141"/>
                <a:gd name="connsiteY303" fmla="*/ 442908 h 1315008"/>
                <a:gd name="connsiteX304" fmla="*/ 814284 w 2429141"/>
                <a:gd name="connsiteY304" fmla="*/ 429192 h 1315008"/>
                <a:gd name="connsiteX305" fmla="*/ 614142 w 2429141"/>
                <a:gd name="connsiteY305" fmla="*/ 429192 h 1315008"/>
                <a:gd name="connsiteX306" fmla="*/ 627858 w 2429141"/>
                <a:gd name="connsiteY306" fmla="*/ 442908 h 1315008"/>
                <a:gd name="connsiteX307" fmla="*/ 614142 w 2429141"/>
                <a:gd name="connsiteY307" fmla="*/ 456624 h 1315008"/>
                <a:gd name="connsiteX308" fmla="*/ 600426 w 2429141"/>
                <a:gd name="connsiteY308" fmla="*/ 442908 h 1315008"/>
                <a:gd name="connsiteX309" fmla="*/ 614142 w 2429141"/>
                <a:gd name="connsiteY309" fmla="*/ 429192 h 1315008"/>
                <a:gd name="connsiteX310" fmla="*/ 414000 w 2429141"/>
                <a:gd name="connsiteY310" fmla="*/ 429192 h 1315008"/>
                <a:gd name="connsiteX311" fmla="*/ 427716 w 2429141"/>
                <a:gd name="connsiteY311" fmla="*/ 442908 h 1315008"/>
                <a:gd name="connsiteX312" fmla="*/ 414000 w 2429141"/>
                <a:gd name="connsiteY312" fmla="*/ 456624 h 1315008"/>
                <a:gd name="connsiteX313" fmla="*/ 400284 w 2429141"/>
                <a:gd name="connsiteY313" fmla="*/ 442908 h 1315008"/>
                <a:gd name="connsiteX314" fmla="*/ 414000 w 2429141"/>
                <a:gd name="connsiteY314" fmla="*/ 429192 h 1315008"/>
                <a:gd name="connsiteX315" fmla="*/ 213858 w 2429141"/>
                <a:gd name="connsiteY315" fmla="*/ 429192 h 1315008"/>
                <a:gd name="connsiteX316" fmla="*/ 227574 w 2429141"/>
                <a:gd name="connsiteY316" fmla="*/ 442908 h 1315008"/>
                <a:gd name="connsiteX317" fmla="*/ 213858 w 2429141"/>
                <a:gd name="connsiteY317" fmla="*/ 456624 h 1315008"/>
                <a:gd name="connsiteX318" fmla="*/ 200142 w 2429141"/>
                <a:gd name="connsiteY318" fmla="*/ 442908 h 1315008"/>
                <a:gd name="connsiteX319" fmla="*/ 213858 w 2429141"/>
                <a:gd name="connsiteY319" fmla="*/ 429192 h 1315008"/>
                <a:gd name="connsiteX320" fmla="*/ 13716 w 2429141"/>
                <a:gd name="connsiteY320" fmla="*/ 429192 h 1315008"/>
                <a:gd name="connsiteX321" fmla="*/ 27432 w 2429141"/>
                <a:gd name="connsiteY321" fmla="*/ 442908 h 1315008"/>
                <a:gd name="connsiteX322" fmla="*/ 13716 w 2429141"/>
                <a:gd name="connsiteY322" fmla="*/ 456624 h 1315008"/>
                <a:gd name="connsiteX323" fmla="*/ 0 w 2429141"/>
                <a:gd name="connsiteY323" fmla="*/ 442908 h 1315008"/>
                <a:gd name="connsiteX324" fmla="*/ 13716 w 2429141"/>
                <a:gd name="connsiteY324" fmla="*/ 429192 h 1315008"/>
                <a:gd name="connsiteX325" fmla="*/ 2415425 w 2429141"/>
                <a:gd name="connsiteY325" fmla="*/ 214596 h 1315008"/>
                <a:gd name="connsiteX326" fmla="*/ 2429141 w 2429141"/>
                <a:gd name="connsiteY326" fmla="*/ 228312 h 1315008"/>
                <a:gd name="connsiteX327" fmla="*/ 2415425 w 2429141"/>
                <a:gd name="connsiteY327" fmla="*/ 242028 h 1315008"/>
                <a:gd name="connsiteX328" fmla="*/ 2401709 w 2429141"/>
                <a:gd name="connsiteY328" fmla="*/ 228312 h 1315008"/>
                <a:gd name="connsiteX329" fmla="*/ 2415425 w 2429141"/>
                <a:gd name="connsiteY329" fmla="*/ 214596 h 1315008"/>
                <a:gd name="connsiteX330" fmla="*/ 2215278 w 2429141"/>
                <a:gd name="connsiteY330" fmla="*/ 214596 h 1315008"/>
                <a:gd name="connsiteX331" fmla="*/ 2228994 w 2429141"/>
                <a:gd name="connsiteY331" fmla="*/ 228312 h 1315008"/>
                <a:gd name="connsiteX332" fmla="*/ 2215278 w 2429141"/>
                <a:gd name="connsiteY332" fmla="*/ 242028 h 1315008"/>
                <a:gd name="connsiteX333" fmla="*/ 2201562 w 2429141"/>
                <a:gd name="connsiteY333" fmla="*/ 228312 h 1315008"/>
                <a:gd name="connsiteX334" fmla="*/ 2215278 w 2429141"/>
                <a:gd name="connsiteY334" fmla="*/ 214596 h 1315008"/>
                <a:gd name="connsiteX335" fmla="*/ 2015136 w 2429141"/>
                <a:gd name="connsiteY335" fmla="*/ 214596 h 1315008"/>
                <a:gd name="connsiteX336" fmla="*/ 2028852 w 2429141"/>
                <a:gd name="connsiteY336" fmla="*/ 228312 h 1315008"/>
                <a:gd name="connsiteX337" fmla="*/ 2015136 w 2429141"/>
                <a:gd name="connsiteY337" fmla="*/ 242028 h 1315008"/>
                <a:gd name="connsiteX338" fmla="*/ 2001420 w 2429141"/>
                <a:gd name="connsiteY338" fmla="*/ 228312 h 1315008"/>
                <a:gd name="connsiteX339" fmla="*/ 2015136 w 2429141"/>
                <a:gd name="connsiteY339" fmla="*/ 214596 h 1315008"/>
                <a:gd name="connsiteX340" fmla="*/ 1814994 w 2429141"/>
                <a:gd name="connsiteY340" fmla="*/ 214596 h 1315008"/>
                <a:gd name="connsiteX341" fmla="*/ 1828710 w 2429141"/>
                <a:gd name="connsiteY341" fmla="*/ 228312 h 1315008"/>
                <a:gd name="connsiteX342" fmla="*/ 1814994 w 2429141"/>
                <a:gd name="connsiteY342" fmla="*/ 242028 h 1315008"/>
                <a:gd name="connsiteX343" fmla="*/ 1801278 w 2429141"/>
                <a:gd name="connsiteY343" fmla="*/ 228312 h 1315008"/>
                <a:gd name="connsiteX344" fmla="*/ 1814994 w 2429141"/>
                <a:gd name="connsiteY344" fmla="*/ 214596 h 1315008"/>
                <a:gd name="connsiteX345" fmla="*/ 1614852 w 2429141"/>
                <a:gd name="connsiteY345" fmla="*/ 214596 h 1315008"/>
                <a:gd name="connsiteX346" fmla="*/ 1628568 w 2429141"/>
                <a:gd name="connsiteY346" fmla="*/ 228312 h 1315008"/>
                <a:gd name="connsiteX347" fmla="*/ 1614852 w 2429141"/>
                <a:gd name="connsiteY347" fmla="*/ 242028 h 1315008"/>
                <a:gd name="connsiteX348" fmla="*/ 1601136 w 2429141"/>
                <a:gd name="connsiteY348" fmla="*/ 228312 h 1315008"/>
                <a:gd name="connsiteX349" fmla="*/ 1614852 w 2429141"/>
                <a:gd name="connsiteY349" fmla="*/ 214596 h 1315008"/>
                <a:gd name="connsiteX350" fmla="*/ 1414710 w 2429141"/>
                <a:gd name="connsiteY350" fmla="*/ 214596 h 1315008"/>
                <a:gd name="connsiteX351" fmla="*/ 1428426 w 2429141"/>
                <a:gd name="connsiteY351" fmla="*/ 228312 h 1315008"/>
                <a:gd name="connsiteX352" fmla="*/ 1414710 w 2429141"/>
                <a:gd name="connsiteY352" fmla="*/ 242028 h 1315008"/>
                <a:gd name="connsiteX353" fmla="*/ 1400994 w 2429141"/>
                <a:gd name="connsiteY353" fmla="*/ 228312 h 1315008"/>
                <a:gd name="connsiteX354" fmla="*/ 1414710 w 2429141"/>
                <a:gd name="connsiteY354" fmla="*/ 214596 h 1315008"/>
                <a:gd name="connsiteX355" fmla="*/ 1214568 w 2429141"/>
                <a:gd name="connsiteY355" fmla="*/ 214596 h 1315008"/>
                <a:gd name="connsiteX356" fmla="*/ 1228284 w 2429141"/>
                <a:gd name="connsiteY356" fmla="*/ 228312 h 1315008"/>
                <a:gd name="connsiteX357" fmla="*/ 1214568 w 2429141"/>
                <a:gd name="connsiteY357" fmla="*/ 242028 h 1315008"/>
                <a:gd name="connsiteX358" fmla="*/ 1200852 w 2429141"/>
                <a:gd name="connsiteY358" fmla="*/ 228312 h 1315008"/>
                <a:gd name="connsiteX359" fmla="*/ 1214568 w 2429141"/>
                <a:gd name="connsiteY359" fmla="*/ 214596 h 1315008"/>
                <a:gd name="connsiteX360" fmla="*/ 1014426 w 2429141"/>
                <a:gd name="connsiteY360" fmla="*/ 214596 h 1315008"/>
                <a:gd name="connsiteX361" fmla="*/ 1028142 w 2429141"/>
                <a:gd name="connsiteY361" fmla="*/ 228312 h 1315008"/>
                <a:gd name="connsiteX362" fmla="*/ 1014426 w 2429141"/>
                <a:gd name="connsiteY362" fmla="*/ 242028 h 1315008"/>
                <a:gd name="connsiteX363" fmla="*/ 1000710 w 2429141"/>
                <a:gd name="connsiteY363" fmla="*/ 228312 h 1315008"/>
                <a:gd name="connsiteX364" fmla="*/ 1014426 w 2429141"/>
                <a:gd name="connsiteY364" fmla="*/ 214596 h 1315008"/>
                <a:gd name="connsiteX365" fmla="*/ 814284 w 2429141"/>
                <a:gd name="connsiteY365" fmla="*/ 214596 h 1315008"/>
                <a:gd name="connsiteX366" fmla="*/ 828000 w 2429141"/>
                <a:gd name="connsiteY366" fmla="*/ 228312 h 1315008"/>
                <a:gd name="connsiteX367" fmla="*/ 814284 w 2429141"/>
                <a:gd name="connsiteY367" fmla="*/ 242028 h 1315008"/>
                <a:gd name="connsiteX368" fmla="*/ 800568 w 2429141"/>
                <a:gd name="connsiteY368" fmla="*/ 228312 h 1315008"/>
                <a:gd name="connsiteX369" fmla="*/ 814284 w 2429141"/>
                <a:gd name="connsiteY369" fmla="*/ 214596 h 1315008"/>
                <a:gd name="connsiteX370" fmla="*/ 614142 w 2429141"/>
                <a:gd name="connsiteY370" fmla="*/ 214596 h 1315008"/>
                <a:gd name="connsiteX371" fmla="*/ 627858 w 2429141"/>
                <a:gd name="connsiteY371" fmla="*/ 228312 h 1315008"/>
                <a:gd name="connsiteX372" fmla="*/ 614142 w 2429141"/>
                <a:gd name="connsiteY372" fmla="*/ 242028 h 1315008"/>
                <a:gd name="connsiteX373" fmla="*/ 600426 w 2429141"/>
                <a:gd name="connsiteY373" fmla="*/ 228312 h 1315008"/>
                <a:gd name="connsiteX374" fmla="*/ 614142 w 2429141"/>
                <a:gd name="connsiteY374" fmla="*/ 214596 h 1315008"/>
                <a:gd name="connsiteX375" fmla="*/ 414000 w 2429141"/>
                <a:gd name="connsiteY375" fmla="*/ 214596 h 1315008"/>
                <a:gd name="connsiteX376" fmla="*/ 427716 w 2429141"/>
                <a:gd name="connsiteY376" fmla="*/ 228312 h 1315008"/>
                <a:gd name="connsiteX377" fmla="*/ 414000 w 2429141"/>
                <a:gd name="connsiteY377" fmla="*/ 242028 h 1315008"/>
                <a:gd name="connsiteX378" fmla="*/ 400284 w 2429141"/>
                <a:gd name="connsiteY378" fmla="*/ 228312 h 1315008"/>
                <a:gd name="connsiteX379" fmla="*/ 414000 w 2429141"/>
                <a:gd name="connsiteY379" fmla="*/ 214596 h 1315008"/>
                <a:gd name="connsiteX380" fmla="*/ 213858 w 2429141"/>
                <a:gd name="connsiteY380" fmla="*/ 214596 h 1315008"/>
                <a:gd name="connsiteX381" fmla="*/ 227574 w 2429141"/>
                <a:gd name="connsiteY381" fmla="*/ 228312 h 1315008"/>
                <a:gd name="connsiteX382" fmla="*/ 213858 w 2429141"/>
                <a:gd name="connsiteY382" fmla="*/ 242028 h 1315008"/>
                <a:gd name="connsiteX383" fmla="*/ 200142 w 2429141"/>
                <a:gd name="connsiteY383" fmla="*/ 228312 h 1315008"/>
                <a:gd name="connsiteX384" fmla="*/ 213858 w 2429141"/>
                <a:gd name="connsiteY384" fmla="*/ 214596 h 1315008"/>
                <a:gd name="connsiteX385" fmla="*/ 13716 w 2429141"/>
                <a:gd name="connsiteY385" fmla="*/ 214596 h 1315008"/>
                <a:gd name="connsiteX386" fmla="*/ 27432 w 2429141"/>
                <a:gd name="connsiteY386" fmla="*/ 228312 h 1315008"/>
                <a:gd name="connsiteX387" fmla="*/ 13716 w 2429141"/>
                <a:gd name="connsiteY387" fmla="*/ 242028 h 1315008"/>
                <a:gd name="connsiteX388" fmla="*/ 0 w 2429141"/>
                <a:gd name="connsiteY388" fmla="*/ 228312 h 1315008"/>
                <a:gd name="connsiteX389" fmla="*/ 13716 w 2429141"/>
                <a:gd name="connsiteY389" fmla="*/ 214596 h 1315008"/>
                <a:gd name="connsiteX390" fmla="*/ 2415425 w 2429141"/>
                <a:gd name="connsiteY390" fmla="*/ 0 h 1315008"/>
                <a:gd name="connsiteX391" fmla="*/ 2429141 w 2429141"/>
                <a:gd name="connsiteY391" fmla="*/ 13716 h 1315008"/>
                <a:gd name="connsiteX392" fmla="*/ 2415425 w 2429141"/>
                <a:gd name="connsiteY392" fmla="*/ 27432 h 1315008"/>
                <a:gd name="connsiteX393" fmla="*/ 2401709 w 2429141"/>
                <a:gd name="connsiteY393" fmla="*/ 13716 h 1315008"/>
                <a:gd name="connsiteX394" fmla="*/ 2415425 w 2429141"/>
                <a:gd name="connsiteY394" fmla="*/ 0 h 1315008"/>
                <a:gd name="connsiteX395" fmla="*/ 2215278 w 2429141"/>
                <a:gd name="connsiteY395" fmla="*/ 0 h 1315008"/>
                <a:gd name="connsiteX396" fmla="*/ 2228994 w 2429141"/>
                <a:gd name="connsiteY396" fmla="*/ 13716 h 1315008"/>
                <a:gd name="connsiteX397" fmla="*/ 2215278 w 2429141"/>
                <a:gd name="connsiteY397" fmla="*/ 27432 h 1315008"/>
                <a:gd name="connsiteX398" fmla="*/ 2201562 w 2429141"/>
                <a:gd name="connsiteY398" fmla="*/ 13716 h 1315008"/>
                <a:gd name="connsiteX399" fmla="*/ 2215278 w 2429141"/>
                <a:gd name="connsiteY399" fmla="*/ 0 h 1315008"/>
                <a:gd name="connsiteX400" fmla="*/ 2015136 w 2429141"/>
                <a:gd name="connsiteY400" fmla="*/ 0 h 1315008"/>
                <a:gd name="connsiteX401" fmla="*/ 2028852 w 2429141"/>
                <a:gd name="connsiteY401" fmla="*/ 13716 h 1315008"/>
                <a:gd name="connsiteX402" fmla="*/ 2015136 w 2429141"/>
                <a:gd name="connsiteY402" fmla="*/ 27432 h 1315008"/>
                <a:gd name="connsiteX403" fmla="*/ 2001420 w 2429141"/>
                <a:gd name="connsiteY403" fmla="*/ 13716 h 1315008"/>
                <a:gd name="connsiteX404" fmla="*/ 2015136 w 2429141"/>
                <a:gd name="connsiteY404" fmla="*/ 0 h 1315008"/>
                <a:gd name="connsiteX405" fmla="*/ 1814994 w 2429141"/>
                <a:gd name="connsiteY405" fmla="*/ 0 h 1315008"/>
                <a:gd name="connsiteX406" fmla="*/ 1828710 w 2429141"/>
                <a:gd name="connsiteY406" fmla="*/ 13716 h 1315008"/>
                <a:gd name="connsiteX407" fmla="*/ 1814994 w 2429141"/>
                <a:gd name="connsiteY407" fmla="*/ 27432 h 1315008"/>
                <a:gd name="connsiteX408" fmla="*/ 1801278 w 2429141"/>
                <a:gd name="connsiteY408" fmla="*/ 13716 h 1315008"/>
                <a:gd name="connsiteX409" fmla="*/ 1814994 w 2429141"/>
                <a:gd name="connsiteY409" fmla="*/ 0 h 1315008"/>
                <a:gd name="connsiteX410" fmla="*/ 1614852 w 2429141"/>
                <a:gd name="connsiteY410" fmla="*/ 0 h 1315008"/>
                <a:gd name="connsiteX411" fmla="*/ 1628568 w 2429141"/>
                <a:gd name="connsiteY411" fmla="*/ 13716 h 1315008"/>
                <a:gd name="connsiteX412" fmla="*/ 1614852 w 2429141"/>
                <a:gd name="connsiteY412" fmla="*/ 27432 h 1315008"/>
                <a:gd name="connsiteX413" fmla="*/ 1601136 w 2429141"/>
                <a:gd name="connsiteY413" fmla="*/ 13716 h 1315008"/>
                <a:gd name="connsiteX414" fmla="*/ 1614852 w 2429141"/>
                <a:gd name="connsiteY414" fmla="*/ 0 h 1315008"/>
                <a:gd name="connsiteX415" fmla="*/ 1414710 w 2429141"/>
                <a:gd name="connsiteY415" fmla="*/ 0 h 1315008"/>
                <a:gd name="connsiteX416" fmla="*/ 1428426 w 2429141"/>
                <a:gd name="connsiteY416" fmla="*/ 13716 h 1315008"/>
                <a:gd name="connsiteX417" fmla="*/ 1414710 w 2429141"/>
                <a:gd name="connsiteY417" fmla="*/ 27432 h 1315008"/>
                <a:gd name="connsiteX418" fmla="*/ 1400994 w 2429141"/>
                <a:gd name="connsiteY418" fmla="*/ 13716 h 1315008"/>
                <a:gd name="connsiteX419" fmla="*/ 1414710 w 2429141"/>
                <a:gd name="connsiteY419" fmla="*/ 0 h 1315008"/>
                <a:gd name="connsiteX420" fmla="*/ 1214568 w 2429141"/>
                <a:gd name="connsiteY420" fmla="*/ 0 h 1315008"/>
                <a:gd name="connsiteX421" fmla="*/ 1228284 w 2429141"/>
                <a:gd name="connsiteY421" fmla="*/ 13716 h 1315008"/>
                <a:gd name="connsiteX422" fmla="*/ 1214568 w 2429141"/>
                <a:gd name="connsiteY422" fmla="*/ 27432 h 1315008"/>
                <a:gd name="connsiteX423" fmla="*/ 1200852 w 2429141"/>
                <a:gd name="connsiteY423" fmla="*/ 13716 h 1315008"/>
                <a:gd name="connsiteX424" fmla="*/ 1214568 w 2429141"/>
                <a:gd name="connsiteY424" fmla="*/ 0 h 1315008"/>
                <a:gd name="connsiteX425" fmla="*/ 1014426 w 2429141"/>
                <a:gd name="connsiteY425" fmla="*/ 0 h 1315008"/>
                <a:gd name="connsiteX426" fmla="*/ 1028142 w 2429141"/>
                <a:gd name="connsiteY426" fmla="*/ 13716 h 1315008"/>
                <a:gd name="connsiteX427" fmla="*/ 1014426 w 2429141"/>
                <a:gd name="connsiteY427" fmla="*/ 27432 h 1315008"/>
                <a:gd name="connsiteX428" fmla="*/ 1000710 w 2429141"/>
                <a:gd name="connsiteY428" fmla="*/ 13716 h 1315008"/>
                <a:gd name="connsiteX429" fmla="*/ 1014426 w 2429141"/>
                <a:gd name="connsiteY429" fmla="*/ 0 h 1315008"/>
                <a:gd name="connsiteX430" fmla="*/ 814284 w 2429141"/>
                <a:gd name="connsiteY430" fmla="*/ 0 h 1315008"/>
                <a:gd name="connsiteX431" fmla="*/ 828000 w 2429141"/>
                <a:gd name="connsiteY431" fmla="*/ 13716 h 1315008"/>
                <a:gd name="connsiteX432" fmla="*/ 814284 w 2429141"/>
                <a:gd name="connsiteY432" fmla="*/ 27432 h 1315008"/>
                <a:gd name="connsiteX433" fmla="*/ 800568 w 2429141"/>
                <a:gd name="connsiteY433" fmla="*/ 13716 h 1315008"/>
                <a:gd name="connsiteX434" fmla="*/ 814284 w 2429141"/>
                <a:gd name="connsiteY434" fmla="*/ 0 h 1315008"/>
                <a:gd name="connsiteX435" fmla="*/ 614142 w 2429141"/>
                <a:gd name="connsiteY435" fmla="*/ 0 h 1315008"/>
                <a:gd name="connsiteX436" fmla="*/ 627858 w 2429141"/>
                <a:gd name="connsiteY436" fmla="*/ 13716 h 1315008"/>
                <a:gd name="connsiteX437" fmla="*/ 614142 w 2429141"/>
                <a:gd name="connsiteY437" fmla="*/ 27432 h 1315008"/>
                <a:gd name="connsiteX438" fmla="*/ 600426 w 2429141"/>
                <a:gd name="connsiteY438" fmla="*/ 13716 h 1315008"/>
                <a:gd name="connsiteX439" fmla="*/ 614142 w 2429141"/>
                <a:gd name="connsiteY439" fmla="*/ 0 h 1315008"/>
                <a:gd name="connsiteX440" fmla="*/ 414000 w 2429141"/>
                <a:gd name="connsiteY440" fmla="*/ 0 h 1315008"/>
                <a:gd name="connsiteX441" fmla="*/ 427716 w 2429141"/>
                <a:gd name="connsiteY441" fmla="*/ 13716 h 1315008"/>
                <a:gd name="connsiteX442" fmla="*/ 414000 w 2429141"/>
                <a:gd name="connsiteY442" fmla="*/ 27432 h 1315008"/>
                <a:gd name="connsiteX443" fmla="*/ 400284 w 2429141"/>
                <a:gd name="connsiteY443" fmla="*/ 13716 h 1315008"/>
                <a:gd name="connsiteX444" fmla="*/ 414000 w 2429141"/>
                <a:gd name="connsiteY444" fmla="*/ 0 h 1315008"/>
                <a:gd name="connsiteX445" fmla="*/ 213858 w 2429141"/>
                <a:gd name="connsiteY445" fmla="*/ 0 h 1315008"/>
                <a:gd name="connsiteX446" fmla="*/ 227574 w 2429141"/>
                <a:gd name="connsiteY446" fmla="*/ 13716 h 1315008"/>
                <a:gd name="connsiteX447" fmla="*/ 213858 w 2429141"/>
                <a:gd name="connsiteY447" fmla="*/ 27432 h 1315008"/>
                <a:gd name="connsiteX448" fmla="*/ 200142 w 2429141"/>
                <a:gd name="connsiteY448" fmla="*/ 13716 h 1315008"/>
                <a:gd name="connsiteX449" fmla="*/ 213858 w 2429141"/>
                <a:gd name="connsiteY449" fmla="*/ 0 h 1315008"/>
                <a:gd name="connsiteX450" fmla="*/ 13716 w 2429141"/>
                <a:gd name="connsiteY450" fmla="*/ 0 h 1315008"/>
                <a:gd name="connsiteX451" fmla="*/ 27432 w 2429141"/>
                <a:gd name="connsiteY451" fmla="*/ 13716 h 1315008"/>
                <a:gd name="connsiteX452" fmla="*/ 13716 w 2429141"/>
                <a:gd name="connsiteY452" fmla="*/ 27432 h 1315008"/>
                <a:gd name="connsiteX453" fmla="*/ 0 w 2429141"/>
                <a:gd name="connsiteY453" fmla="*/ 13716 h 1315008"/>
                <a:gd name="connsiteX454" fmla="*/ 13716 w 2429141"/>
                <a:gd name="connsiteY454" fmla="*/ 0 h 131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Lst>
              <a:rect l="l" t="t" r="r" b="b"/>
              <a:pathLst>
                <a:path w="2429141" h="1315008">
                  <a:moveTo>
                    <a:pt x="2415425" y="1287576"/>
                  </a:moveTo>
                  <a:cubicBezTo>
                    <a:pt x="2423000" y="1287576"/>
                    <a:pt x="2429141" y="1293717"/>
                    <a:pt x="2429141" y="1301292"/>
                  </a:cubicBezTo>
                  <a:cubicBezTo>
                    <a:pt x="2429141" y="1308867"/>
                    <a:pt x="2423000" y="1315008"/>
                    <a:pt x="2415425" y="1315008"/>
                  </a:cubicBezTo>
                  <a:cubicBezTo>
                    <a:pt x="2407850" y="1315008"/>
                    <a:pt x="2401709" y="1308867"/>
                    <a:pt x="2401709" y="1301292"/>
                  </a:cubicBezTo>
                  <a:cubicBezTo>
                    <a:pt x="2401709" y="1293717"/>
                    <a:pt x="2407850" y="1287576"/>
                    <a:pt x="2415425" y="1287576"/>
                  </a:cubicBezTo>
                  <a:close/>
                  <a:moveTo>
                    <a:pt x="2215278" y="1287576"/>
                  </a:moveTo>
                  <a:cubicBezTo>
                    <a:pt x="2222853" y="1287576"/>
                    <a:pt x="2228994" y="1293717"/>
                    <a:pt x="2228994" y="1301292"/>
                  </a:cubicBezTo>
                  <a:cubicBezTo>
                    <a:pt x="2228994" y="1308867"/>
                    <a:pt x="2222853" y="1315008"/>
                    <a:pt x="2215278" y="1315008"/>
                  </a:cubicBezTo>
                  <a:cubicBezTo>
                    <a:pt x="2207703" y="1315008"/>
                    <a:pt x="2201562" y="1308867"/>
                    <a:pt x="2201562" y="1301292"/>
                  </a:cubicBezTo>
                  <a:cubicBezTo>
                    <a:pt x="2201562" y="1293717"/>
                    <a:pt x="2207703" y="1287576"/>
                    <a:pt x="2215278" y="1287576"/>
                  </a:cubicBezTo>
                  <a:close/>
                  <a:moveTo>
                    <a:pt x="2015136" y="1287576"/>
                  </a:moveTo>
                  <a:cubicBezTo>
                    <a:pt x="2022711" y="1287576"/>
                    <a:pt x="2028852" y="1293717"/>
                    <a:pt x="2028852" y="1301292"/>
                  </a:cubicBezTo>
                  <a:cubicBezTo>
                    <a:pt x="2028852" y="1308867"/>
                    <a:pt x="2022711" y="1315008"/>
                    <a:pt x="2015136" y="1315008"/>
                  </a:cubicBezTo>
                  <a:cubicBezTo>
                    <a:pt x="2007561" y="1315008"/>
                    <a:pt x="2001420" y="1308867"/>
                    <a:pt x="2001420" y="1301292"/>
                  </a:cubicBezTo>
                  <a:cubicBezTo>
                    <a:pt x="2001420" y="1293717"/>
                    <a:pt x="2007561" y="1287576"/>
                    <a:pt x="2015136" y="1287576"/>
                  </a:cubicBezTo>
                  <a:close/>
                  <a:moveTo>
                    <a:pt x="1814994" y="1287576"/>
                  </a:moveTo>
                  <a:cubicBezTo>
                    <a:pt x="1822569" y="1287576"/>
                    <a:pt x="1828710" y="1293717"/>
                    <a:pt x="1828710" y="1301292"/>
                  </a:cubicBezTo>
                  <a:cubicBezTo>
                    <a:pt x="1828710" y="1308867"/>
                    <a:pt x="1822569" y="1315008"/>
                    <a:pt x="1814994" y="1315008"/>
                  </a:cubicBezTo>
                  <a:cubicBezTo>
                    <a:pt x="1807419" y="1315008"/>
                    <a:pt x="1801278" y="1308867"/>
                    <a:pt x="1801278" y="1301292"/>
                  </a:cubicBezTo>
                  <a:cubicBezTo>
                    <a:pt x="1801278" y="1293717"/>
                    <a:pt x="1807419" y="1287576"/>
                    <a:pt x="1814994" y="1287576"/>
                  </a:cubicBezTo>
                  <a:close/>
                  <a:moveTo>
                    <a:pt x="1614852" y="1287576"/>
                  </a:moveTo>
                  <a:cubicBezTo>
                    <a:pt x="1622427" y="1287576"/>
                    <a:pt x="1628568" y="1293717"/>
                    <a:pt x="1628568" y="1301292"/>
                  </a:cubicBezTo>
                  <a:cubicBezTo>
                    <a:pt x="1628568" y="1308867"/>
                    <a:pt x="1622427" y="1315008"/>
                    <a:pt x="1614852" y="1315008"/>
                  </a:cubicBezTo>
                  <a:cubicBezTo>
                    <a:pt x="1607277" y="1315008"/>
                    <a:pt x="1601136" y="1308867"/>
                    <a:pt x="1601136" y="1301292"/>
                  </a:cubicBezTo>
                  <a:cubicBezTo>
                    <a:pt x="1601136" y="1293717"/>
                    <a:pt x="1607277" y="1287576"/>
                    <a:pt x="1614852" y="1287576"/>
                  </a:cubicBezTo>
                  <a:close/>
                  <a:moveTo>
                    <a:pt x="1414710" y="1287576"/>
                  </a:moveTo>
                  <a:cubicBezTo>
                    <a:pt x="1422285" y="1287576"/>
                    <a:pt x="1428426" y="1293717"/>
                    <a:pt x="1428426" y="1301292"/>
                  </a:cubicBezTo>
                  <a:cubicBezTo>
                    <a:pt x="1428426" y="1308867"/>
                    <a:pt x="1422285" y="1315008"/>
                    <a:pt x="1414710" y="1315008"/>
                  </a:cubicBezTo>
                  <a:cubicBezTo>
                    <a:pt x="1407135" y="1315008"/>
                    <a:pt x="1400994" y="1308867"/>
                    <a:pt x="1400994" y="1301292"/>
                  </a:cubicBezTo>
                  <a:cubicBezTo>
                    <a:pt x="1400994" y="1293717"/>
                    <a:pt x="1407135" y="1287576"/>
                    <a:pt x="1414710" y="1287576"/>
                  </a:cubicBezTo>
                  <a:close/>
                  <a:moveTo>
                    <a:pt x="1214568" y="1287576"/>
                  </a:moveTo>
                  <a:cubicBezTo>
                    <a:pt x="1222143" y="1287576"/>
                    <a:pt x="1228284" y="1293717"/>
                    <a:pt x="1228284" y="1301292"/>
                  </a:cubicBezTo>
                  <a:cubicBezTo>
                    <a:pt x="1228284" y="1308867"/>
                    <a:pt x="1222143" y="1315008"/>
                    <a:pt x="1214568" y="1315008"/>
                  </a:cubicBezTo>
                  <a:cubicBezTo>
                    <a:pt x="1206993" y="1315008"/>
                    <a:pt x="1200852" y="1308867"/>
                    <a:pt x="1200852" y="1301292"/>
                  </a:cubicBezTo>
                  <a:cubicBezTo>
                    <a:pt x="1200852" y="1293717"/>
                    <a:pt x="1206993" y="1287576"/>
                    <a:pt x="1214568" y="1287576"/>
                  </a:cubicBezTo>
                  <a:close/>
                  <a:moveTo>
                    <a:pt x="1014426" y="1287576"/>
                  </a:moveTo>
                  <a:cubicBezTo>
                    <a:pt x="1022001" y="1287576"/>
                    <a:pt x="1028142" y="1293717"/>
                    <a:pt x="1028142" y="1301292"/>
                  </a:cubicBezTo>
                  <a:cubicBezTo>
                    <a:pt x="1028142" y="1308867"/>
                    <a:pt x="1022001" y="1315008"/>
                    <a:pt x="1014426" y="1315008"/>
                  </a:cubicBezTo>
                  <a:cubicBezTo>
                    <a:pt x="1006851" y="1315008"/>
                    <a:pt x="1000710" y="1308867"/>
                    <a:pt x="1000710" y="1301292"/>
                  </a:cubicBezTo>
                  <a:cubicBezTo>
                    <a:pt x="1000710" y="1293717"/>
                    <a:pt x="1006851" y="1287576"/>
                    <a:pt x="1014426" y="1287576"/>
                  </a:cubicBezTo>
                  <a:close/>
                  <a:moveTo>
                    <a:pt x="814284" y="1287576"/>
                  </a:moveTo>
                  <a:cubicBezTo>
                    <a:pt x="821859" y="1287576"/>
                    <a:pt x="828000" y="1293717"/>
                    <a:pt x="828000" y="1301292"/>
                  </a:cubicBezTo>
                  <a:cubicBezTo>
                    <a:pt x="828000" y="1308867"/>
                    <a:pt x="821859" y="1315008"/>
                    <a:pt x="814284" y="1315008"/>
                  </a:cubicBezTo>
                  <a:cubicBezTo>
                    <a:pt x="806709" y="1315008"/>
                    <a:pt x="800568" y="1308867"/>
                    <a:pt x="800568" y="1301292"/>
                  </a:cubicBezTo>
                  <a:cubicBezTo>
                    <a:pt x="800568" y="1293717"/>
                    <a:pt x="806709" y="1287576"/>
                    <a:pt x="814284" y="1287576"/>
                  </a:cubicBezTo>
                  <a:close/>
                  <a:moveTo>
                    <a:pt x="614142" y="1287576"/>
                  </a:moveTo>
                  <a:cubicBezTo>
                    <a:pt x="621717" y="1287576"/>
                    <a:pt x="627858" y="1293717"/>
                    <a:pt x="627858" y="1301292"/>
                  </a:cubicBezTo>
                  <a:cubicBezTo>
                    <a:pt x="627858" y="1308867"/>
                    <a:pt x="621717" y="1315008"/>
                    <a:pt x="614142" y="1315008"/>
                  </a:cubicBezTo>
                  <a:cubicBezTo>
                    <a:pt x="606567" y="1315008"/>
                    <a:pt x="600426" y="1308867"/>
                    <a:pt x="600426" y="1301292"/>
                  </a:cubicBezTo>
                  <a:cubicBezTo>
                    <a:pt x="600426" y="1293717"/>
                    <a:pt x="606567" y="1287576"/>
                    <a:pt x="614142" y="1287576"/>
                  </a:cubicBezTo>
                  <a:close/>
                  <a:moveTo>
                    <a:pt x="414000" y="1287576"/>
                  </a:moveTo>
                  <a:cubicBezTo>
                    <a:pt x="421575" y="1287576"/>
                    <a:pt x="427716" y="1293717"/>
                    <a:pt x="427716" y="1301292"/>
                  </a:cubicBezTo>
                  <a:cubicBezTo>
                    <a:pt x="427716" y="1308867"/>
                    <a:pt x="421575" y="1315008"/>
                    <a:pt x="414000" y="1315008"/>
                  </a:cubicBezTo>
                  <a:cubicBezTo>
                    <a:pt x="406425" y="1315008"/>
                    <a:pt x="400284" y="1308867"/>
                    <a:pt x="400284" y="1301292"/>
                  </a:cubicBezTo>
                  <a:cubicBezTo>
                    <a:pt x="400284" y="1293717"/>
                    <a:pt x="406425" y="1287576"/>
                    <a:pt x="414000" y="1287576"/>
                  </a:cubicBezTo>
                  <a:close/>
                  <a:moveTo>
                    <a:pt x="213858" y="1287576"/>
                  </a:moveTo>
                  <a:cubicBezTo>
                    <a:pt x="221433" y="1287576"/>
                    <a:pt x="227574" y="1293717"/>
                    <a:pt x="227574" y="1301292"/>
                  </a:cubicBezTo>
                  <a:cubicBezTo>
                    <a:pt x="227574" y="1308867"/>
                    <a:pt x="221433" y="1315008"/>
                    <a:pt x="213858" y="1315008"/>
                  </a:cubicBezTo>
                  <a:cubicBezTo>
                    <a:pt x="206283" y="1315008"/>
                    <a:pt x="200142" y="1308867"/>
                    <a:pt x="200142" y="1301292"/>
                  </a:cubicBezTo>
                  <a:cubicBezTo>
                    <a:pt x="200142" y="1293717"/>
                    <a:pt x="206283" y="1287576"/>
                    <a:pt x="213858" y="1287576"/>
                  </a:cubicBezTo>
                  <a:close/>
                  <a:moveTo>
                    <a:pt x="13716" y="1287576"/>
                  </a:moveTo>
                  <a:cubicBezTo>
                    <a:pt x="21291" y="1287576"/>
                    <a:pt x="27432" y="1293717"/>
                    <a:pt x="27432" y="1301292"/>
                  </a:cubicBezTo>
                  <a:cubicBezTo>
                    <a:pt x="27432" y="1308867"/>
                    <a:pt x="21291" y="1315008"/>
                    <a:pt x="13716" y="1315008"/>
                  </a:cubicBezTo>
                  <a:cubicBezTo>
                    <a:pt x="6141" y="1315008"/>
                    <a:pt x="0" y="1308867"/>
                    <a:pt x="0" y="1301292"/>
                  </a:cubicBezTo>
                  <a:cubicBezTo>
                    <a:pt x="0" y="1293717"/>
                    <a:pt x="6141" y="1287576"/>
                    <a:pt x="13716" y="1287576"/>
                  </a:cubicBezTo>
                  <a:close/>
                  <a:moveTo>
                    <a:pt x="2415425" y="1072980"/>
                  </a:moveTo>
                  <a:cubicBezTo>
                    <a:pt x="2423000" y="1072980"/>
                    <a:pt x="2429141" y="1079121"/>
                    <a:pt x="2429141" y="1086696"/>
                  </a:cubicBezTo>
                  <a:cubicBezTo>
                    <a:pt x="2429141" y="1094271"/>
                    <a:pt x="2423000" y="1100412"/>
                    <a:pt x="2415425" y="1100412"/>
                  </a:cubicBezTo>
                  <a:cubicBezTo>
                    <a:pt x="2407850" y="1100412"/>
                    <a:pt x="2401709" y="1094271"/>
                    <a:pt x="2401709" y="1086696"/>
                  </a:cubicBezTo>
                  <a:cubicBezTo>
                    <a:pt x="2401709" y="1079121"/>
                    <a:pt x="2407850" y="1072980"/>
                    <a:pt x="2415425" y="1072980"/>
                  </a:cubicBezTo>
                  <a:close/>
                  <a:moveTo>
                    <a:pt x="2215278" y="1072980"/>
                  </a:moveTo>
                  <a:cubicBezTo>
                    <a:pt x="2222853" y="1072980"/>
                    <a:pt x="2228994" y="1079121"/>
                    <a:pt x="2228994" y="1086696"/>
                  </a:cubicBezTo>
                  <a:cubicBezTo>
                    <a:pt x="2228994" y="1094271"/>
                    <a:pt x="2222853" y="1100412"/>
                    <a:pt x="2215278" y="1100412"/>
                  </a:cubicBezTo>
                  <a:cubicBezTo>
                    <a:pt x="2207703" y="1100412"/>
                    <a:pt x="2201562" y="1094271"/>
                    <a:pt x="2201562" y="1086696"/>
                  </a:cubicBezTo>
                  <a:cubicBezTo>
                    <a:pt x="2201562" y="1079121"/>
                    <a:pt x="2207703" y="1072980"/>
                    <a:pt x="2215278" y="1072980"/>
                  </a:cubicBezTo>
                  <a:close/>
                  <a:moveTo>
                    <a:pt x="2015136" y="1072980"/>
                  </a:moveTo>
                  <a:cubicBezTo>
                    <a:pt x="2022711" y="1072980"/>
                    <a:pt x="2028852" y="1079121"/>
                    <a:pt x="2028852" y="1086696"/>
                  </a:cubicBezTo>
                  <a:cubicBezTo>
                    <a:pt x="2028852" y="1094271"/>
                    <a:pt x="2022711" y="1100412"/>
                    <a:pt x="2015136" y="1100412"/>
                  </a:cubicBezTo>
                  <a:cubicBezTo>
                    <a:pt x="2007561" y="1100412"/>
                    <a:pt x="2001420" y="1094271"/>
                    <a:pt x="2001420" y="1086696"/>
                  </a:cubicBezTo>
                  <a:cubicBezTo>
                    <a:pt x="2001420" y="1079121"/>
                    <a:pt x="2007561" y="1072980"/>
                    <a:pt x="2015136" y="1072980"/>
                  </a:cubicBezTo>
                  <a:close/>
                  <a:moveTo>
                    <a:pt x="1814994" y="1072980"/>
                  </a:moveTo>
                  <a:cubicBezTo>
                    <a:pt x="1822569" y="1072980"/>
                    <a:pt x="1828710" y="1079121"/>
                    <a:pt x="1828710" y="1086696"/>
                  </a:cubicBezTo>
                  <a:cubicBezTo>
                    <a:pt x="1828710" y="1094271"/>
                    <a:pt x="1822569" y="1100412"/>
                    <a:pt x="1814994" y="1100412"/>
                  </a:cubicBezTo>
                  <a:cubicBezTo>
                    <a:pt x="1807419" y="1100412"/>
                    <a:pt x="1801278" y="1094271"/>
                    <a:pt x="1801278" y="1086696"/>
                  </a:cubicBezTo>
                  <a:cubicBezTo>
                    <a:pt x="1801278" y="1079121"/>
                    <a:pt x="1807419" y="1072980"/>
                    <a:pt x="1814994" y="1072980"/>
                  </a:cubicBezTo>
                  <a:close/>
                  <a:moveTo>
                    <a:pt x="1614852" y="1072980"/>
                  </a:moveTo>
                  <a:cubicBezTo>
                    <a:pt x="1622427" y="1072980"/>
                    <a:pt x="1628568" y="1079121"/>
                    <a:pt x="1628568" y="1086696"/>
                  </a:cubicBezTo>
                  <a:cubicBezTo>
                    <a:pt x="1628568" y="1094271"/>
                    <a:pt x="1622427" y="1100412"/>
                    <a:pt x="1614852" y="1100412"/>
                  </a:cubicBezTo>
                  <a:cubicBezTo>
                    <a:pt x="1607277" y="1100412"/>
                    <a:pt x="1601136" y="1094271"/>
                    <a:pt x="1601136" y="1086696"/>
                  </a:cubicBezTo>
                  <a:cubicBezTo>
                    <a:pt x="1601136" y="1079121"/>
                    <a:pt x="1607277" y="1072980"/>
                    <a:pt x="1614852" y="1072980"/>
                  </a:cubicBezTo>
                  <a:close/>
                  <a:moveTo>
                    <a:pt x="1414710" y="1072980"/>
                  </a:moveTo>
                  <a:cubicBezTo>
                    <a:pt x="1422285" y="1072980"/>
                    <a:pt x="1428426" y="1079121"/>
                    <a:pt x="1428426" y="1086696"/>
                  </a:cubicBezTo>
                  <a:cubicBezTo>
                    <a:pt x="1428426" y="1094271"/>
                    <a:pt x="1422285" y="1100412"/>
                    <a:pt x="1414710" y="1100412"/>
                  </a:cubicBezTo>
                  <a:cubicBezTo>
                    <a:pt x="1407135" y="1100412"/>
                    <a:pt x="1400994" y="1094271"/>
                    <a:pt x="1400994" y="1086696"/>
                  </a:cubicBezTo>
                  <a:cubicBezTo>
                    <a:pt x="1400994" y="1079121"/>
                    <a:pt x="1407135" y="1072980"/>
                    <a:pt x="1414710" y="1072980"/>
                  </a:cubicBezTo>
                  <a:close/>
                  <a:moveTo>
                    <a:pt x="1214568" y="1072980"/>
                  </a:moveTo>
                  <a:cubicBezTo>
                    <a:pt x="1222143" y="1072980"/>
                    <a:pt x="1228284" y="1079121"/>
                    <a:pt x="1228284" y="1086696"/>
                  </a:cubicBezTo>
                  <a:cubicBezTo>
                    <a:pt x="1228284" y="1094271"/>
                    <a:pt x="1222143" y="1100412"/>
                    <a:pt x="1214568" y="1100412"/>
                  </a:cubicBezTo>
                  <a:cubicBezTo>
                    <a:pt x="1206993" y="1100412"/>
                    <a:pt x="1200852" y="1094271"/>
                    <a:pt x="1200852" y="1086696"/>
                  </a:cubicBezTo>
                  <a:cubicBezTo>
                    <a:pt x="1200852" y="1079121"/>
                    <a:pt x="1206993" y="1072980"/>
                    <a:pt x="1214568" y="1072980"/>
                  </a:cubicBezTo>
                  <a:close/>
                  <a:moveTo>
                    <a:pt x="1014426" y="1072980"/>
                  </a:moveTo>
                  <a:cubicBezTo>
                    <a:pt x="1022001" y="1072980"/>
                    <a:pt x="1028142" y="1079121"/>
                    <a:pt x="1028142" y="1086696"/>
                  </a:cubicBezTo>
                  <a:cubicBezTo>
                    <a:pt x="1028142" y="1094271"/>
                    <a:pt x="1022001" y="1100412"/>
                    <a:pt x="1014426" y="1100412"/>
                  </a:cubicBezTo>
                  <a:cubicBezTo>
                    <a:pt x="1006851" y="1100412"/>
                    <a:pt x="1000710" y="1094271"/>
                    <a:pt x="1000710" y="1086696"/>
                  </a:cubicBezTo>
                  <a:cubicBezTo>
                    <a:pt x="1000710" y="1079121"/>
                    <a:pt x="1006851" y="1072980"/>
                    <a:pt x="1014426" y="1072980"/>
                  </a:cubicBezTo>
                  <a:close/>
                  <a:moveTo>
                    <a:pt x="814284" y="1072980"/>
                  </a:moveTo>
                  <a:cubicBezTo>
                    <a:pt x="821859" y="1072980"/>
                    <a:pt x="828000" y="1079121"/>
                    <a:pt x="828000" y="1086696"/>
                  </a:cubicBezTo>
                  <a:cubicBezTo>
                    <a:pt x="828000" y="1094271"/>
                    <a:pt x="821859" y="1100412"/>
                    <a:pt x="814284" y="1100412"/>
                  </a:cubicBezTo>
                  <a:cubicBezTo>
                    <a:pt x="806709" y="1100412"/>
                    <a:pt x="800568" y="1094271"/>
                    <a:pt x="800568" y="1086696"/>
                  </a:cubicBezTo>
                  <a:cubicBezTo>
                    <a:pt x="800568" y="1079121"/>
                    <a:pt x="806709" y="1072980"/>
                    <a:pt x="814284" y="1072980"/>
                  </a:cubicBezTo>
                  <a:close/>
                  <a:moveTo>
                    <a:pt x="614142" y="1072980"/>
                  </a:moveTo>
                  <a:cubicBezTo>
                    <a:pt x="621717" y="1072980"/>
                    <a:pt x="627858" y="1079121"/>
                    <a:pt x="627858" y="1086696"/>
                  </a:cubicBezTo>
                  <a:cubicBezTo>
                    <a:pt x="627858" y="1094271"/>
                    <a:pt x="621717" y="1100412"/>
                    <a:pt x="614142" y="1100412"/>
                  </a:cubicBezTo>
                  <a:cubicBezTo>
                    <a:pt x="606567" y="1100412"/>
                    <a:pt x="600426" y="1094271"/>
                    <a:pt x="600426" y="1086696"/>
                  </a:cubicBezTo>
                  <a:cubicBezTo>
                    <a:pt x="600426" y="1079121"/>
                    <a:pt x="606567" y="1072980"/>
                    <a:pt x="614142" y="1072980"/>
                  </a:cubicBezTo>
                  <a:close/>
                  <a:moveTo>
                    <a:pt x="414000" y="1072980"/>
                  </a:moveTo>
                  <a:cubicBezTo>
                    <a:pt x="421575" y="1072980"/>
                    <a:pt x="427716" y="1079121"/>
                    <a:pt x="427716" y="1086696"/>
                  </a:cubicBezTo>
                  <a:cubicBezTo>
                    <a:pt x="427716" y="1094271"/>
                    <a:pt x="421575" y="1100412"/>
                    <a:pt x="414000" y="1100412"/>
                  </a:cubicBezTo>
                  <a:cubicBezTo>
                    <a:pt x="406425" y="1100412"/>
                    <a:pt x="400284" y="1094271"/>
                    <a:pt x="400284" y="1086696"/>
                  </a:cubicBezTo>
                  <a:cubicBezTo>
                    <a:pt x="400284" y="1079121"/>
                    <a:pt x="406425" y="1072980"/>
                    <a:pt x="414000" y="1072980"/>
                  </a:cubicBezTo>
                  <a:close/>
                  <a:moveTo>
                    <a:pt x="213858" y="1072980"/>
                  </a:moveTo>
                  <a:cubicBezTo>
                    <a:pt x="221433" y="1072980"/>
                    <a:pt x="227574" y="1079121"/>
                    <a:pt x="227574" y="1086696"/>
                  </a:cubicBezTo>
                  <a:cubicBezTo>
                    <a:pt x="227574" y="1094271"/>
                    <a:pt x="221433" y="1100412"/>
                    <a:pt x="213858" y="1100412"/>
                  </a:cubicBezTo>
                  <a:cubicBezTo>
                    <a:pt x="206283" y="1100412"/>
                    <a:pt x="200142" y="1094271"/>
                    <a:pt x="200142" y="1086696"/>
                  </a:cubicBezTo>
                  <a:cubicBezTo>
                    <a:pt x="200142" y="1079121"/>
                    <a:pt x="206283" y="1072980"/>
                    <a:pt x="213858" y="1072980"/>
                  </a:cubicBezTo>
                  <a:close/>
                  <a:moveTo>
                    <a:pt x="13716" y="1072980"/>
                  </a:moveTo>
                  <a:cubicBezTo>
                    <a:pt x="21291" y="1072980"/>
                    <a:pt x="27432" y="1079121"/>
                    <a:pt x="27432" y="1086696"/>
                  </a:cubicBezTo>
                  <a:cubicBezTo>
                    <a:pt x="27432" y="1094271"/>
                    <a:pt x="21291" y="1100412"/>
                    <a:pt x="13716" y="1100412"/>
                  </a:cubicBezTo>
                  <a:cubicBezTo>
                    <a:pt x="6141" y="1100412"/>
                    <a:pt x="0" y="1094271"/>
                    <a:pt x="0" y="1086696"/>
                  </a:cubicBezTo>
                  <a:cubicBezTo>
                    <a:pt x="0" y="1079121"/>
                    <a:pt x="6141" y="1072980"/>
                    <a:pt x="13716" y="1072980"/>
                  </a:cubicBezTo>
                  <a:close/>
                  <a:moveTo>
                    <a:pt x="2415425" y="858384"/>
                  </a:moveTo>
                  <a:cubicBezTo>
                    <a:pt x="2423000" y="858384"/>
                    <a:pt x="2429141" y="864525"/>
                    <a:pt x="2429141" y="872100"/>
                  </a:cubicBezTo>
                  <a:cubicBezTo>
                    <a:pt x="2429141" y="879675"/>
                    <a:pt x="2423000" y="885816"/>
                    <a:pt x="2415425" y="885816"/>
                  </a:cubicBezTo>
                  <a:cubicBezTo>
                    <a:pt x="2407850" y="885816"/>
                    <a:pt x="2401709" y="879675"/>
                    <a:pt x="2401709" y="872100"/>
                  </a:cubicBezTo>
                  <a:cubicBezTo>
                    <a:pt x="2401709" y="864525"/>
                    <a:pt x="2407850" y="858384"/>
                    <a:pt x="2415425" y="858384"/>
                  </a:cubicBezTo>
                  <a:close/>
                  <a:moveTo>
                    <a:pt x="2215278" y="858384"/>
                  </a:moveTo>
                  <a:cubicBezTo>
                    <a:pt x="2222853" y="858384"/>
                    <a:pt x="2228994" y="864525"/>
                    <a:pt x="2228994" y="872100"/>
                  </a:cubicBezTo>
                  <a:cubicBezTo>
                    <a:pt x="2228994" y="879675"/>
                    <a:pt x="2222853" y="885816"/>
                    <a:pt x="2215278" y="885816"/>
                  </a:cubicBezTo>
                  <a:cubicBezTo>
                    <a:pt x="2207703" y="885816"/>
                    <a:pt x="2201562" y="879675"/>
                    <a:pt x="2201562" y="872100"/>
                  </a:cubicBezTo>
                  <a:cubicBezTo>
                    <a:pt x="2201562" y="864525"/>
                    <a:pt x="2207703" y="858384"/>
                    <a:pt x="2215278" y="858384"/>
                  </a:cubicBezTo>
                  <a:close/>
                  <a:moveTo>
                    <a:pt x="2015136" y="858384"/>
                  </a:moveTo>
                  <a:cubicBezTo>
                    <a:pt x="2022711" y="858384"/>
                    <a:pt x="2028852" y="864525"/>
                    <a:pt x="2028852" y="872100"/>
                  </a:cubicBezTo>
                  <a:cubicBezTo>
                    <a:pt x="2028852" y="879675"/>
                    <a:pt x="2022711" y="885816"/>
                    <a:pt x="2015136" y="885816"/>
                  </a:cubicBezTo>
                  <a:cubicBezTo>
                    <a:pt x="2007561" y="885816"/>
                    <a:pt x="2001420" y="879675"/>
                    <a:pt x="2001420" y="872100"/>
                  </a:cubicBezTo>
                  <a:cubicBezTo>
                    <a:pt x="2001420" y="864525"/>
                    <a:pt x="2007561" y="858384"/>
                    <a:pt x="2015136" y="858384"/>
                  </a:cubicBezTo>
                  <a:close/>
                  <a:moveTo>
                    <a:pt x="1814994" y="858384"/>
                  </a:moveTo>
                  <a:cubicBezTo>
                    <a:pt x="1822569" y="858384"/>
                    <a:pt x="1828710" y="864525"/>
                    <a:pt x="1828710" y="872100"/>
                  </a:cubicBezTo>
                  <a:cubicBezTo>
                    <a:pt x="1828710" y="879675"/>
                    <a:pt x="1822569" y="885816"/>
                    <a:pt x="1814994" y="885816"/>
                  </a:cubicBezTo>
                  <a:cubicBezTo>
                    <a:pt x="1807419" y="885816"/>
                    <a:pt x="1801278" y="879675"/>
                    <a:pt x="1801278" y="872100"/>
                  </a:cubicBezTo>
                  <a:cubicBezTo>
                    <a:pt x="1801278" y="864525"/>
                    <a:pt x="1807419" y="858384"/>
                    <a:pt x="1814994" y="858384"/>
                  </a:cubicBezTo>
                  <a:close/>
                  <a:moveTo>
                    <a:pt x="1614852" y="858384"/>
                  </a:moveTo>
                  <a:cubicBezTo>
                    <a:pt x="1622427" y="858384"/>
                    <a:pt x="1628568" y="864525"/>
                    <a:pt x="1628568" y="872100"/>
                  </a:cubicBezTo>
                  <a:cubicBezTo>
                    <a:pt x="1628568" y="879675"/>
                    <a:pt x="1622427" y="885816"/>
                    <a:pt x="1614852" y="885816"/>
                  </a:cubicBezTo>
                  <a:cubicBezTo>
                    <a:pt x="1607277" y="885816"/>
                    <a:pt x="1601136" y="879675"/>
                    <a:pt x="1601136" y="872100"/>
                  </a:cubicBezTo>
                  <a:cubicBezTo>
                    <a:pt x="1601136" y="864525"/>
                    <a:pt x="1607277" y="858384"/>
                    <a:pt x="1614852" y="858384"/>
                  </a:cubicBezTo>
                  <a:close/>
                  <a:moveTo>
                    <a:pt x="1414710" y="858384"/>
                  </a:moveTo>
                  <a:cubicBezTo>
                    <a:pt x="1422285" y="858384"/>
                    <a:pt x="1428426" y="864525"/>
                    <a:pt x="1428426" y="872100"/>
                  </a:cubicBezTo>
                  <a:cubicBezTo>
                    <a:pt x="1428426" y="879675"/>
                    <a:pt x="1422285" y="885816"/>
                    <a:pt x="1414710" y="885816"/>
                  </a:cubicBezTo>
                  <a:cubicBezTo>
                    <a:pt x="1407135" y="885816"/>
                    <a:pt x="1400994" y="879675"/>
                    <a:pt x="1400994" y="872100"/>
                  </a:cubicBezTo>
                  <a:cubicBezTo>
                    <a:pt x="1400994" y="864525"/>
                    <a:pt x="1407135" y="858384"/>
                    <a:pt x="1414710" y="858384"/>
                  </a:cubicBezTo>
                  <a:close/>
                  <a:moveTo>
                    <a:pt x="1214568" y="858384"/>
                  </a:moveTo>
                  <a:cubicBezTo>
                    <a:pt x="1222143" y="858384"/>
                    <a:pt x="1228284" y="864525"/>
                    <a:pt x="1228284" y="872100"/>
                  </a:cubicBezTo>
                  <a:cubicBezTo>
                    <a:pt x="1228284" y="879675"/>
                    <a:pt x="1222143" y="885816"/>
                    <a:pt x="1214568" y="885816"/>
                  </a:cubicBezTo>
                  <a:cubicBezTo>
                    <a:pt x="1206993" y="885816"/>
                    <a:pt x="1200852" y="879675"/>
                    <a:pt x="1200852" y="872100"/>
                  </a:cubicBezTo>
                  <a:cubicBezTo>
                    <a:pt x="1200852" y="864525"/>
                    <a:pt x="1206993" y="858384"/>
                    <a:pt x="1214568" y="858384"/>
                  </a:cubicBezTo>
                  <a:close/>
                  <a:moveTo>
                    <a:pt x="1014426" y="858384"/>
                  </a:moveTo>
                  <a:cubicBezTo>
                    <a:pt x="1022001" y="858384"/>
                    <a:pt x="1028142" y="864525"/>
                    <a:pt x="1028142" y="872100"/>
                  </a:cubicBezTo>
                  <a:cubicBezTo>
                    <a:pt x="1028142" y="879675"/>
                    <a:pt x="1022001" y="885816"/>
                    <a:pt x="1014426" y="885816"/>
                  </a:cubicBezTo>
                  <a:cubicBezTo>
                    <a:pt x="1006851" y="885816"/>
                    <a:pt x="1000710" y="879675"/>
                    <a:pt x="1000710" y="872100"/>
                  </a:cubicBezTo>
                  <a:cubicBezTo>
                    <a:pt x="1000710" y="864525"/>
                    <a:pt x="1006851" y="858384"/>
                    <a:pt x="1014426" y="858384"/>
                  </a:cubicBezTo>
                  <a:close/>
                  <a:moveTo>
                    <a:pt x="814284" y="858384"/>
                  </a:moveTo>
                  <a:cubicBezTo>
                    <a:pt x="821859" y="858384"/>
                    <a:pt x="828000" y="864525"/>
                    <a:pt x="828000" y="872100"/>
                  </a:cubicBezTo>
                  <a:cubicBezTo>
                    <a:pt x="828000" y="879675"/>
                    <a:pt x="821859" y="885816"/>
                    <a:pt x="814284" y="885816"/>
                  </a:cubicBezTo>
                  <a:cubicBezTo>
                    <a:pt x="806709" y="885816"/>
                    <a:pt x="800568" y="879675"/>
                    <a:pt x="800568" y="872100"/>
                  </a:cubicBezTo>
                  <a:cubicBezTo>
                    <a:pt x="800568" y="864525"/>
                    <a:pt x="806709" y="858384"/>
                    <a:pt x="814284" y="858384"/>
                  </a:cubicBezTo>
                  <a:close/>
                  <a:moveTo>
                    <a:pt x="614142" y="858384"/>
                  </a:moveTo>
                  <a:cubicBezTo>
                    <a:pt x="621717" y="858384"/>
                    <a:pt x="627858" y="864525"/>
                    <a:pt x="627858" y="872100"/>
                  </a:cubicBezTo>
                  <a:cubicBezTo>
                    <a:pt x="627858" y="879675"/>
                    <a:pt x="621717" y="885816"/>
                    <a:pt x="614142" y="885816"/>
                  </a:cubicBezTo>
                  <a:cubicBezTo>
                    <a:pt x="606567" y="885816"/>
                    <a:pt x="600426" y="879675"/>
                    <a:pt x="600426" y="872100"/>
                  </a:cubicBezTo>
                  <a:cubicBezTo>
                    <a:pt x="600426" y="864525"/>
                    <a:pt x="606567" y="858384"/>
                    <a:pt x="614142" y="858384"/>
                  </a:cubicBezTo>
                  <a:close/>
                  <a:moveTo>
                    <a:pt x="414000" y="858384"/>
                  </a:moveTo>
                  <a:cubicBezTo>
                    <a:pt x="421575" y="858384"/>
                    <a:pt x="427716" y="864525"/>
                    <a:pt x="427716" y="872100"/>
                  </a:cubicBezTo>
                  <a:cubicBezTo>
                    <a:pt x="427716" y="879675"/>
                    <a:pt x="421575" y="885816"/>
                    <a:pt x="414000" y="885816"/>
                  </a:cubicBezTo>
                  <a:cubicBezTo>
                    <a:pt x="406425" y="885816"/>
                    <a:pt x="400284" y="879675"/>
                    <a:pt x="400284" y="872100"/>
                  </a:cubicBezTo>
                  <a:cubicBezTo>
                    <a:pt x="400284" y="864525"/>
                    <a:pt x="406425" y="858384"/>
                    <a:pt x="414000" y="858384"/>
                  </a:cubicBezTo>
                  <a:close/>
                  <a:moveTo>
                    <a:pt x="213858" y="858384"/>
                  </a:moveTo>
                  <a:cubicBezTo>
                    <a:pt x="221433" y="858384"/>
                    <a:pt x="227574" y="864525"/>
                    <a:pt x="227574" y="872100"/>
                  </a:cubicBezTo>
                  <a:cubicBezTo>
                    <a:pt x="227574" y="879675"/>
                    <a:pt x="221433" y="885816"/>
                    <a:pt x="213858" y="885816"/>
                  </a:cubicBezTo>
                  <a:cubicBezTo>
                    <a:pt x="206283" y="885816"/>
                    <a:pt x="200142" y="879675"/>
                    <a:pt x="200142" y="872100"/>
                  </a:cubicBezTo>
                  <a:cubicBezTo>
                    <a:pt x="200142" y="864525"/>
                    <a:pt x="206283" y="858384"/>
                    <a:pt x="213858" y="858384"/>
                  </a:cubicBezTo>
                  <a:close/>
                  <a:moveTo>
                    <a:pt x="13716" y="858384"/>
                  </a:moveTo>
                  <a:cubicBezTo>
                    <a:pt x="21291" y="858384"/>
                    <a:pt x="27432" y="864525"/>
                    <a:pt x="27432" y="872100"/>
                  </a:cubicBezTo>
                  <a:cubicBezTo>
                    <a:pt x="27432" y="879675"/>
                    <a:pt x="21291" y="885816"/>
                    <a:pt x="13716" y="885816"/>
                  </a:cubicBezTo>
                  <a:cubicBezTo>
                    <a:pt x="6141" y="885816"/>
                    <a:pt x="0" y="879675"/>
                    <a:pt x="0" y="872100"/>
                  </a:cubicBezTo>
                  <a:cubicBezTo>
                    <a:pt x="0" y="864525"/>
                    <a:pt x="6141" y="858384"/>
                    <a:pt x="13716" y="858384"/>
                  </a:cubicBezTo>
                  <a:close/>
                  <a:moveTo>
                    <a:pt x="2415425" y="643788"/>
                  </a:moveTo>
                  <a:cubicBezTo>
                    <a:pt x="2423000" y="643788"/>
                    <a:pt x="2429141" y="649929"/>
                    <a:pt x="2429141" y="657504"/>
                  </a:cubicBezTo>
                  <a:cubicBezTo>
                    <a:pt x="2429141" y="665079"/>
                    <a:pt x="2423000" y="671220"/>
                    <a:pt x="2415425" y="671220"/>
                  </a:cubicBezTo>
                  <a:cubicBezTo>
                    <a:pt x="2407850" y="671220"/>
                    <a:pt x="2401709" y="665079"/>
                    <a:pt x="2401709" y="657504"/>
                  </a:cubicBezTo>
                  <a:cubicBezTo>
                    <a:pt x="2401709" y="649929"/>
                    <a:pt x="2407850" y="643788"/>
                    <a:pt x="2415425" y="643788"/>
                  </a:cubicBezTo>
                  <a:close/>
                  <a:moveTo>
                    <a:pt x="2215278" y="643788"/>
                  </a:moveTo>
                  <a:cubicBezTo>
                    <a:pt x="2222853" y="643788"/>
                    <a:pt x="2228994" y="649929"/>
                    <a:pt x="2228994" y="657504"/>
                  </a:cubicBezTo>
                  <a:cubicBezTo>
                    <a:pt x="2228994" y="665079"/>
                    <a:pt x="2222853" y="671220"/>
                    <a:pt x="2215278" y="671220"/>
                  </a:cubicBezTo>
                  <a:cubicBezTo>
                    <a:pt x="2207703" y="671220"/>
                    <a:pt x="2201562" y="665079"/>
                    <a:pt x="2201562" y="657504"/>
                  </a:cubicBezTo>
                  <a:cubicBezTo>
                    <a:pt x="2201562" y="649929"/>
                    <a:pt x="2207703" y="643788"/>
                    <a:pt x="2215278" y="643788"/>
                  </a:cubicBezTo>
                  <a:close/>
                  <a:moveTo>
                    <a:pt x="2015136" y="643788"/>
                  </a:moveTo>
                  <a:cubicBezTo>
                    <a:pt x="2022711" y="643788"/>
                    <a:pt x="2028852" y="649929"/>
                    <a:pt x="2028852" y="657504"/>
                  </a:cubicBezTo>
                  <a:cubicBezTo>
                    <a:pt x="2028852" y="665079"/>
                    <a:pt x="2022711" y="671220"/>
                    <a:pt x="2015136" y="671220"/>
                  </a:cubicBezTo>
                  <a:cubicBezTo>
                    <a:pt x="2007561" y="671220"/>
                    <a:pt x="2001420" y="665079"/>
                    <a:pt x="2001420" y="657504"/>
                  </a:cubicBezTo>
                  <a:cubicBezTo>
                    <a:pt x="2001420" y="649929"/>
                    <a:pt x="2007561" y="643788"/>
                    <a:pt x="2015136" y="643788"/>
                  </a:cubicBezTo>
                  <a:close/>
                  <a:moveTo>
                    <a:pt x="1814994" y="643788"/>
                  </a:moveTo>
                  <a:cubicBezTo>
                    <a:pt x="1822569" y="643788"/>
                    <a:pt x="1828710" y="649929"/>
                    <a:pt x="1828710" y="657504"/>
                  </a:cubicBezTo>
                  <a:cubicBezTo>
                    <a:pt x="1828710" y="665079"/>
                    <a:pt x="1822569" y="671220"/>
                    <a:pt x="1814994" y="671220"/>
                  </a:cubicBezTo>
                  <a:cubicBezTo>
                    <a:pt x="1807419" y="671220"/>
                    <a:pt x="1801278" y="665079"/>
                    <a:pt x="1801278" y="657504"/>
                  </a:cubicBezTo>
                  <a:cubicBezTo>
                    <a:pt x="1801278" y="649929"/>
                    <a:pt x="1807419" y="643788"/>
                    <a:pt x="1814994" y="643788"/>
                  </a:cubicBezTo>
                  <a:close/>
                  <a:moveTo>
                    <a:pt x="1614852" y="643788"/>
                  </a:moveTo>
                  <a:cubicBezTo>
                    <a:pt x="1622427" y="643788"/>
                    <a:pt x="1628568" y="649929"/>
                    <a:pt x="1628568" y="657504"/>
                  </a:cubicBezTo>
                  <a:cubicBezTo>
                    <a:pt x="1628568" y="665079"/>
                    <a:pt x="1622427" y="671220"/>
                    <a:pt x="1614852" y="671220"/>
                  </a:cubicBezTo>
                  <a:cubicBezTo>
                    <a:pt x="1607277" y="671220"/>
                    <a:pt x="1601136" y="665079"/>
                    <a:pt x="1601136" y="657504"/>
                  </a:cubicBezTo>
                  <a:cubicBezTo>
                    <a:pt x="1601136" y="649929"/>
                    <a:pt x="1607277" y="643788"/>
                    <a:pt x="1614852" y="643788"/>
                  </a:cubicBezTo>
                  <a:close/>
                  <a:moveTo>
                    <a:pt x="1414710" y="643788"/>
                  </a:moveTo>
                  <a:cubicBezTo>
                    <a:pt x="1422285" y="643788"/>
                    <a:pt x="1428426" y="649929"/>
                    <a:pt x="1428426" y="657504"/>
                  </a:cubicBezTo>
                  <a:cubicBezTo>
                    <a:pt x="1428426" y="665079"/>
                    <a:pt x="1422285" y="671220"/>
                    <a:pt x="1414710" y="671220"/>
                  </a:cubicBezTo>
                  <a:cubicBezTo>
                    <a:pt x="1407135" y="671220"/>
                    <a:pt x="1400994" y="665079"/>
                    <a:pt x="1400994" y="657504"/>
                  </a:cubicBezTo>
                  <a:cubicBezTo>
                    <a:pt x="1400994" y="649929"/>
                    <a:pt x="1407135" y="643788"/>
                    <a:pt x="1414710" y="643788"/>
                  </a:cubicBezTo>
                  <a:close/>
                  <a:moveTo>
                    <a:pt x="1214568" y="643788"/>
                  </a:moveTo>
                  <a:cubicBezTo>
                    <a:pt x="1222143" y="643788"/>
                    <a:pt x="1228284" y="649929"/>
                    <a:pt x="1228284" y="657504"/>
                  </a:cubicBezTo>
                  <a:cubicBezTo>
                    <a:pt x="1228284" y="665079"/>
                    <a:pt x="1222143" y="671220"/>
                    <a:pt x="1214568" y="671220"/>
                  </a:cubicBezTo>
                  <a:cubicBezTo>
                    <a:pt x="1206993" y="671220"/>
                    <a:pt x="1200852" y="665079"/>
                    <a:pt x="1200852" y="657504"/>
                  </a:cubicBezTo>
                  <a:cubicBezTo>
                    <a:pt x="1200852" y="649929"/>
                    <a:pt x="1206993" y="643788"/>
                    <a:pt x="1214568" y="643788"/>
                  </a:cubicBezTo>
                  <a:close/>
                  <a:moveTo>
                    <a:pt x="1014426" y="643788"/>
                  </a:moveTo>
                  <a:cubicBezTo>
                    <a:pt x="1022001" y="643788"/>
                    <a:pt x="1028142" y="649929"/>
                    <a:pt x="1028142" y="657504"/>
                  </a:cubicBezTo>
                  <a:cubicBezTo>
                    <a:pt x="1028142" y="665079"/>
                    <a:pt x="1022001" y="671220"/>
                    <a:pt x="1014426" y="671220"/>
                  </a:cubicBezTo>
                  <a:cubicBezTo>
                    <a:pt x="1006851" y="671220"/>
                    <a:pt x="1000710" y="665079"/>
                    <a:pt x="1000710" y="657504"/>
                  </a:cubicBezTo>
                  <a:cubicBezTo>
                    <a:pt x="1000710" y="649929"/>
                    <a:pt x="1006851" y="643788"/>
                    <a:pt x="1014426" y="643788"/>
                  </a:cubicBezTo>
                  <a:close/>
                  <a:moveTo>
                    <a:pt x="814284" y="643788"/>
                  </a:moveTo>
                  <a:cubicBezTo>
                    <a:pt x="821859" y="643788"/>
                    <a:pt x="828000" y="649929"/>
                    <a:pt x="828000" y="657504"/>
                  </a:cubicBezTo>
                  <a:cubicBezTo>
                    <a:pt x="828000" y="665079"/>
                    <a:pt x="821859" y="671220"/>
                    <a:pt x="814284" y="671220"/>
                  </a:cubicBezTo>
                  <a:cubicBezTo>
                    <a:pt x="806709" y="671220"/>
                    <a:pt x="800568" y="665079"/>
                    <a:pt x="800568" y="657504"/>
                  </a:cubicBezTo>
                  <a:cubicBezTo>
                    <a:pt x="800568" y="649929"/>
                    <a:pt x="806709" y="643788"/>
                    <a:pt x="814284" y="643788"/>
                  </a:cubicBezTo>
                  <a:close/>
                  <a:moveTo>
                    <a:pt x="614142" y="643788"/>
                  </a:moveTo>
                  <a:cubicBezTo>
                    <a:pt x="621717" y="643788"/>
                    <a:pt x="627858" y="649929"/>
                    <a:pt x="627858" y="657504"/>
                  </a:cubicBezTo>
                  <a:cubicBezTo>
                    <a:pt x="627858" y="665079"/>
                    <a:pt x="621717" y="671220"/>
                    <a:pt x="614142" y="671220"/>
                  </a:cubicBezTo>
                  <a:cubicBezTo>
                    <a:pt x="606567" y="671220"/>
                    <a:pt x="600426" y="665079"/>
                    <a:pt x="600426" y="657504"/>
                  </a:cubicBezTo>
                  <a:cubicBezTo>
                    <a:pt x="600426" y="649929"/>
                    <a:pt x="606567" y="643788"/>
                    <a:pt x="614142" y="643788"/>
                  </a:cubicBezTo>
                  <a:close/>
                  <a:moveTo>
                    <a:pt x="414000" y="643788"/>
                  </a:moveTo>
                  <a:cubicBezTo>
                    <a:pt x="421575" y="643788"/>
                    <a:pt x="427716" y="649929"/>
                    <a:pt x="427716" y="657504"/>
                  </a:cubicBezTo>
                  <a:cubicBezTo>
                    <a:pt x="427716" y="665079"/>
                    <a:pt x="421575" y="671220"/>
                    <a:pt x="414000" y="671220"/>
                  </a:cubicBezTo>
                  <a:cubicBezTo>
                    <a:pt x="406425" y="671220"/>
                    <a:pt x="400284" y="665079"/>
                    <a:pt x="400284" y="657504"/>
                  </a:cubicBezTo>
                  <a:cubicBezTo>
                    <a:pt x="400284" y="649929"/>
                    <a:pt x="406425" y="643788"/>
                    <a:pt x="414000" y="643788"/>
                  </a:cubicBezTo>
                  <a:close/>
                  <a:moveTo>
                    <a:pt x="213858" y="643788"/>
                  </a:moveTo>
                  <a:cubicBezTo>
                    <a:pt x="221433" y="643788"/>
                    <a:pt x="227574" y="649929"/>
                    <a:pt x="227574" y="657504"/>
                  </a:cubicBezTo>
                  <a:cubicBezTo>
                    <a:pt x="227574" y="665079"/>
                    <a:pt x="221433" y="671220"/>
                    <a:pt x="213858" y="671220"/>
                  </a:cubicBezTo>
                  <a:cubicBezTo>
                    <a:pt x="206283" y="671220"/>
                    <a:pt x="200142" y="665079"/>
                    <a:pt x="200142" y="657504"/>
                  </a:cubicBezTo>
                  <a:cubicBezTo>
                    <a:pt x="200142" y="649929"/>
                    <a:pt x="206283" y="643788"/>
                    <a:pt x="213858" y="643788"/>
                  </a:cubicBezTo>
                  <a:close/>
                  <a:moveTo>
                    <a:pt x="13716" y="643788"/>
                  </a:moveTo>
                  <a:cubicBezTo>
                    <a:pt x="21291" y="643788"/>
                    <a:pt x="27432" y="649929"/>
                    <a:pt x="27432" y="657504"/>
                  </a:cubicBezTo>
                  <a:cubicBezTo>
                    <a:pt x="27432" y="665079"/>
                    <a:pt x="21291" y="671220"/>
                    <a:pt x="13716" y="671220"/>
                  </a:cubicBezTo>
                  <a:cubicBezTo>
                    <a:pt x="6141" y="671220"/>
                    <a:pt x="0" y="665079"/>
                    <a:pt x="0" y="657504"/>
                  </a:cubicBezTo>
                  <a:cubicBezTo>
                    <a:pt x="0" y="649929"/>
                    <a:pt x="6141" y="643788"/>
                    <a:pt x="13716" y="643788"/>
                  </a:cubicBezTo>
                  <a:close/>
                  <a:moveTo>
                    <a:pt x="2415425" y="429192"/>
                  </a:moveTo>
                  <a:cubicBezTo>
                    <a:pt x="2423000" y="429192"/>
                    <a:pt x="2429141" y="435333"/>
                    <a:pt x="2429141" y="442908"/>
                  </a:cubicBezTo>
                  <a:cubicBezTo>
                    <a:pt x="2429141" y="450483"/>
                    <a:pt x="2423000" y="456624"/>
                    <a:pt x="2415425" y="456624"/>
                  </a:cubicBezTo>
                  <a:cubicBezTo>
                    <a:pt x="2407850" y="456624"/>
                    <a:pt x="2401709" y="450483"/>
                    <a:pt x="2401709" y="442908"/>
                  </a:cubicBezTo>
                  <a:cubicBezTo>
                    <a:pt x="2401709" y="435333"/>
                    <a:pt x="2407850" y="429192"/>
                    <a:pt x="2415425" y="429192"/>
                  </a:cubicBezTo>
                  <a:close/>
                  <a:moveTo>
                    <a:pt x="2215278" y="429192"/>
                  </a:moveTo>
                  <a:cubicBezTo>
                    <a:pt x="2222853" y="429192"/>
                    <a:pt x="2228994" y="435333"/>
                    <a:pt x="2228994" y="442908"/>
                  </a:cubicBezTo>
                  <a:cubicBezTo>
                    <a:pt x="2228994" y="450483"/>
                    <a:pt x="2222853" y="456624"/>
                    <a:pt x="2215278" y="456624"/>
                  </a:cubicBezTo>
                  <a:cubicBezTo>
                    <a:pt x="2207703" y="456624"/>
                    <a:pt x="2201562" y="450483"/>
                    <a:pt x="2201562" y="442908"/>
                  </a:cubicBezTo>
                  <a:cubicBezTo>
                    <a:pt x="2201562" y="435333"/>
                    <a:pt x="2207703" y="429192"/>
                    <a:pt x="2215278" y="429192"/>
                  </a:cubicBezTo>
                  <a:close/>
                  <a:moveTo>
                    <a:pt x="2015136" y="429192"/>
                  </a:moveTo>
                  <a:cubicBezTo>
                    <a:pt x="2022711" y="429192"/>
                    <a:pt x="2028852" y="435333"/>
                    <a:pt x="2028852" y="442908"/>
                  </a:cubicBezTo>
                  <a:cubicBezTo>
                    <a:pt x="2028852" y="450483"/>
                    <a:pt x="2022711" y="456624"/>
                    <a:pt x="2015136" y="456624"/>
                  </a:cubicBezTo>
                  <a:cubicBezTo>
                    <a:pt x="2007561" y="456624"/>
                    <a:pt x="2001420" y="450483"/>
                    <a:pt x="2001420" y="442908"/>
                  </a:cubicBezTo>
                  <a:cubicBezTo>
                    <a:pt x="2001420" y="435333"/>
                    <a:pt x="2007561" y="429192"/>
                    <a:pt x="2015136" y="429192"/>
                  </a:cubicBezTo>
                  <a:close/>
                  <a:moveTo>
                    <a:pt x="1814994" y="429192"/>
                  </a:moveTo>
                  <a:cubicBezTo>
                    <a:pt x="1822569" y="429192"/>
                    <a:pt x="1828710" y="435333"/>
                    <a:pt x="1828710" y="442908"/>
                  </a:cubicBezTo>
                  <a:cubicBezTo>
                    <a:pt x="1828710" y="450483"/>
                    <a:pt x="1822569" y="456624"/>
                    <a:pt x="1814994" y="456624"/>
                  </a:cubicBezTo>
                  <a:cubicBezTo>
                    <a:pt x="1807419" y="456624"/>
                    <a:pt x="1801278" y="450483"/>
                    <a:pt x="1801278" y="442908"/>
                  </a:cubicBezTo>
                  <a:cubicBezTo>
                    <a:pt x="1801278" y="435333"/>
                    <a:pt x="1807419" y="429192"/>
                    <a:pt x="1814994" y="429192"/>
                  </a:cubicBezTo>
                  <a:close/>
                  <a:moveTo>
                    <a:pt x="1614852" y="429192"/>
                  </a:moveTo>
                  <a:cubicBezTo>
                    <a:pt x="1622427" y="429192"/>
                    <a:pt x="1628568" y="435333"/>
                    <a:pt x="1628568" y="442908"/>
                  </a:cubicBezTo>
                  <a:cubicBezTo>
                    <a:pt x="1628568" y="450483"/>
                    <a:pt x="1622427" y="456624"/>
                    <a:pt x="1614852" y="456624"/>
                  </a:cubicBezTo>
                  <a:cubicBezTo>
                    <a:pt x="1607277" y="456624"/>
                    <a:pt x="1601136" y="450483"/>
                    <a:pt x="1601136" y="442908"/>
                  </a:cubicBezTo>
                  <a:cubicBezTo>
                    <a:pt x="1601136" y="435333"/>
                    <a:pt x="1607277" y="429192"/>
                    <a:pt x="1614852" y="429192"/>
                  </a:cubicBezTo>
                  <a:close/>
                  <a:moveTo>
                    <a:pt x="1414710" y="429192"/>
                  </a:moveTo>
                  <a:cubicBezTo>
                    <a:pt x="1422285" y="429192"/>
                    <a:pt x="1428426" y="435333"/>
                    <a:pt x="1428426" y="442908"/>
                  </a:cubicBezTo>
                  <a:cubicBezTo>
                    <a:pt x="1428426" y="450483"/>
                    <a:pt x="1422285" y="456624"/>
                    <a:pt x="1414710" y="456624"/>
                  </a:cubicBezTo>
                  <a:cubicBezTo>
                    <a:pt x="1407135" y="456624"/>
                    <a:pt x="1400994" y="450483"/>
                    <a:pt x="1400994" y="442908"/>
                  </a:cubicBezTo>
                  <a:cubicBezTo>
                    <a:pt x="1400994" y="435333"/>
                    <a:pt x="1407135" y="429192"/>
                    <a:pt x="1414710" y="429192"/>
                  </a:cubicBezTo>
                  <a:close/>
                  <a:moveTo>
                    <a:pt x="1214568" y="429192"/>
                  </a:moveTo>
                  <a:cubicBezTo>
                    <a:pt x="1222143" y="429192"/>
                    <a:pt x="1228284" y="435333"/>
                    <a:pt x="1228284" y="442908"/>
                  </a:cubicBezTo>
                  <a:cubicBezTo>
                    <a:pt x="1228284" y="450483"/>
                    <a:pt x="1222143" y="456624"/>
                    <a:pt x="1214568" y="456624"/>
                  </a:cubicBezTo>
                  <a:cubicBezTo>
                    <a:pt x="1206993" y="456624"/>
                    <a:pt x="1200852" y="450483"/>
                    <a:pt x="1200852" y="442908"/>
                  </a:cubicBezTo>
                  <a:cubicBezTo>
                    <a:pt x="1200852" y="435333"/>
                    <a:pt x="1206993" y="429192"/>
                    <a:pt x="1214568" y="429192"/>
                  </a:cubicBezTo>
                  <a:close/>
                  <a:moveTo>
                    <a:pt x="1014426" y="429192"/>
                  </a:moveTo>
                  <a:cubicBezTo>
                    <a:pt x="1022001" y="429192"/>
                    <a:pt x="1028142" y="435333"/>
                    <a:pt x="1028142" y="442908"/>
                  </a:cubicBezTo>
                  <a:cubicBezTo>
                    <a:pt x="1028142" y="450483"/>
                    <a:pt x="1022001" y="456624"/>
                    <a:pt x="1014426" y="456624"/>
                  </a:cubicBezTo>
                  <a:cubicBezTo>
                    <a:pt x="1006851" y="456624"/>
                    <a:pt x="1000710" y="450483"/>
                    <a:pt x="1000710" y="442908"/>
                  </a:cubicBezTo>
                  <a:cubicBezTo>
                    <a:pt x="1000710" y="435333"/>
                    <a:pt x="1006851" y="429192"/>
                    <a:pt x="1014426" y="429192"/>
                  </a:cubicBezTo>
                  <a:close/>
                  <a:moveTo>
                    <a:pt x="814284" y="429192"/>
                  </a:moveTo>
                  <a:cubicBezTo>
                    <a:pt x="821859" y="429192"/>
                    <a:pt x="828000" y="435333"/>
                    <a:pt x="828000" y="442908"/>
                  </a:cubicBezTo>
                  <a:cubicBezTo>
                    <a:pt x="828000" y="450483"/>
                    <a:pt x="821859" y="456624"/>
                    <a:pt x="814284" y="456624"/>
                  </a:cubicBezTo>
                  <a:cubicBezTo>
                    <a:pt x="806709" y="456624"/>
                    <a:pt x="800568" y="450483"/>
                    <a:pt x="800568" y="442908"/>
                  </a:cubicBezTo>
                  <a:cubicBezTo>
                    <a:pt x="800568" y="435333"/>
                    <a:pt x="806709" y="429192"/>
                    <a:pt x="814284" y="429192"/>
                  </a:cubicBezTo>
                  <a:close/>
                  <a:moveTo>
                    <a:pt x="614142" y="429192"/>
                  </a:moveTo>
                  <a:cubicBezTo>
                    <a:pt x="621717" y="429192"/>
                    <a:pt x="627858" y="435333"/>
                    <a:pt x="627858" y="442908"/>
                  </a:cubicBezTo>
                  <a:cubicBezTo>
                    <a:pt x="627858" y="450483"/>
                    <a:pt x="621717" y="456624"/>
                    <a:pt x="614142" y="456624"/>
                  </a:cubicBezTo>
                  <a:cubicBezTo>
                    <a:pt x="606567" y="456624"/>
                    <a:pt x="600426" y="450483"/>
                    <a:pt x="600426" y="442908"/>
                  </a:cubicBezTo>
                  <a:cubicBezTo>
                    <a:pt x="600426" y="435333"/>
                    <a:pt x="606567" y="429192"/>
                    <a:pt x="614142" y="429192"/>
                  </a:cubicBezTo>
                  <a:close/>
                  <a:moveTo>
                    <a:pt x="414000" y="429192"/>
                  </a:moveTo>
                  <a:cubicBezTo>
                    <a:pt x="421575" y="429192"/>
                    <a:pt x="427716" y="435333"/>
                    <a:pt x="427716" y="442908"/>
                  </a:cubicBezTo>
                  <a:cubicBezTo>
                    <a:pt x="427716" y="450483"/>
                    <a:pt x="421575" y="456624"/>
                    <a:pt x="414000" y="456624"/>
                  </a:cubicBezTo>
                  <a:cubicBezTo>
                    <a:pt x="406425" y="456624"/>
                    <a:pt x="400284" y="450483"/>
                    <a:pt x="400284" y="442908"/>
                  </a:cubicBezTo>
                  <a:cubicBezTo>
                    <a:pt x="400284" y="435333"/>
                    <a:pt x="406425" y="429192"/>
                    <a:pt x="414000" y="429192"/>
                  </a:cubicBezTo>
                  <a:close/>
                  <a:moveTo>
                    <a:pt x="213858" y="429192"/>
                  </a:moveTo>
                  <a:cubicBezTo>
                    <a:pt x="221433" y="429192"/>
                    <a:pt x="227574" y="435333"/>
                    <a:pt x="227574" y="442908"/>
                  </a:cubicBezTo>
                  <a:cubicBezTo>
                    <a:pt x="227574" y="450483"/>
                    <a:pt x="221433" y="456624"/>
                    <a:pt x="213858" y="456624"/>
                  </a:cubicBezTo>
                  <a:cubicBezTo>
                    <a:pt x="206283" y="456624"/>
                    <a:pt x="200142" y="450483"/>
                    <a:pt x="200142" y="442908"/>
                  </a:cubicBezTo>
                  <a:cubicBezTo>
                    <a:pt x="200142" y="435333"/>
                    <a:pt x="206283" y="429192"/>
                    <a:pt x="213858" y="429192"/>
                  </a:cubicBezTo>
                  <a:close/>
                  <a:moveTo>
                    <a:pt x="13716" y="429192"/>
                  </a:moveTo>
                  <a:cubicBezTo>
                    <a:pt x="21291" y="429192"/>
                    <a:pt x="27432" y="435333"/>
                    <a:pt x="27432" y="442908"/>
                  </a:cubicBezTo>
                  <a:cubicBezTo>
                    <a:pt x="27432" y="450483"/>
                    <a:pt x="21291" y="456624"/>
                    <a:pt x="13716" y="456624"/>
                  </a:cubicBezTo>
                  <a:cubicBezTo>
                    <a:pt x="6141" y="456624"/>
                    <a:pt x="0" y="450483"/>
                    <a:pt x="0" y="442908"/>
                  </a:cubicBezTo>
                  <a:cubicBezTo>
                    <a:pt x="0" y="435333"/>
                    <a:pt x="6141" y="429192"/>
                    <a:pt x="13716" y="429192"/>
                  </a:cubicBezTo>
                  <a:close/>
                  <a:moveTo>
                    <a:pt x="2415425" y="214596"/>
                  </a:moveTo>
                  <a:cubicBezTo>
                    <a:pt x="2423000" y="214596"/>
                    <a:pt x="2429141" y="220737"/>
                    <a:pt x="2429141" y="228312"/>
                  </a:cubicBezTo>
                  <a:cubicBezTo>
                    <a:pt x="2429141" y="235887"/>
                    <a:pt x="2423000" y="242028"/>
                    <a:pt x="2415425" y="242028"/>
                  </a:cubicBezTo>
                  <a:cubicBezTo>
                    <a:pt x="2407850" y="242028"/>
                    <a:pt x="2401709" y="235887"/>
                    <a:pt x="2401709" y="228312"/>
                  </a:cubicBezTo>
                  <a:cubicBezTo>
                    <a:pt x="2401709" y="220737"/>
                    <a:pt x="2407850" y="214596"/>
                    <a:pt x="2415425" y="214596"/>
                  </a:cubicBezTo>
                  <a:close/>
                  <a:moveTo>
                    <a:pt x="2215278" y="214596"/>
                  </a:moveTo>
                  <a:cubicBezTo>
                    <a:pt x="2222853" y="214596"/>
                    <a:pt x="2228994" y="220737"/>
                    <a:pt x="2228994" y="228312"/>
                  </a:cubicBezTo>
                  <a:cubicBezTo>
                    <a:pt x="2228994" y="235887"/>
                    <a:pt x="2222853" y="242028"/>
                    <a:pt x="2215278" y="242028"/>
                  </a:cubicBezTo>
                  <a:cubicBezTo>
                    <a:pt x="2207703" y="242028"/>
                    <a:pt x="2201562" y="235887"/>
                    <a:pt x="2201562" y="228312"/>
                  </a:cubicBezTo>
                  <a:cubicBezTo>
                    <a:pt x="2201562" y="220737"/>
                    <a:pt x="2207703" y="214596"/>
                    <a:pt x="2215278" y="214596"/>
                  </a:cubicBezTo>
                  <a:close/>
                  <a:moveTo>
                    <a:pt x="2015136" y="214596"/>
                  </a:moveTo>
                  <a:cubicBezTo>
                    <a:pt x="2022711" y="214596"/>
                    <a:pt x="2028852" y="220737"/>
                    <a:pt x="2028852" y="228312"/>
                  </a:cubicBezTo>
                  <a:cubicBezTo>
                    <a:pt x="2028852" y="235887"/>
                    <a:pt x="2022711" y="242028"/>
                    <a:pt x="2015136" y="242028"/>
                  </a:cubicBezTo>
                  <a:cubicBezTo>
                    <a:pt x="2007561" y="242028"/>
                    <a:pt x="2001420" y="235887"/>
                    <a:pt x="2001420" y="228312"/>
                  </a:cubicBezTo>
                  <a:cubicBezTo>
                    <a:pt x="2001420" y="220737"/>
                    <a:pt x="2007561" y="214596"/>
                    <a:pt x="2015136" y="214596"/>
                  </a:cubicBezTo>
                  <a:close/>
                  <a:moveTo>
                    <a:pt x="1814994" y="214596"/>
                  </a:moveTo>
                  <a:cubicBezTo>
                    <a:pt x="1822569" y="214596"/>
                    <a:pt x="1828710" y="220737"/>
                    <a:pt x="1828710" y="228312"/>
                  </a:cubicBezTo>
                  <a:cubicBezTo>
                    <a:pt x="1828710" y="235887"/>
                    <a:pt x="1822569" y="242028"/>
                    <a:pt x="1814994" y="242028"/>
                  </a:cubicBezTo>
                  <a:cubicBezTo>
                    <a:pt x="1807419" y="242028"/>
                    <a:pt x="1801278" y="235887"/>
                    <a:pt x="1801278" y="228312"/>
                  </a:cubicBezTo>
                  <a:cubicBezTo>
                    <a:pt x="1801278" y="220737"/>
                    <a:pt x="1807419" y="214596"/>
                    <a:pt x="1814994" y="214596"/>
                  </a:cubicBezTo>
                  <a:close/>
                  <a:moveTo>
                    <a:pt x="1614852" y="214596"/>
                  </a:moveTo>
                  <a:cubicBezTo>
                    <a:pt x="1622427" y="214596"/>
                    <a:pt x="1628568" y="220737"/>
                    <a:pt x="1628568" y="228312"/>
                  </a:cubicBezTo>
                  <a:cubicBezTo>
                    <a:pt x="1628568" y="235887"/>
                    <a:pt x="1622427" y="242028"/>
                    <a:pt x="1614852" y="242028"/>
                  </a:cubicBezTo>
                  <a:cubicBezTo>
                    <a:pt x="1607277" y="242028"/>
                    <a:pt x="1601136" y="235887"/>
                    <a:pt x="1601136" y="228312"/>
                  </a:cubicBezTo>
                  <a:cubicBezTo>
                    <a:pt x="1601136" y="220737"/>
                    <a:pt x="1607277" y="214596"/>
                    <a:pt x="1614852" y="214596"/>
                  </a:cubicBezTo>
                  <a:close/>
                  <a:moveTo>
                    <a:pt x="1414710" y="214596"/>
                  </a:moveTo>
                  <a:cubicBezTo>
                    <a:pt x="1422285" y="214596"/>
                    <a:pt x="1428426" y="220737"/>
                    <a:pt x="1428426" y="228312"/>
                  </a:cubicBezTo>
                  <a:cubicBezTo>
                    <a:pt x="1428426" y="235887"/>
                    <a:pt x="1422285" y="242028"/>
                    <a:pt x="1414710" y="242028"/>
                  </a:cubicBezTo>
                  <a:cubicBezTo>
                    <a:pt x="1407135" y="242028"/>
                    <a:pt x="1400994" y="235887"/>
                    <a:pt x="1400994" y="228312"/>
                  </a:cubicBezTo>
                  <a:cubicBezTo>
                    <a:pt x="1400994" y="220737"/>
                    <a:pt x="1407135" y="214596"/>
                    <a:pt x="1414710" y="214596"/>
                  </a:cubicBezTo>
                  <a:close/>
                  <a:moveTo>
                    <a:pt x="1214568" y="214596"/>
                  </a:moveTo>
                  <a:cubicBezTo>
                    <a:pt x="1222143" y="214596"/>
                    <a:pt x="1228284" y="220737"/>
                    <a:pt x="1228284" y="228312"/>
                  </a:cubicBezTo>
                  <a:cubicBezTo>
                    <a:pt x="1228284" y="235887"/>
                    <a:pt x="1222143" y="242028"/>
                    <a:pt x="1214568" y="242028"/>
                  </a:cubicBezTo>
                  <a:cubicBezTo>
                    <a:pt x="1206993" y="242028"/>
                    <a:pt x="1200852" y="235887"/>
                    <a:pt x="1200852" y="228312"/>
                  </a:cubicBezTo>
                  <a:cubicBezTo>
                    <a:pt x="1200852" y="220737"/>
                    <a:pt x="1206993" y="214596"/>
                    <a:pt x="1214568" y="214596"/>
                  </a:cubicBezTo>
                  <a:close/>
                  <a:moveTo>
                    <a:pt x="1014426" y="214596"/>
                  </a:moveTo>
                  <a:cubicBezTo>
                    <a:pt x="1022001" y="214596"/>
                    <a:pt x="1028142" y="220737"/>
                    <a:pt x="1028142" y="228312"/>
                  </a:cubicBezTo>
                  <a:cubicBezTo>
                    <a:pt x="1028142" y="235887"/>
                    <a:pt x="1022001" y="242028"/>
                    <a:pt x="1014426" y="242028"/>
                  </a:cubicBezTo>
                  <a:cubicBezTo>
                    <a:pt x="1006851" y="242028"/>
                    <a:pt x="1000710" y="235887"/>
                    <a:pt x="1000710" y="228312"/>
                  </a:cubicBezTo>
                  <a:cubicBezTo>
                    <a:pt x="1000710" y="220737"/>
                    <a:pt x="1006851" y="214596"/>
                    <a:pt x="1014426" y="214596"/>
                  </a:cubicBezTo>
                  <a:close/>
                  <a:moveTo>
                    <a:pt x="814284" y="214596"/>
                  </a:moveTo>
                  <a:cubicBezTo>
                    <a:pt x="821859" y="214596"/>
                    <a:pt x="828000" y="220737"/>
                    <a:pt x="828000" y="228312"/>
                  </a:cubicBezTo>
                  <a:cubicBezTo>
                    <a:pt x="828000" y="235887"/>
                    <a:pt x="821859" y="242028"/>
                    <a:pt x="814284" y="242028"/>
                  </a:cubicBezTo>
                  <a:cubicBezTo>
                    <a:pt x="806709" y="242028"/>
                    <a:pt x="800568" y="235887"/>
                    <a:pt x="800568" y="228312"/>
                  </a:cubicBezTo>
                  <a:cubicBezTo>
                    <a:pt x="800568" y="220737"/>
                    <a:pt x="806709" y="214596"/>
                    <a:pt x="814284" y="214596"/>
                  </a:cubicBezTo>
                  <a:close/>
                  <a:moveTo>
                    <a:pt x="614142" y="214596"/>
                  </a:moveTo>
                  <a:cubicBezTo>
                    <a:pt x="621717" y="214596"/>
                    <a:pt x="627858" y="220737"/>
                    <a:pt x="627858" y="228312"/>
                  </a:cubicBezTo>
                  <a:cubicBezTo>
                    <a:pt x="627858" y="235887"/>
                    <a:pt x="621717" y="242028"/>
                    <a:pt x="614142" y="242028"/>
                  </a:cubicBezTo>
                  <a:cubicBezTo>
                    <a:pt x="606567" y="242028"/>
                    <a:pt x="600426" y="235887"/>
                    <a:pt x="600426" y="228312"/>
                  </a:cubicBezTo>
                  <a:cubicBezTo>
                    <a:pt x="600426" y="220737"/>
                    <a:pt x="606567" y="214596"/>
                    <a:pt x="614142" y="214596"/>
                  </a:cubicBezTo>
                  <a:close/>
                  <a:moveTo>
                    <a:pt x="414000" y="214596"/>
                  </a:moveTo>
                  <a:cubicBezTo>
                    <a:pt x="421575" y="214596"/>
                    <a:pt x="427716" y="220737"/>
                    <a:pt x="427716" y="228312"/>
                  </a:cubicBezTo>
                  <a:cubicBezTo>
                    <a:pt x="427716" y="235887"/>
                    <a:pt x="421575" y="242028"/>
                    <a:pt x="414000" y="242028"/>
                  </a:cubicBezTo>
                  <a:cubicBezTo>
                    <a:pt x="406425" y="242028"/>
                    <a:pt x="400284" y="235887"/>
                    <a:pt x="400284" y="228312"/>
                  </a:cubicBezTo>
                  <a:cubicBezTo>
                    <a:pt x="400284" y="220737"/>
                    <a:pt x="406425" y="214596"/>
                    <a:pt x="414000" y="214596"/>
                  </a:cubicBezTo>
                  <a:close/>
                  <a:moveTo>
                    <a:pt x="213858" y="214596"/>
                  </a:moveTo>
                  <a:cubicBezTo>
                    <a:pt x="221433" y="214596"/>
                    <a:pt x="227574" y="220737"/>
                    <a:pt x="227574" y="228312"/>
                  </a:cubicBezTo>
                  <a:cubicBezTo>
                    <a:pt x="227574" y="235887"/>
                    <a:pt x="221433" y="242028"/>
                    <a:pt x="213858" y="242028"/>
                  </a:cubicBezTo>
                  <a:cubicBezTo>
                    <a:pt x="206283" y="242028"/>
                    <a:pt x="200142" y="235887"/>
                    <a:pt x="200142" y="228312"/>
                  </a:cubicBezTo>
                  <a:cubicBezTo>
                    <a:pt x="200142" y="220737"/>
                    <a:pt x="206283" y="214596"/>
                    <a:pt x="213858" y="214596"/>
                  </a:cubicBezTo>
                  <a:close/>
                  <a:moveTo>
                    <a:pt x="13716" y="214596"/>
                  </a:moveTo>
                  <a:cubicBezTo>
                    <a:pt x="21291" y="214596"/>
                    <a:pt x="27432" y="220737"/>
                    <a:pt x="27432" y="228312"/>
                  </a:cubicBezTo>
                  <a:cubicBezTo>
                    <a:pt x="27432" y="235887"/>
                    <a:pt x="21291" y="242028"/>
                    <a:pt x="13716" y="242028"/>
                  </a:cubicBezTo>
                  <a:cubicBezTo>
                    <a:pt x="6141" y="242028"/>
                    <a:pt x="0" y="235887"/>
                    <a:pt x="0" y="228312"/>
                  </a:cubicBezTo>
                  <a:cubicBezTo>
                    <a:pt x="0" y="220737"/>
                    <a:pt x="6141" y="214596"/>
                    <a:pt x="13716" y="214596"/>
                  </a:cubicBezTo>
                  <a:close/>
                  <a:moveTo>
                    <a:pt x="2415425" y="0"/>
                  </a:moveTo>
                  <a:cubicBezTo>
                    <a:pt x="2423000" y="0"/>
                    <a:pt x="2429141" y="6141"/>
                    <a:pt x="2429141" y="13716"/>
                  </a:cubicBezTo>
                  <a:cubicBezTo>
                    <a:pt x="2429141" y="21291"/>
                    <a:pt x="2423000" y="27432"/>
                    <a:pt x="2415425" y="27432"/>
                  </a:cubicBezTo>
                  <a:cubicBezTo>
                    <a:pt x="2407850" y="27432"/>
                    <a:pt x="2401709" y="21291"/>
                    <a:pt x="2401709" y="13716"/>
                  </a:cubicBezTo>
                  <a:cubicBezTo>
                    <a:pt x="2401709" y="6141"/>
                    <a:pt x="2407850" y="0"/>
                    <a:pt x="2415425" y="0"/>
                  </a:cubicBezTo>
                  <a:close/>
                  <a:moveTo>
                    <a:pt x="2215278" y="0"/>
                  </a:moveTo>
                  <a:cubicBezTo>
                    <a:pt x="2222853" y="0"/>
                    <a:pt x="2228994" y="6141"/>
                    <a:pt x="2228994" y="13716"/>
                  </a:cubicBezTo>
                  <a:cubicBezTo>
                    <a:pt x="2228994" y="21291"/>
                    <a:pt x="2222853" y="27432"/>
                    <a:pt x="2215278" y="27432"/>
                  </a:cubicBezTo>
                  <a:cubicBezTo>
                    <a:pt x="2207703" y="27432"/>
                    <a:pt x="2201562" y="21291"/>
                    <a:pt x="2201562" y="13716"/>
                  </a:cubicBezTo>
                  <a:cubicBezTo>
                    <a:pt x="2201562" y="6141"/>
                    <a:pt x="2207703" y="0"/>
                    <a:pt x="2215278" y="0"/>
                  </a:cubicBezTo>
                  <a:close/>
                  <a:moveTo>
                    <a:pt x="2015136" y="0"/>
                  </a:moveTo>
                  <a:cubicBezTo>
                    <a:pt x="2022711" y="0"/>
                    <a:pt x="2028852" y="6141"/>
                    <a:pt x="2028852" y="13716"/>
                  </a:cubicBezTo>
                  <a:cubicBezTo>
                    <a:pt x="2028852" y="21291"/>
                    <a:pt x="2022711" y="27432"/>
                    <a:pt x="2015136" y="27432"/>
                  </a:cubicBezTo>
                  <a:cubicBezTo>
                    <a:pt x="2007561" y="27432"/>
                    <a:pt x="2001420" y="21291"/>
                    <a:pt x="2001420" y="13716"/>
                  </a:cubicBezTo>
                  <a:cubicBezTo>
                    <a:pt x="2001420" y="6141"/>
                    <a:pt x="2007561" y="0"/>
                    <a:pt x="2015136" y="0"/>
                  </a:cubicBezTo>
                  <a:close/>
                  <a:moveTo>
                    <a:pt x="1814994" y="0"/>
                  </a:moveTo>
                  <a:cubicBezTo>
                    <a:pt x="1822569" y="0"/>
                    <a:pt x="1828710" y="6141"/>
                    <a:pt x="1828710" y="13716"/>
                  </a:cubicBezTo>
                  <a:cubicBezTo>
                    <a:pt x="1828710" y="21291"/>
                    <a:pt x="1822569" y="27432"/>
                    <a:pt x="1814994" y="27432"/>
                  </a:cubicBezTo>
                  <a:cubicBezTo>
                    <a:pt x="1807419" y="27432"/>
                    <a:pt x="1801278" y="21291"/>
                    <a:pt x="1801278" y="13716"/>
                  </a:cubicBezTo>
                  <a:cubicBezTo>
                    <a:pt x="1801278" y="6141"/>
                    <a:pt x="1807419" y="0"/>
                    <a:pt x="1814994" y="0"/>
                  </a:cubicBezTo>
                  <a:close/>
                  <a:moveTo>
                    <a:pt x="1614852" y="0"/>
                  </a:moveTo>
                  <a:cubicBezTo>
                    <a:pt x="1622427" y="0"/>
                    <a:pt x="1628568" y="6141"/>
                    <a:pt x="1628568" y="13716"/>
                  </a:cubicBezTo>
                  <a:cubicBezTo>
                    <a:pt x="1628568" y="21291"/>
                    <a:pt x="1622427" y="27432"/>
                    <a:pt x="1614852" y="27432"/>
                  </a:cubicBezTo>
                  <a:cubicBezTo>
                    <a:pt x="1607277" y="27432"/>
                    <a:pt x="1601136" y="21291"/>
                    <a:pt x="1601136" y="13716"/>
                  </a:cubicBezTo>
                  <a:cubicBezTo>
                    <a:pt x="1601136" y="6141"/>
                    <a:pt x="1607277" y="0"/>
                    <a:pt x="1614852" y="0"/>
                  </a:cubicBezTo>
                  <a:close/>
                  <a:moveTo>
                    <a:pt x="1414710" y="0"/>
                  </a:moveTo>
                  <a:cubicBezTo>
                    <a:pt x="1422285" y="0"/>
                    <a:pt x="1428426" y="6141"/>
                    <a:pt x="1428426" y="13716"/>
                  </a:cubicBezTo>
                  <a:cubicBezTo>
                    <a:pt x="1428426" y="21291"/>
                    <a:pt x="1422285" y="27432"/>
                    <a:pt x="1414710" y="27432"/>
                  </a:cubicBezTo>
                  <a:cubicBezTo>
                    <a:pt x="1407135" y="27432"/>
                    <a:pt x="1400994" y="21291"/>
                    <a:pt x="1400994" y="13716"/>
                  </a:cubicBezTo>
                  <a:cubicBezTo>
                    <a:pt x="1400994" y="6141"/>
                    <a:pt x="1407135" y="0"/>
                    <a:pt x="1414710" y="0"/>
                  </a:cubicBezTo>
                  <a:close/>
                  <a:moveTo>
                    <a:pt x="1214568" y="0"/>
                  </a:moveTo>
                  <a:cubicBezTo>
                    <a:pt x="1222143" y="0"/>
                    <a:pt x="1228284" y="6141"/>
                    <a:pt x="1228284" y="13716"/>
                  </a:cubicBezTo>
                  <a:cubicBezTo>
                    <a:pt x="1228284" y="21291"/>
                    <a:pt x="1222143" y="27432"/>
                    <a:pt x="1214568" y="27432"/>
                  </a:cubicBezTo>
                  <a:cubicBezTo>
                    <a:pt x="1206993" y="27432"/>
                    <a:pt x="1200852" y="21291"/>
                    <a:pt x="1200852" y="13716"/>
                  </a:cubicBezTo>
                  <a:cubicBezTo>
                    <a:pt x="1200852" y="6141"/>
                    <a:pt x="1206993" y="0"/>
                    <a:pt x="1214568" y="0"/>
                  </a:cubicBezTo>
                  <a:close/>
                  <a:moveTo>
                    <a:pt x="1014426" y="0"/>
                  </a:moveTo>
                  <a:cubicBezTo>
                    <a:pt x="1022001" y="0"/>
                    <a:pt x="1028142" y="6141"/>
                    <a:pt x="1028142" y="13716"/>
                  </a:cubicBezTo>
                  <a:cubicBezTo>
                    <a:pt x="1028142" y="21291"/>
                    <a:pt x="1022001" y="27432"/>
                    <a:pt x="1014426" y="27432"/>
                  </a:cubicBezTo>
                  <a:cubicBezTo>
                    <a:pt x="1006851" y="27432"/>
                    <a:pt x="1000710" y="21291"/>
                    <a:pt x="1000710" y="13716"/>
                  </a:cubicBezTo>
                  <a:cubicBezTo>
                    <a:pt x="1000710" y="6141"/>
                    <a:pt x="1006851" y="0"/>
                    <a:pt x="1014426" y="0"/>
                  </a:cubicBezTo>
                  <a:close/>
                  <a:moveTo>
                    <a:pt x="814284" y="0"/>
                  </a:moveTo>
                  <a:cubicBezTo>
                    <a:pt x="821859" y="0"/>
                    <a:pt x="828000" y="6141"/>
                    <a:pt x="828000" y="13716"/>
                  </a:cubicBezTo>
                  <a:cubicBezTo>
                    <a:pt x="828000" y="21291"/>
                    <a:pt x="821859" y="27432"/>
                    <a:pt x="814284" y="27432"/>
                  </a:cubicBezTo>
                  <a:cubicBezTo>
                    <a:pt x="806709" y="27432"/>
                    <a:pt x="800568" y="21291"/>
                    <a:pt x="800568" y="13716"/>
                  </a:cubicBezTo>
                  <a:cubicBezTo>
                    <a:pt x="800568" y="6141"/>
                    <a:pt x="806709" y="0"/>
                    <a:pt x="814284" y="0"/>
                  </a:cubicBezTo>
                  <a:close/>
                  <a:moveTo>
                    <a:pt x="614142" y="0"/>
                  </a:moveTo>
                  <a:cubicBezTo>
                    <a:pt x="621717" y="0"/>
                    <a:pt x="627858" y="6141"/>
                    <a:pt x="627858" y="13716"/>
                  </a:cubicBezTo>
                  <a:cubicBezTo>
                    <a:pt x="627858" y="21291"/>
                    <a:pt x="621717" y="27432"/>
                    <a:pt x="614142" y="27432"/>
                  </a:cubicBezTo>
                  <a:cubicBezTo>
                    <a:pt x="606567" y="27432"/>
                    <a:pt x="600426" y="21291"/>
                    <a:pt x="600426" y="13716"/>
                  </a:cubicBezTo>
                  <a:cubicBezTo>
                    <a:pt x="600426" y="6141"/>
                    <a:pt x="606567" y="0"/>
                    <a:pt x="614142" y="0"/>
                  </a:cubicBezTo>
                  <a:close/>
                  <a:moveTo>
                    <a:pt x="414000" y="0"/>
                  </a:moveTo>
                  <a:cubicBezTo>
                    <a:pt x="421575" y="0"/>
                    <a:pt x="427716" y="6141"/>
                    <a:pt x="427716" y="13716"/>
                  </a:cubicBezTo>
                  <a:cubicBezTo>
                    <a:pt x="427716" y="21291"/>
                    <a:pt x="421575" y="27432"/>
                    <a:pt x="414000" y="27432"/>
                  </a:cubicBezTo>
                  <a:cubicBezTo>
                    <a:pt x="406425" y="27432"/>
                    <a:pt x="400284" y="21291"/>
                    <a:pt x="400284" y="13716"/>
                  </a:cubicBezTo>
                  <a:cubicBezTo>
                    <a:pt x="400284" y="6141"/>
                    <a:pt x="406425" y="0"/>
                    <a:pt x="414000" y="0"/>
                  </a:cubicBezTo>
                  <a:close/>
                  <a:moveTo>
                    <a:pt x="213858" y="0"/>
                  </a:moveTo>
                  <a:cubicBezTo>
                    <a:pt x="221433" y="0"/>
                    <a:pt x="227574" y="6141"/>
                    <a:pt x="227574" y="13716"/>
                  </a:cubicBezTo>
                  <a:cubicBezTo>
                    <a:pt x="227574" y="21291"/>
                    <a:pt x="221433" y="27432"/>
                    <a:pt x="213858" y="27432"/>
                  </a:cubicBezTo>
                  <a:cubicBezTo>
                    <a:pt x="206283" y="27432"/>
                    <a:pt x="200142" y="21291"/>
                    <a:pt x="200142" y="13716"/>
                  </a:cubicBezTo>
                  <a:cubicBezTo>
                    <a:pt x="200142" y="6141"/>
                    <a:pt x="206283" y="0"/>
                    <a:pt x="213858" y="0"/>
                  </a:cubicBezTo>
                  <a:close/>
                  <a:moveTo>
                    <a:pt x="13716" y="0"/>
                  </a:moveTo>
                  <a:cubicBezTo>
                    <a:pt x="21291" y="0"/>
                    <a:pt x="27432" y="6141"/>
                    <a:pt x="27432" y="13716"/>
                  </a:cubicBezTo>
                  <a:cubicBezTo>
                    <a:pt x="27432" y="21291"/>
                    <a:pt x="21291" y="27432"/>
                    <a:pt x="13716" y="27432"/>
                  </a:cubicBezTo>
                  <a:cubicBezTo>
                    <a:pt x="6141" y="27432"/>
                    <a:pt x="0" y="21291"/>
                    <a:pt x="0" y="13716"/>
                  </a:cubicBezTo>
                  <a:cubicBezTo>
                    <a:pt x="0" y="6141"/>
                    <a:pt x="6141" y="0"/>
                    <a:pt x="13716" y="0"/>
                  </a:cubicBezTo>
                  <a:close/>
                </a:path>
              </a:pathLst>
            </a:custGeom>
            <a:gradFill flip="none" rotWithShape="1">
              <a:gsLst>
                <a:gs pos="100000">
                  <a:schemeClr val="accent3"/>
                </a:gs>
                <a:gs pos="7000">
                  <a:schemeClr val="bg1"/>
                </a:gs>
                <a:gs pos="77000">
                  <a:schemeClr val="accent1"/>
                </a:gs>
                <a:gs pos="53000">
                  <a:schemeClr val="accent2"/>
                </a:gs>
                <a:gs pos="29000">
                  <a:schemeClr val="accent4"/>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ctr" defTabSz="914400" rtl="0" eaLnBrk="1" latinLnBrk="0" hangingPunct="1"/>
              <a:endParaRPr lang="en-US" b="1" i="0" dirty="0">
                <a:latin typeface="Franklin Gothic Demi" panose="020B0603020102020204" pitchFamily="34" charset="0"/>
              </a:endParaRPr>
            </a:p>
          </p:txBody>
        </p:sp>
        <p:sp>
          <p:nvSpPr>
            <p:cNvPr id="5" name="Freeform: Shape 7">
              <a:extLst>
                <a:ext uri="{FF2B5EF4-FFF2-40B4-BE49-F238E27FC236}">
                  <a16:creationId xmlns:a16="http://schemas.microsoft.com/office/drawing/2014/main" id="{70AB309B-012E-469E-CE14-BF4E4189BCDB}"/>
                </a:ext>
              </a:extLst>
            </p:cNvPr>
            <p:cNvSpPr/>
            <p:nvPr userDrawn="1"/>
          </p:nvSpPr>
          <p:spPr bwMode="gray">
            <a:xfrm flipV="1">
              <a:off x="8458200" y="2510572"/>
              <a:ext cx="3385681" cy="1832828"/>
            </a:xfrm>
            <a:custGeom>
              <a:avLst/>
              <a:gdLst>
                <a:gd name="connsiteX0" fmla="*/ 2415425 w 2429141"/>
                <a:gd name="connsiteY0" fmla="*/ 1287576 h 1315008"/>
                <a:gd name="connsiteX1" fmla="*/ 2429141 w 2429141"/>
                <a:gd name="connsiteY1" fmla="*/ 1301292 h 1315008"/>
                <a:gd name="connsiteX2" fmla="*/ 2415425 w 2429141"/>
                <a:gd name="connsiteY2" fmla="*/ 1315008 h 1315008"/>
                <a:gd name="connsiteX3" fmla="*/ 2401709 w 2429141"/>
                <a:gd name="connsiteY3" fmla="*/ 1301292 h 1315008"/>
                <a:gd name="connsiteX4" fmla="*/ 2415425 w 2429141"/>
                <a:gd name="connsiteY4" fmla="*/ 1287576 h 1315008"/>
                <a:gd name="connsiteX5" fmla="*/ 2215278 w 2429141"/>
                <a:gd name="connsiteY5" fmla="*/ 1287576 h 1315008"/>
                <a:gd name="connsiteX6" fmla="*/ 2228994 w 2429141"/>
                <a:gd name="connsiteY6" fmla="*/ 1301292 h 1315008"/>
                <a:gd name="connsiteX7" fmla="*/ 2215278 w 2429141"/>
                <a:gd name="connsiteY7" fmla="*/ 1315008 h 1315008"/>
                <a:gd name="connsiteX8" fmla="*/ 2201562 w 2429141"/>
                <a:gd name="connsiteY8" fmla="*/ 1301292 h 1315008"/>
                <a:gd name="connsiteX9" fmla="*/ 2215278 w 2429141"/>
                <a:gd name="connsiteY9" fmla="*/ 1287576 h 1315008"/>
                <a:gd name="connsiteX10" fmla="*/ 2015136 w 2429141"/>
                <a:gd name="connsiteY10" fmla="*/ 1287576 h 1315008"/>
                <a:gd name="connsiteX11" fmla="*/ 2028852 w 2429141"/>
                <a:gd name="connsiteY11" fmla="*/ 1301292 h 1315008"/>
                <a:gd name="connsiteX12" fmla="*/ 2015136 w 2429141"/>
                <a:gd name="connsiteY12" fmla="*/ 1315008 h 1315008"/>
                <a:gd name="connsiteX13" fmla="*/ 2001420 w 2429141"/>
                <a:gd name="connsiteY13" fmla="*/ 1301292 h 1315008"/>
                <a:gd name="connsiteX14" fmla="*/ 2015136 w 2429141"/>
                <a:gd name="connsiteY14" fmla="*/ 1287576 h 1315008"/>
                <a:gd name="connsiteX15" fmla="*/ 1814994 w 2429141"/>
                <a:gd name="connsiteY15" fmla="*/ 1287576 h 1315008"/>
                <a:gd name="connsiteX16" fmla="*/ 1828710 w 2429141"/>
                <a:gd name="connsiteY16" fmla="*/ 1301292 h 1315008"/>
                <a:gd name="connsiteX17" fmla="*/ 1814994 w 2429141"/>
                <a:gd name="connsiteY17" fmla="*/ 1315008 h 1315008"/>
                <a:gd name="connsiteX18" fmla="*/ 1801278 w 2429141"/>
                <a:gd name="connsiteY18" fmla="*/ 1301292 h 1315008"/>
                <a:gd name="connsiteX19" fmla="*/ 1814994 w 2429141"/>
                <a:gd name="connsiteY19" fmla="*/ 1287576 h 1315008"/>
                <a:gd name="connsiteX20" fmla="*/ 1614852 w 2429141"/>
                <a:gd name="connsiteY20" fmla="*/ 1287576 h 1315008"/>
                <a:gd name="connsiteX21" fmla="*/ 1628568 w 2429141"/>
                <a:gd name="connsiteY21" fmla="*/ 1301292 h 1315008"/>
                <a:gd name="connsiteX22" fmla="*/ 1614852 w 2429141"/>
                <a:gd name="connsiteY22" fmla="*/ 1315008 h 1315008"/>
                <a:gd name="connsiteX23" fmla="*/ 1601136 w 2429141"/>
                <a:gd name="connsiteY23" fmla="*/ 1301292 h 1315008"/>
                <a:gd name="connsiteX24" fmla="*/ 1614852 w 2429141"/>
                <a:gd name="connsiteY24" fmla="*/ 1287576 h 1315008"/>
                <a:gd name="connsiteX25" fmla="*/ 1414710 w 2429141"/>
                <a:gd name="connsiteY25" fmla="*/ 1287576 h 1315008"/>
                <a:gd name="connsiteX26" fmla="*/ 1428426 w 2429141"/>
                <a:gd name="connsiteY26" fmla="*/ 1301292 h 1315008"/>
                <a:gd name="connsiteX27" fmla="*/ 1414710 w 2429141"/>
                <a:gd name="connsiteY27" fmla="*/ 1315008 h 1315008"/>
                <a:gd name="connsiteX28" fmla="*/ 1400994 w 2429141"/>
                <a:gd name="connsiteY28" fmla="*/ 1301292 h 1315008"/>
                <a:gd name="connsiteX29" fmla="*/ 1414710 w 2429141"/>
                <a:gd name="connsiteY29" fmla="*/ 1287576 h 1315008"/>
                <a:gd name="connsiteX30" fmla="*/ 1214568 w 2429141"/>
                <a:gd name="connsiteY30" fmla="*/ 1287576 h 1315008"/>
                <a:gd name="connsiteX31" fmla="*/ 1228284 w 2429141"/>
                <a:gd name="connsiteY31" fmla="*/ 1301292 h 1315008"/>
                <a:gd name="connsiteX32" fmla="*/ 1214568 w 2429141"/>
                <a:gd name="connsiteY32" fmla="*/ 1315008 h 1315008"/>
                <a:gd name="connsiteX33" fmla="*/ 1200852 w 2429141"/>
                <a:gd name="connsiteY33" fmla="*/ 1301292 h 1315008"/>
                <a:gd name="connsiteX34" fmla="*/ 1214568 w 2429141"/>
                <a:gd name="connsiteY34" fmla="*/ 1287576 h 1315008"/>
                <a:gd name="connsiteX35" fmla="*/ 1014426 w 2429141"/>
                <a:gd name="connsiteY35" fmla="*/ 1287576 h 1315008"/>
                <a:gd name="connsiteX36" fmla="*/ 1028142 w 2429141"/>
                <a:gd name="connsiteY36" fmla="*/ 1301292 h 1315008"/>
                <a:gd name="connsiteX37" fmla="*/ 1014426 w 2429141"/>
                <a:gd name="connsiteY37" fmla="*/ 1315008 h 1315008"/>
                <a:gd name="connsiteX38" fmla="*/ 1000710 w 2429141"/>
                <a:gd name="connsiteY38" fmla="*/ 1301292 h 1315008"/>
                <a:gd name="connsiteX39" fmla="*/ 1014426 w 2429141"/>
                <a:gd name="connsiteY39" fmla="*/ 1287576 h 1315008"/>
                <a:gd name="connsiteX40" fmla="*/ 814284 w 2429141"/>
                <a:gd name="connsiteY40" fmla="*/ 1287576 h 1315008"/>
                <a:gd name="connsiteX41" fmla="*/ 828000 w 2429141"/>
                <a:gd name="connsiteY41" fmla="*/ 1301292 h 1315008"/>
                <a:gd name="connsiteX42" fmla="*/ 814284 w 2429141"/>
                <a:gd name="connsiteY42" fmla="*/ 1315008 h 1315008"/>
                <a:gd name="connsiteX43" fmla="*/ 800568 w 2429141"/>
                <a:gd name="connsiteY43" fmla="*/ 1301292 h 1315008"/>
                <a:gd name="connsiteX44" fmla="*/ 814284 w 2429141"/>
                <a:gd name="connsiteY44" fmla="*/ 1287576 h 1315008"/>
                <a:gd name="connsiteX45" fmla="*/ 614142 w 2429141"/>
                <a:gd name="connsiteY45" fmla="*/ 1287576 h 1315008"/>
                <a:gd name="connsiteX46" fmla="*/ 627858 w 2429141"/>
                <a:gd name="connsiteY46" fmla="*/ 1301292 h 1315008"/>
                <a:gd name="connsiteX47" fmla="*/ 614142 w 2429141"/>
                <a:gd name="connsiteY47" fmla="*/ 1315008 h 1315008"/>
                <a:gd name="connsiteX48" fmla="*/ 600426 w 2429141"/>
                <a:gd name="connsiteY48" fmla="*/ 1301292 h 1315008"/>
                <a:gd name="connsiteX49" fmla="*/ 614142 w 2429141"/>
                <a:gd name="connsiteY49" fmla="*/ 1287576 h 1315008"/>
                <a:gd name="connsiteX50" fmla="*/ 414000 w 2429141"/>
                <a:gd name="connsiteY50" fmla="*/ 1287576 h 1315008"/>
                <a:gd name="connsiteX51" fmla="*/ 427716 w 2429141"/>
                <a:gd name="connsiteY51" fmla="*/ 1301292 h 1315008"/>
                <a:gd name="connsiteX52" fmla="*/ 414000 w 2429141"/>
                <a:gd name="connsiteY52" fmla="*/ 1315008 h 1315008"/>
                <a:gd name="connsiteX53" fmla="*/ 400284 w 2429141"/>
                <a:gd name="connsiteY53" fmla="*/ 1301292 h 1315008"/>
                <a:gd name="connsiteX54" fmla="*/ 414000 w 2429141"/>
                <a:gd name="connsiteY54" fmla="*/ 1287576 h 1315008"/>
                <a:gd name="connsiteX55" fmla="*/ 213858 w 2429141"/>
                <a:gd name="connsiteY55" fmla="*/ 1287576 h 1315008"/>
                <a:gd name="connsiteX56" fmla="*/ 227574 w 2429141"/>
                <a:gd name="connsiteY56" fmla="*/ 1301292 h 1315008"/>
                <a:gd name="connsiteX57" fmla="*/ 213858 w 2429141"/>
                <a:gd name="connsiteY57" fmla="*/ 1315008 h 1315008"/>
                <a:gd name="connsiteX58" fmla="*/ 200142 w 2429141"/>
                <a:gd name="connsiteY58" fmla="*/ 1301292 h 1315008"/>
                <a:gd name="connsiteX59" fmla="*/ 213858 w 2429141"/>
                <a:gd name="connsiteY59" fmla="*/ 1287576 h 1315008"/>
                <a:gd name="connsiteX60" fmla="*/ 13716 w 2429141"/>
                <a:gd name="connsiteY60" fmla="*/ 1287576 h 1315008"/>
                <a:gd name="connsiteX61" fmla="*/ 27432 w 2429141"/>
                <a:gd name="connsiteY61" fmla="*/ 1301292 h 1315008"/>
                <a:gd name="connsiteX62" fmla="*/ 13716 w 2429141"/>
                <a:gd name="connsiteY62" fmla="*/ 1315008 h 1315008"/>
                <a:gd name="connsiteX63" fmla="*/ 0 w 2429141"/>
                <a:gd name="connsiteY63" fmla="*/ 1301292 h 1315008"/>
                <a:gd name="connsiteX64" fmla="*/ 13716 w 2429141"/>
                <a:gd name="connsiteY64" fmla="*/ 1287576 h 1315008"/>
                <a:gd name="connsiteX65" fmla="*/ 2415425 w 2429141"/>
                <a:gd name="connsiteY65" fmla="*/ 1072980 h 1315008"/>
                <a:gd name="connsiteX66" fmla="*/ 2429141 w 2429141"/>
                <a:gd name="connsiteY66" fmla="*/ 1086696 h 1315008"/>
                <a:gd name="connsiteX67" fmla="*/ 2415425 w 2429141"/>
                <a:gd name="connsiteY67" fmla="*/ 1100412 h 1315008"/>
                <a:gd name="connsiteX68" fmla="*/ 2401709 w 2429141"/>
                <a:gd name="connsiteY68" fmla="*/ 1086696 h 1315008"/>
                <a:gd name="connsiteX69" fmla="*/ 2415425 w 2429141"/>
                <a:gd name="connsiteY69" fmla="*/ 1072980 h 1315008"/>
                <a:gd name="connsiteX70" fmla="*/ 2215278 w 2429141"/>
                <a:gd name="connsiteY70" fmla="*/ 1072980 h 1315008"/>
                <a:gd name="connsiteX71" fmla="*/ 2228994 w 2429141"/>
                <a:gd name="connsiteY71" fmla="*/ 1086696 h 1315008"/>
                <a:gd name="connsiteX72" fmla="*/ 2215278 w 2429141"/>
                <a:gd name="connsiteY72" fmla="*/ 1100412 h 1315008"/>
                <a:gd name="connsiteX73" fmla="*/ 2201562 w 2429141"/>
                <a:gd name="connsiteY73" fmla="*/ 1086696 h 1315008"/>
                <a:gd name="connsiteX74" fmla="*/ 2215278 w 2429141"/>
                <a:gd name="connsiteY74" fmla="*/ 1072980 h 1315008"/>
                <a:gd name="connsiteX75" fmla="*/ 2015136 w 2429141"/>
                <a:gd name="connsiteY75" fmla="*/ 1072980 h 1315008"/>
                <a:gd name="connsiteX76" fmla="*/ 2028852 w 2429141"/>
                <a:gd name="connsiteY76" fmla="*/ 1086696 h 1315008"/>
                <a:gd name="connsiteX77" fmla="*/ 2015136 w 2429141"/>
                <a:gd name="connsiteY77" fmla="*/ 1100412 h 1315008"/>
                <a:gd name="connsiteX78" fmla="*/ 2001420 w 2429141"/>
                <a:gd name="connsiteY78" fmla="*/ 1086696 h 1315008"/>
                <a:gd name="connsiteX79" fmla="*/ 2015136 w 2429141"/>
                <a:gd name="connsiteY79" fmla="*/ 1072980 h 1315008"/>
                <a:gd name="connsiteX80" fmla="*/ 1814994 w 2429141"/>
                <a:gd name="connsiteY80" fmla="*/ 1072980 h 1315008"/>
                <a:gd name="connsiteX81" fmla="*/ 1828710 w 2429141"/>
                <a:gd name="connsiteY81" fmla="*/ 1086696 h 1315008"/>
                <a:gd name="connsiteX82" fmla="*/ 1814994 w 2429141"/>
                <a:gd name="connsiteY82" fmla="*/ 1100412 h 1315008"/>
                <a:gd name="connsiteX83" fmla="*/ 1801278 w 2429141"/>
                <a:gd name="connsiteY83" fmla="*/ 1086696 h 1315008"/>
                <a:gd name="connsiteX84" fmla="*/ 1814994 w 2429141"/>
                <a:gd name="connsiteY84" fmla="*/ 1072980 h 1315008"/>
                <a:gd name="connsiteX85" fmla="*/ 1614852 w 2429141"/>
                <a:gd name="connsiteY85" fmla="*/ 1072980 h 1315008"/>
                <a:gd name="connsiteX86" fmla="*/ 1628568 w 2429141"/>
                <a:gd name="connsiteY86" fmla="*/ 1086696 h 1315008"/>
                <a:gd name="connsiteX87" fmla="*/ 1614852 w 2429141"/>
                <a:gd name="connsiteY87" fmla="*/ 1100412 h 1315008"/>
                <a:gd name="connsiteX88" fmla="*/ 1601136 w 2429141"/>
                <a:gd name="connsiteY88" fmla="*/ 1086696 h 1315008"/>
                <a:gd name="connsiteX89" fmla="*/ 1614852 w 2429141"/>
                <a:gd name="connsiteY89" fmla="*/ 1072980 h 1315008"/>
                <a:gd name="connsiteX90" fmla="*/ 1414710 w 2429141"/>
                <a:gd name="connsiteY90" fmla="*/ 1072980 h 1315008"/>
                <a:gd name="connsiteX91" fmla="*/ 1428426 w 2429141"/>
                <a:gd name="connsiteY91" fmla="*/ 1086696 h 1315008"/>
                <a:gd name="connsiteX92" fmla="*/ 1414710 w 2429141"/>
                <a:gd name="connsiteY92" fmla="*/ 1100412 h 1315008"/>
                <a:gd name="connsiteX93" fmla="*/ 1400994 w 2429141"/>
                <a:gd name="connsiteY93" fmla="*/ 1086696 h 1315008"/>
                <a:gd name="connsiteX94" fmla="*/ 1414710 w 2429141"/>
                <a:gd name="connsiteY94" fmla="*/ 1072980 h 1315008"/>
                <a:gd name="connsiteX95" fmla="*/ 1214568 w 2429141"/>
                <a:gd name="connsiteY95" fmla="*/ 1072980 h 1315008"/>
                <a:gd name="connsiteX96" fmla="*/ 1228284 w 2429141"/>
                <a:gd name="connsiteY96" fmla="*/ 1086696 h 1315008"/>
                <a:gd name="connsiteX97" fmla="*/ 1214568 w 2429141"/>
                <a:gd name="connsiteY97" fmla="*/ 1100412 h 1315008"/>
                <a:gd name="connsiteX98" fmla="*/ 1200852 w 2429141"/>
                <a:gd name="connsiteY98" fmla="*/ 1086696 h 1315008"/>
                <a:gd name="connsiteX99" fmla="*/ 1214568 w 2429141"/>
                <a:gd name="connsiteY99" fmla="*/ 1072980 h 1315008"/>
                <a:gd name="connsiteX100" fmla="*/ 1014426 w 2429141"/>
                <a:gd name="connsiteY100" fmla="*/ 1072980 h 1315008"/>
                <a:gd name="connsiteX101" fmla="*/ 1028142 w 2429141"/>
                <a:gd name="connsiteY101" fmla="*/ 1086696 h 1315008"/>
                <a:gd name="connsiteX102" fmla="*/ 1014426 w 2429141"/>
                <a:gd name="connsiteY102" fmla="*/ 1100412 h 1315008"/>
                <a:gd name="connsiteX103" fmla="*/ 1000710 w 2429141"/>
                <a:gd name="connsiteY103" fmla="*/ 1086696 h 1315008"/>
                <a:gd name="connsiteX104" fmla="*/ 1014426 w 2429141"/>
                <a:gd name="connsiteY104" fmla="*/ 1072980 h 1315008"/>
                <a:gd name="connsiteX105" fmla="*/ 814284 w 2429141"/>
                <a:gd name="connsiteY105" fmla="*/ 1072980 h 1315008"/>
                <a:gd name="connsiteX106" fmla="*/ 828000 w 2429141"/>
                <a:gd name="connsiteY106" fmla="*/ 1086696 h 1315008"/>
                <a:gd name="connsiteX107" fmla="*/ 814284 w 2429141"/>
                <a:gd name="connsiteY107" fmla="*/ 1100412 h 1315008"/>
                <a:gd name="connsiteX108" fmla="*/ 800568 w 2429141"/>
                <a:gd name="connsiteY108" fmla="*/ 1086696 h 1315008"/>
                <a:gd name="connsiteX109" fmla="*/ 814284 w 2429141"/>
                <a:gd name="connsiteY109" fmla="*/ 1072980 h 1315008"/>
                <a:gd name="connsiteX110" fmla="*/ 614142 w 2429141"/>
                <a:gd name="connsiteY110" fmla="*/ 1072980 h 1315008"/>
                <a:gd name="connsiteX111" fmla="*/ 627858 w 2429141"/>
                <a:gd name="connsiteY111" fmla="*/ 1086696 h 1315008"/>
                <a:gd name="connsiteX112" fmla="*/ 614142 w 2429141"/>
                <a:gd name="connsiteY112" fmla="*/ 1100412 h 1315008"/>
                <a:gd name="connsiteX113" fmla="*/ 600426 w 2429141"/>
                <a:gd name="connsiteY113" fmla="*/ 1086696 h 1315008"/>
                <a:gd name="connsiteX114" fmla="*/ 614142 w 2429141"/>
                <a:gd name="connsiteY114" fmla="*/ 1072980 h 1315008"/>
                <a:gd name="connsiteX115" fmla="*/ 414000 w 2429141"/>
                <a:gd name="connsiteY115" fmla="*/ 1072980 h 1315008"/>
                <a:gd name="connsiteX116" fmla="*/ 427716 w 2429141"/>
                <a:gd name="connsiteY116" fmla="*/ 1086696 h 1315008"/>
                <a:gd name="connsiteX117" fmla="*/ 414000 w 2429141"/>
                <a:gd name="connsiteY117" fmla="*/ 1100412 h 1315008"/>
                <a:gd name="connsiteX118" fmla="*/ 400284 w 2429141"/>
                <a:gd name="connsiteY118" fmla="*/ 1086696 h 1315008"/>
                <a:gd name="connsiteX119" fmla="*/ 414000 w 2429141"/>
                <a:gd name="connsiteY119" fmla="*/ 1072980 h 1315008"/>
                <a:gd name="connsiteX120" fmla="*/ 213858 w 2429141"/>
                <a:gd name="connsiteY120" fmla="*/ 1072980 h 1315008"/>
                <a:gd name="connsiteX121" fmla="*/ 227574 w 2429141"/>
                <a:gd name="connsiteY121" fmla="*/ 1086696 h 1315008"/>
                <a:gd name="connsiteX122" fmla="*/ 213858 w 2429141"/>
                <a:gd name="connsiteY122" fmla="*/ 1100412 h 1315008"/>
                <a:gd name="connsiteX123" fmla="*/ 200142 w 2429141"/>
                <a:gd name="connsiteY123" fmla="*/ 1086696 h 1315008"/>
                <a:gd name="connsiteX124" fmla="*/ 213858 w 2429141"/>
                <a:gd name="connsiteY124" fmla="*/ 1072980 h 1315008"/>
                <a:gd name="connsiteX125" fmla="*/ 13716 w 2429141"/>
                <a:gd name="connsiteY125" fmla="*/ 1072980 h 1315008"/>
                <a:gd name="connsiteX126" fmla="*/ 27432 w 2429141"/>
                <a:gd name="connsiteY126" fmla="*/ 1086696 h 1315008"/>
                <a:gd name="connsiteX127" fmla="*/ 13716 w 2429141"/>
                <a:gd name="connsiteY127" fmla="*/ 1100412 h 1315008"/>
                <a:gd name="connsiteX128" fmla="*/ 0 w 2429141"/>
                <a:gd name="connsiteY128" fmla="*/ 1086696 h 1315008"/>
                <a:gd name="connsiteX129" fmla="*/ 13716 w 2429141"/>
                <a:gd name="connsiteY129" fmla="*/ 1072980 h 1315008"/>
                <a:gd name="connsiteX130" fmla="*/ 2415425 w 2429141"/>
                <a:gd name="connsiteY130" fmla="*/ 858384 h 1315008"/>
                <a:gd name="connsiteX131" fmla="*/ 2429141 w 2429141"/>
                <a:gd name="connsiteY131" fmla="*/ 872100 h 1315008"/>
                <a:gd name="connsiteX132" fmla="*/ 2415425 w 2429141"/>
                <a:gd name="connsiteY132" fmla="*/ 885816 h 1315008"/>
                <a:gd name="connsiteX133" fmla="*/ 2401709 w 2429141"/>
                <a:gd name="connsiteY133" fmla="*/ 872100 h 1315008"/>
                <a:gd name="connsiteX134" fmla="*/ 2415425 w 2429141"/>
                <a:gd name="connsiteY134" fmla="*/ 858384 h 1315008"/>
                <a:gd name="connsiteX135" fmla="*/ 2215278 w 2429141"/>
                <a:gd name="connsiteY135" fmla="*/ 858384 h 1315008"/>
                <a:gd name="connsiteX136" fmla="*/ 2228994 w 2429141"/>
                <a:gd name="connsiteY136" fmla="*/ 872100 h 1315008"/>
                <a:gd name="connsiteX137" fmla="*/ 2215278 w 2429141"/>
                <a:gd name="connsiteY137" fmla="*/ 885816 h 1315008"/>
                <a:gd name="connsiteX138" fmla="*/ 2201562 w 2429141"/>
                <a:gd name="connsiteY138" fmla="*/ 872100 h 1315008"/>
                <a:gd name="connsiteX139" fmla="*/ 2215278 w 2429141"/>
                <a:gd name="connsiteY139" fmla="*/ 858384 h 1315008"/>
                <a:gd name="connsiteX140" fmla="*/ 2015136 w 2429141"/>
                <a:gd name="connsiteY140" fmla="*/ 858384 h 1315008"/>
                <a:gd name="connsiteX141" fmla="*/ 2028852 w 2429141"/>
                <a:gd name="connsiteY141" fmla="*/ 872100 h 1315008"/>
                <a:gd name="connsiteX142" fmla="*/ 2015136 w 2429141"/>
                <a:gd name="connsiteY142" fmla="*/ 885816 h 1315008"/>
                <a:gd name="connsiteX143" fmla="*/ 2001420 w 2429141"/>
                <a:gd name="connsiteY143" fmla="*/ 872100 h 1315008"/>
                <a:gd name="connsiteX144" fmla="*/ 2015136 w 2429141"/>
                <a:gd name="connsiteY144" fmla="*/ 858384 h 1315008"/>
                <a:gd name="connsiteX145" fmla="*/ 1814994 w 2429141"/>
                <a:gd name="connsiteY145" fmla="*/ 858384 h 1315008"/>
                <a:gd name="connsiteX146" fmla="*/ 1828710 w 2429141"/>
                <a:gd name="connsiteY146" fmla="*/ 872100 h 1315008"/>
                <a:gd name="connsiteX147" fmla="*/ 1814994 w 2429141"/>
                <a:gd name="connsiteY147" fmla="*/ 885816 h 1315008"/>
                <a:gd name="connsiteX148" fmla="*/ 1801278 w 2429141"/>
                <a:gd name="connsiteY148" fmla="*/ 872100 h 1315008"/>
                <a:gd name="connsiteX149" fmla="*/ 1814994 w 2429141"/>
                <a:gd name="connsiteY149" fmla="*/ 858384 h 1315008"/>
                <a:gd name="connsiteX150" fmla="*/ 1614852 w 2429141"/>
                <a:gd name="connsiteY150" fmla="*/ 858384 h 1315008"/>
                <a:gd name="connsiteX151" fmla="*/ 1628568 w 2429141"/>
                <a:gd name="connsiteY151" fmla="*/ 872100 h 1315008"/>
                <a:gd name="connsiteX152" fmla="*/ 1614852 w 2429141"/>
                <a:gd name="connsiteY152" fmla="*/ 885816 h 1315008"/>
                <a:gd name="connsiteX153" fmla="*/ 1601136 w 2429141"/>
                <a:gd name="connsiteY153" fmla="*/ 872100 h 1315008"/>
                <a:gd name="connsiteX154" fmla="*/ 1614852 w 2429141"/>
                <a:gd name="connsiteY154" fmla="*/ 858384 h 1315008"/>
                <a:gd name="connsiteX155" fmla="*/ 1414710 w 2429141"/>
                <a:gd name="connsiteY155" fmla="*/ 858384 h 1315008"/>
                <a:gd name="connsiteX156" fmla="*/ 1428426 w 2429141"/>
                <a:gd name="connsiteY156" fmla="*/ 872100 h 1315008"/>
                <a:gd name="connsiteX157" fmla="*/ 1414710 w 2429141"/>
                <a:gd name="connsiteY157" fmla="*/ 885816 h 1315008"/>
                <a:gd name="connsiteX158" fmla="*/ 1400994 w 2429141"/>
                <a:gd name="connsiteY158" fmla="*/ 872100 h 1315008"/>
                <a:gd name="connsiteX159" fmla="*/ 1414710 w 2429141"/>
                <a:gd name="connsiteY159" fmla="*/ 858384 h 1315008"/>
                <a:gd name="connsiteX160" fmla="*/ 1214568 w 2429141"/>
                <a:gd name="connsiteY160" fmla="*/ 858384 h 1315008"/>
                <a:gd name="connsiteX161" fmla="*/ 1228284 w 2429141"/>
                <a:gd name="connsiteY161" fmla="*/ 872100 h 1315008"/>
                <a:gd name="connsiteX162" fmla="*/ 1214568 w 2429141"/>
                <a:gd name="connsiteY162" fmla="*/ 885816 h 1315008"/>
                <a:gd name="connsiteX163" fmla="*/ 1200852 w 2429141"/>
                <a:gd name="connsiteY163" fmla="*/ 872100 h 1315008"/>
                <a:gd name="connsiteX164" fmla="*/ 1214568 w 2429141"/>
                <a:gd name="connsiteY164" fmla="*/ 858384 h 1315008"/>
                <a:gd name="connsiteX165" fmla="*/ 1014426 w 2429141"/>
                <a:gd name="connsiteY165" fmla="*/ 858384 h 1315008"/>
                <a:gd name="connsiteX166" fmla="*/ 1028142 w 2429141"/>
                <a:gd name="connsiteY166" fmla="*/ 872100 h 1315008"/>
                <a:gd name="connsiteX167" fmla="*/ 1014426 w 2429141"/>
                <a:gd name="connsiteY167" fmla="*/ 885816 h 1315008"/>
                <a:gd name="connsiteX168" fmla="*/ 1000710 w 2429141"/>
                <a:gd name="connsiteY168" fmla="*/ 872100 h 1315008"/>
                <a:gd name="connsiteX169" fmla="*/ 1014426 w 2429141"/>
                <a:gd name="connsiteY169" fmla="*/ 858384 h 1315008"/>
                <a:gd name="connsiteX170" fmla="*/ 814284 w 2429141"/>
                <a:gd name="connsiteY170" fmla="*/ 858384 h 1315008"/>
                <a:gd name="connsiteX171" fmla="*/ 828000 w 2429141"/>
                <a:gd name="connsiteY171" fmla="*/ 872100 h 1315008"/>
                <a:gd name="connsiteX172" fmla="*/ 814284 w 2429141"/>
                <a:gd name="connsiteY172" fmla="*/ 885816 h 1315008"/>
                <a:gd name="connsiteX173" fmla="*/ 800568 w 2429141"/>
                <a:gd name="connsiteY173" fmla="*/ 872100 h 1315008"/>
                <a:gd name="connsiteX174" fmla="*/ 814284 w 2429141"/>
                <a:gd name="connsiteY174" fmla="*/ 858384 h 1315008"/>
                <a:gd name="connsiteX175" fmla="*/ 614142 w 2429141"/>
                <a:gd name="connsiteY175" fmla="*/ 858384 h 1315008"/>
                <a:gd name="connsiteX176" fmla="*/ 627858 w 2429141"/>
                <a:gd name="connsiteY176" fmla="*/ 872100 h 1315008"/>
                <a:gd name="connsiteX177" fmla="*/ 614142 w 2429141"/>
                <a:gd name="connsiteY177" fmla="*/ 885816 h 1315008"/>
                <a:gd name="connsiteX178" fmla="*/ 600426 w 2429141"/>
                <a:gd name="connsiteY178" fmla="*/ 872100 h 1315008"/>
                <a:gd name="connsiteX179" fmla="*/ 614142 w 2429141"/>
                <a:gd name="connsiteY179" fmla="*/ 858384 h 1315008"/>
                <a:gd name="connsiteX180" fmla="*/ 414000 w 2429141"/>
                <a:gd name="connsiteY180" fmla="*/ 858384 h 1315008"/>
                <a:gd name="connsiteX181" fmla="*/ 427716 w 2429141"/>
                <a:gd name="connsiteY181" fmla="*/ 872100 h 1315008"/>
                <a:gd name="connsiteX182" fmla="*/ 414000 w 2429141"/>
                <a:gd name="connsiteY182" fmla="*/ 885816 h 1315008"/>
                <a:gd name="connsiteX183" fmla="*/ 400284 w 2429141"/>
                <a:gd name="connsiteY183" fmla="*/ 872100 h 1315008"/>
                <a:gd name="connsiteX184" fmla="*/ 414000 w 2429141"/>
                <a:gd name="connsiteY184" fmla="*/ 858384 h 1315008"/>
                <a:gd name="connsiteX185" fmla="*/ 213858 w 2429141"/>
                <a:gd name="connsiteY185" fmla="*/ 858384 h 1315008"/>
                <a:gd name="connsiteX186" fmla="*/ 227574 w 2429141"/>
                <a:gd name="connsiteY186" fmla="*/ 872100 h 1315008"/>
                <a:gd name="connsiteX187" fmla="*/ 213858 w 2429141"/>
                <a:gd name="connsiteY187" fmla="*/ 885816 h 1315008"/>
                <a:gd name="connsiteX188" fmla="*/ 200142 w 2429141"/>
                <a:gd name="connsiteY188" fmla="*/ 872100 h 1315008"/>
                <a:gd name="connsiteX189" fmla="*/ 213858 w 2429141"/>
                <a:gd name="connsiteY189" fmla="*/ 858384 h 1315008"/>
                <a:gd name="connsiteX190" fmla="*/ 13716 w 2429141"/>
                <a:gd name="connsiteY190" fmla="*/ 858384 h 1315008"/>
                <a:gd name="connsiteX191" fmla="*/ 27432 w 2429141"/>
                <a:gd name="connsiteY191" fmla="*/ 872100 h 1315008"/>
                <a:gd name="connsiteX192" fmla="*/ 13716 w 2429141"/>
                <a:gd name="connsiteY192" fmla="*/ 885816 h 1315008"/>
                <a:gd name="connsiteX193" fmla="*/ 0 w 2429141"/>
                <a:gd name="connsiteY193" fmla="*/ 872100 h 1315008"/>
                <a:gd name="connsiteX194" fmla="*/ 13716 w 2429141"/>
                <a:gd name="connsiteY194" fmla="*/ 858384 h 1315008"/>
                <a:gd name="connsiteX195" fmla="*/ 2415425 w 2429141"/>
                <a:gd name="connsiteY195" fmla="*/ 643788 h 1315008"/>
                <a:gd name="connsiteX196" fmla="*/ 2429141 w 2429141"/>
                <a:gd name="connsiteY196" fmla="*/ 657504 h 1315008"/>
                <a:gd name="connsiteX197" fmla="*/ 2415425 w 2429141"/>
                <a:gd name="connsiteY197" fmla="*/ 671220 h 1315008"/>
                <a:gd name="connsiteX198" fmla="*/ 2401709 w 2429141"/>
                <a:gd name="connsiteY198" fmla="*/ 657504 h 1315008"/>
                <a:gd name="connsiteX199" fmla="*/ 2415425 w 2429141"/>
                <a:gd name="connsiteY199" fmla="*/ 643788 h 1315008"/>
                <a:gd name="connsiteX200" fmla="*/ 2215278 w 2429141"/>
                <a:gd name="connsiteY200" fmla="*/ 643788 h 1315008"/>
                <a:gd name="connsiteX201" fmla="*/ 2228994 w 2429141"/>
                <a:gd name="connsiteY201" fmla="*/ 657504 h 1315008"/>
                <a:gd name="connsiteX202" fmla="*/ 2215278 w 2429141"/>
                <a:gd name="connsiteY202" fmla="*/ 671220 h 1315008"/>
                <a:gd name="connsiteX203" fmla="*/ 2201562 w 2429141"/>
                <a:gd name="connsiteY203" fmla="*/ 657504 h 1315008"/>
                <a:gd name="connsiteX204" fmla="*/ 2215278 w 2429141"/>
                <a:gd name="connsiteY204" fmla="*/ 643788 h 1315008"/>
                <a:gd name="connsiteX205" fmla="*/ 2015136 w 2429141"/>
                <a:gd name="connsiteY205" fmla="*/ 643788 h 1315008"/>
                <a:gd name="connsiteX206" fmla="*/ 2028852 w 2429141"/>
                <a:gd name="connsiteY206" fmla="*/ 657504 h 1315008"/>
                <a:gd name="connsiteX207" fmla="*/ 2015136 w 2429141"/>
                <a:gd name="connsiteY207" fmla="*/ 671220 h 1315008"/>
                <a:gd name="connsiteX208" fmla="*/ 2001420 w 2429141"/>
                <a:gd name="connsiteY208" fmla="*/ 657504 h 1315008"/>
                <a:gd name="connsiteX209" fmla="*/ 2015136 w 2429141"/>
                <a:gd name="connsiteY209" fmla="*/ 643788 h 1315008"/>
                <a:gd name="connsiteX210" fmla="*/ 1814994 w 2429141"/>
                <a:gd name="connsiteY210" fmla="*/ 643788 h 1315008"/>
                <a:gd name="connsiteX211" fmla="*/ 1828710 w 2429141"/>
                <a:gd name="connsiteY211" fmla="*/ 657504 h 1315008"/>
                <a:gd name="connsiteX212" fmla="*/ 1814994 w 2429141"/>
                <a:gd name="connsiteY212" fmla="*/ 671220 h 1315008"/>
                <a:gd name="connsiteX213" fmla="*/ 1801278 w 2429141"/>
                <a:gd name="connsiteY213" fmla="*/ 657504 h 1315008"/>
                <a:gd name="connsiteX214" fmla="*/ 1814994 w 2429141"/>
                <a:gd name="connsiteY214" fmla="*/ 643788 h 1315008"/>
                <a:gd name="connsiteX215" fmla="*/ 1614852 w 2429141"/>
                <a:gd name="connsiteY215" fmla="*/ 643788 h 1315008"/>
                <a:gd name="connsiteX216" fmla="*/ 1628568 w 2429141"/>
                <a:gd name="connsiteY216" fmla="*/ 657504 h 1315008"/>
                <a:gd name="connsiteX217" fmla="*/ 1614852 w 2429141"/>
                <a:gd name="connsiteY217" fmla="*/ 671220 h 1315008"/>
                <a:gd name="connsiteX218" fmla="*/ 1601136 w 2429141"/>
                <a:gd name="connsiteY218" fmla="*/ 657504 h 1315008"/>
                <a:gd name="connsiteX219" fmla="*/ 1614852 w 2429141"/>
                <a:gd name="connsiteY219" fmla="*/ 643788 h 1315008"/>
                <a:gd name="connsiteX220" fmla="*/ 1414710 w 2429141"/>
                <a:gd name="connsiteY220" fmla="*/ 643788 h 1315008"/>
                <a:gd name="connsiteX221" fmla="*/ 1428426 w 2429141"/>
                <a:gd name="connsiteY221" fmla="*/ 657504 h 1315008"/>
                <a:gd name="connsiteX222" fmla="*/ 1414710 w 2429141"/>
                <a:gd name="connsiteY222" fmla="*/ 671220 h 1315008"/>
                <a:gd name="connsiteX223" fmla="*/ 1400994 w 2429141"/>
                <a:gd name="connsiteY223" fmla="*/ 657504 h 1315008"/>
                <a:gd name="connsiteX224" fmla="*/ 1414710 w 2429141"/>
                <a:gd name="connsiteY224" fmla="*/ 643788 h 1315008"/>
                <a:gd name="connsiteX225" fmla="*/ 1214568 w 2429141"/>
                <a:gd name="connsiteY225" fmla="*/ 643788 h 1315008"/>
                <a:gd name="connsiteX226" fmla="*/ 1228284 w 2429141"/>
                <a:gd name="connsiteY226" fmla="*/ 657504 h 1315008"/>
                <a:gd name="connsiteX227" fmla="*/ 1214568 w 2429141"/>
                <a:gd name="connsiteY227" fmla="*/ 671220 h 1315008"/>
                <a:gd name="connsiteX228" fmla="*/ 1200852 w 2429141"/>
                <a:gd name="connsiteY228" fmla="*/ 657504 h 1315008"/>
                <a:gd name="connsiteX229" fmla="*/ 1214568 w 2429141"/>
                <a:gd name="connsiteY229" fmla="*/ 643788 h 1315008"/>
                <a:gd name="connsiteX230" fmla="*/ 1014426 w 2429141"/>
                <a:gd name="connsiteY230" fmla="*/ 643788 h 1315008"/>
                <a:gd name="connsiteX231" fmla="*/ 1028142 w 2429141"/>
                <a:gd name="connsiteY231" fmla="*/ 657504 h 1315008"/>
                <a:gd name="connsiteX232" fmla="*/ 1014426 w 2429141"/>
                <a:gd name="connsiteY232" fmla="*/ 671220 h 1315008"/>
                <a:gd name="connsiteX233" fmla="*/ 1000710 w 2429141"/>
                <a:gd name="connsiteY233" fmla="*/ 657504 h 1315008"/>
                <a:gd name="connsiteX234" fmla="*/ 1014426 w 2429141"/>
                <a:gd name="connsiteY234" fmla="*/ 643788 h 1315008"/>
                <a:gd name="connsiteX235" fmla="*/ 814284 w 2429141"/>
                <a:gd name="connsiteY235" fmla="*/ 643788 h 1315008"/>
                <a:gd name="connsiteX236" fmla="*/ 828000 w 2429141"/>
                <a:gd name="connsiteY236" fmla="*/ 657504 h 1315008"/>
                <a:gd name="connsiteX237" fmla="*/ 814284 w 2429141"/>
                <a:gd name="connsiteY237" fmla="*/ 671220 h 1315008"/>
                <a:gd name="connsiteX238" fmla="*/ 800568 w 2429141"/>
                <a:gd name="connsiteY238" fmla="*/ 657504 h 1315008"/>
                <a:gd name="connsiteX239" fmla="*/ 814284 w 2429141"/>
                <a:gd name="connsiteY239" fmla="*/ 643788 h 1315008"/>
                <a:gd name="connsiteX240" fmla="*/ 614142 w 2429141"/>
                <a:gd name="connsiteY240" fmla="*/ 643788 h 1315008"/>
                <a:gd name="connsiteX241" fmla="*/ 627858 w 2429141"/>
                <a:gd name="connsiteY241" fmla="*/ 657504 h 1315008"/>
                <a:gd name="connsiteX242" fmla="*/ 614142 w 2429141"/>
                <a:gd name="connsiteY242" fmla="*/ 671220 h 1315008"/>
                <a:gd name="connsiteX243" fmla="*/ 600426 w 2429141"/>
                <a:gd name="connsiteY243" fmla="*/ 657504 h 1315008"/>
                <a:gd name="connsiteX244" fmla="*/ 614142 w 2429141"/>
                <a:gd name="connsiteY244" fmla="*/ 643788 h 1315008"/>
                <a:gd name="connsiteX245" fmla="*/ 414000 w 2429141"/>
                <a:gd name="connsiteY245" fmla="*/ 643788 h 1315008"/>
                <a:gd name="connsiteX246" fmla="*/ 427716 w 2429141"/>
                <a:gd name="connsiteY246" fmla="*/ 657504 h 1315008"/>
                <a:gd name="connsiteX247" fmla="*/ 414000 w 2429141"/>
                <a:gd name="connsiteY247" fmla="*/ 671220 h 1315008"/>
                <a:gd name="connsiteX248" fmla="*/ 400284 w 2429141"/>
                <a:gd name="connsiteY248" fmla="*/ 657504 h 1315008"/>
                <a:gd name="connsiteX249" fmla="*/ 414000 w 2429141"/>
                <a:gd name="connsiteY249" fmla="*/ 643788 h 1315008"/>
                <a:gd name="connsiteX250" fmla="*/ 213858 w 2429141"/>
                <a:gd name="connsiteY250" fmla="*/ 643788 h 1315008"/>
                <a:gd name="connsiteX251" fmla="*/ 227574 w 2429141"/>
                <a:gd name="connsiteY251" fmla="*/ 657504 h 1315008"/>
                <a:gd name="connsiteX252" fmla="*/ 213858 w 2429141"/>
                <a:gd name="connsiteY252" fmla="*/ 671220 h 1315008"/>
                <a:gd name="connsiteX253" fmla="*/ 200142 w 2429141"/>
                <a:gd name="connsiteY253" fmla="*/ 657504 h 1315008"/>
                <a:gd name="connsiteX254" fmla="*/ 213858 w 2429141"/>
                <a:gd name="connsiteY254" fmla="*/ 643788 h 1315008"/>
                <a:gd name="connsiteX255" fmla="*/ 13716 w 2429141"/>
                <a:gd name="connsiteY255" fmla="*/ 643788 h 1315008"/>
                <a:gd name="connsiteX256" fmla="*/ 27432 w 2429141"/>
                <a:gd name="connsiteY256" fmla="*/ 657504 h 1315008"/>
                <a:gd name="connsiteX257" fmla="*/ 13716 w 2429141"/>
                <a:gd name="connsiteY257" fmla="*/ 671220 h 1315008"/>
                <a:gd name="connsiteX258" fmla="*/ 0 w 2429141"/>
                <a:gd name="connsiteY258" fmla="*/ 657504 h 1315008"/>
                <a:gd name="connsiteX259" fmla="*/ 13716 w 2429141"/>
                <a:gd name="connsiteY259" fmla="*/ 643788 h 1315008"/>
                <a:gd name="connsiteX260" fmla="*/ 2415425 w 2429141"/>
                <a:gd name="connsiteY260" fmla="*/ 429192 h 1315008"/>
                <a:gd name="connsiteX261" fmla="*/ 2429141 w 2429141"/>
                <a:gd name="connsiteY261" fmla="*/ 442908 h 1315008"/>
                <a:gd name="connsiteX262" fmla="*/ 2415425 w 2429141"/>
                <a:gd name="connsiteY262" fmla="*/ 456624 h 1315008"/>
                <a:gd name="connsiteX263" fmla="*/ 2401709 w 2429141"/>
                <a:gd name="connsiteY263" fmla="*/ 442908 h 1315008"/>
                <a:gd name="connsiteX264" fmla="*/ 2415425 w 2429141"/>
                <a:gd name="connsiteY264" fmla="*/ 429192 h 1315008"/>
                <a:gd name="connsiteX265" fmla="*/ 2215278 w 2429141"/>
                <a:gd name="connsiteY265" fmla="*/ 429192 h 1315008"/>
                <a:gd name="connsiteX266" fmla="*/ 2228994 w 2429141"/>
                <a:gd name="connsiteY266" fmla="*/ 442908 h 1315008"/>
                <a:gd name="connsiteX267" fmla="*/ 2215278 w 2429141"/>
                <a:gd name="connsiteY267" fmla="*/ 456624 h 1315008"/>
                <a:gd name="connsiteX268" fmla="*/ 2201562 w 2429141"/>
                <a:gd name="connsiteY268" fmla="*/ 442908 h 1315008"/>
                <a:gd name="connsiteX269" fmla="*/ 2215278 w 2429141"/>
                <a:gd name="connsiteY269" fmla="*/ 429192 h 1315008"/>
                <a:gd name="connsiteX270" fmla="*/ 2015136 w 2429141"/>
                <a:gd name="connsiteY270" fmla="*/ 429192 h 1315008"/>
                <a:gd name="connsiteX271" fmla="*/ 2028852 w 2429141"/>
                <a:gd name="connsiteY271" fmla="*/ 442908 h 1315008"/>
                <a:gd name="connsiteX272" fmla="*/ 2015136 w 2429141"/>
                <a:gd name="connsiteY272" fmla="*/ 456624 h 1315008"/>
                <a:gd name="connsiteX273" fmla="*/ 2001420 w 2429141"/>
                <a:gd name="connsiteY273" fmla="*/ 442908 h 1315008"/>
                <a:gd name="connsiteX274" fmla="*/ 2015136 w 2429141"/>
                <a:gd name="connsiteY274" fmla="*/ 429192 h 1315008"/>
                <a:gd name="connsiteX275" fmla="*/ 1814994 w 2429141"/>
                <a:gd name="connsiteY275" fmla="*/ 429192 h 1315008"/>
                <a:gd name="connsiteX276" fmla="*/ 1828710 w 2429141"/>
                <a:gd name="connsiteY276" fmla="*/ 442908 h 1315008"/>
                <a:gd name="connsiteX277" fmla="*/ 1814994 w 2429141"/>
                <a:gd name="connsiteY277" fmla="*/ 456624 h 1315008"/>
                <a:gd name="connsiteX278" fmla="*/ 1801278 w 2429141"/>
                <a:gd name="connsiteY278" fmla="*/ 442908 h 1315008"/>
                <a:gd name="connsiteX279" fmla="*/ 1814994 w 2429141"/>
                <a:gd name="connsiteY279" fmla="*/ 429192 h 1315008"/>
                <a:gd name="connsiteX280" fmla="*/ 1614852 w 2429141"/>
                <a:gd name="connsiteY280" fmla="*/ 429192 h 1315008"/>
                <a:gd name="connsiteX281" fmla="*/ 1628568 w 2429141"/>
                <a:gd name="connsiteY281" fmla="*/ 442908 h 1315008"/>
                <a:gd name="connsiteX282" fmla="*/ 1614852 w 2429141"/>
                <a:gd name="connsiteY282" fmla="*/ 456624 h 1315008"/>
                <a:gd name="connsiteX283" fmla="*/ 1601136 w 2429141"/>
                <a:gd name="connsiteY283" fmla="*/ 442908 h 1315008"/>
                <a:gd name="connsiteX284" fmla="*/ 1614852 w 2429141"/>
                <a:gd name="connsiteY284" fmla="*/ 429192 h 1315008"/>
                <a:gd name="connsiteX285" fmla="*/ 1414710 w 2429141"/>
                <a:gd name="connsiteY285" fmla="*/ 429192 h 1315008"/>
                <a:gd name="connsiteX286" fmla="*/ 1428426 w 2429141"/>
                <a:gd name="connsiteY286" fmla="*/ 442908 h 1315008"/>
                <a:gd name="connsiteX287" fmla="*/ 1414710 w 2429141"/>
                <a:gd name="connsiteY287" fmla="*/ 456624 h 1315008"/>
                <a:gd name="connsiteX288" fmla="*/ 1400994 w 2429141"/>
                <a:gd name="connsiteY288" fmla="*/ 442908 h 1315008"/>
                <a:gd name="connsiteX289" fmla="*/ 1414710 w 2429141"/>
                <a:gd name="connsiteY289" fmla="*/ 429192 h 1315008"/>
                <a:gd name="connsiteX290" fmla="*/ 1214568 w 2429141"/>
                <a:gd name="connsiteY290" fmla="*/ 429192 h 1315008"/>
                <a:gd name="connsiteX291" fmla="*/ 1228284 w 2429141"/>
                <a:gd name="connsiteY291" fmla="*/ 442908 h 1315008"/>
                <a:gd name="connsiteX292" fmla="*/ 1214568 w 2429141"/>
                <a:gd name="connsiteY292" fmla="*/ 456624 h 1315008"/>
                <a:gd name="connsiteX293" fmla="*/ 1200852 w 2429141"/>
                <a:gd name="connsiteY293" fmla="*/ 442908 h 1315008"/>
                <a:gd name="connsiteX294" fmla="*/ 1214568 w 2429141"/>
                <a:gd name="connsiteY294" fmla="*/ 429192 h 1315008"/>
                <a:gd name="connsiteX295" fmla="*/ 1014426 w 2429141"/>
                <a:gd name="connsiteY295" fmla="*/ 429192 h 1315008"/>
                <a:gd name="connsiteX296" fmla="*/ 1028142 w 2429141"/>
                <a:gd name="connsiteY296" fmla="*/ 442908 h 1315008"/>
                <a:gd name="connsiteX297" fmla="*/ 1014426 w 2429141"/>
                <a:gd name="connsiteY297" fmla="*/ 456624 h 1315008"/>
                <a:gd name="connsiteX298" fmla="*/ 1000710 w 2429141"/>
                <a:gd name="connsiteY298" fmla="*/ 442908 h 1315008"/>
                <a:gd name="connsiteX299" fmla="*/ 1014426 w 2429141"/>
                <a:gd name="connsiteY299" fmla="*/ 429192 h 1315008"/>
                <a:gd name="connsiteX300" fmla="*/ 814284 w 2429141"/>
                <a:gd name="connsiteY300" fmla="*/ 429192 h 1315008"/>
                <a:gd name="connsiteX301" fmla="*/ 828000 w 2429141"/>
                <a:gd name="connsiteY301" fmla="*/ 442908 h 1315008"/>
                <a:gd name="connsiteX302" fmla="*/ 814284 w 2429141"/>
                <a:gd name="connsiteY302" fmla="*/ 456624 h 1315008"/>
                <a:gd name="connsiteX303" fmla="*/ 800568 w 2429141"/>
                <a:gd name="connsiteY303" fmla="*/ 442908 h 1315008"/>
                <a:gd name="connsiteX304" fmla="*/ 814284 w 2429141"/>
                <a:gd name="connsiteY304" fmla="*/ 429192 h 1315008"/>
                <a:gd name="connsiteX305" fmla="*/ 614142 w 2429141"/>
                <a:gd name="connsiteY305" fmla="*/ 429192 h 1315008"/>
                <a:gd name="connsiteX306" fmla="*/ 627858 w 2429141"/>
                <a:gd name="connsiteY306" fmla="*/ 442908 h 1315008"/>
                <a:gd name="connsiteX307" fmla="*/ 614142 w 2429141"/>
                <a:gd name="connsiteY307" fmla="*/ 456624 h 1315008"/>
                <a:gd name="connsiteX308" fmla="*/ 600426 w 2429141"/>
                <a:gd name="connsiteY308" fmla="*/ 442908 h 1315008"/>
                <a:gd name="connsiteX309" fmla="*/ 614142 w 2429141"/>
                <a:gd name="connsiteY309" fmla="*/ 429192 h 1315008"/>
                <a:gd name="connsiteX310" fmla="*/ 414000 w 2429141"/>
                <a:gd name="connsiteY310" fmla="*/ 429192 h 1315008"/>
                <a:gd name="connsiteX311" fmla="*/ 427716 w 2429141"/>
                <a:gd name="connsiteY311" fmla="*/ 442908 h 1315008"/>
                <a:gd name="connsiteX312" fmla="*/ 414000 w 2429141"/>
                <a:gd name="connsiteY312" fmla="*/ 456624 h 1315008"/>
                <a:gd name="connsiteX313" fmla="*/ 400284 w 2429141"/>
                <a:gd name="connsiteY313" fmla="*/ 442908 h 1315008"/>
                <a:gd name="connsiteX314" fmla="*/ 414000 w 2429141"/>
                <a:gd name="connsiteY314" fmla="*/ 429192 h 1315008"/>
                <a:gd name="connsiteX315" fmla="*/ 213858 w 2429141"/>
                <a:gd name="connsiteY315" fmla="*/ 429192 h 1315008"/>
                <a:gd name="connsiteX316" fmla="*/ 227574 w 2429141"/>
                <a:gd name="connsiteY316" fmla="*/ 442908 h 1315008"/>
                <a:gd name="connsiteX317" fmla="*/ 213858 w 2429141"/>
                <a:gd name="connsiteY317" fmla="*/ 456624 h 1315008"/>
                <a:gd name="connsiteX318" fmla="*/ 200142 w 2429141"/>
                <a:gd name="connsiteY318" fmla="*/ 442908 h 1315008"/>
                <a:gd name="connsiteX319" fmla="*/ 213858 w 2429141"/>
                <a:gd name="connsiteY319" fmla="*/ 429192 h 1315008"/>
                <a:gd name="connsiteX320" fmla="*/ 13716 w 2429141"/>
                <a:gd name="connsiteY320" fmla="*/ 429192 h 1315008"/>
                <a:gd name="connsiteX321" fmla="*/ 27432 w 2429141"/>
                <a:gd name="connsiteY321" fmla="*/ 442908 h 1315008"/>
                <a:gd name="connsiteX322" fmla="*/ 13716 w 2429141"/>
                <a:gd name="connsiteY322" fmla="*/ 456624 h 1315008"/>
                <a:gd name="connsiteX323" fmla="*/ 0 w 2429141"/>
                <a:gd name="connsiteY323" fmla="*/ 442908 h 1315008"/>
                <a:gd name="connsiteX324" fmla="*/ 13716 w 2429141"/>
                <a:gd name="connsiteY324" fmla="*/ 429192 h 1315008"/>
                <a:gd name="connsiteX325" fmla="*/ 2415425 w 2429141"/>
                <a:gd name="connsiteY325" fmla="*/ 214596 h 1315008"/>
                <a:gd name="connsiteX326" fmla="*/ 2429141 w 2429141"/>
                <a:gd name="connsiteY326" fmla="*/ 228312 h 1315008"/>
                <a:gd name="connsiteX327" fmla="*/ 2415425 w 2429141"/>
                <a:gd name="connsiteY327" fmla="*/ 242028 h 1315008"/>
                <a:gd name="connsiteX328" fmla="*/ 2401709 w 2429141"/>
                <a:gd name="connsiteY328" fmla="*/ 228312 h 1315008"/>
                <a:gd name="connsiteX329" fmla="*/ 2415425 w 2429141"/>
                <a:gd name="connsiteY329" fmla="*/ 214596 h 1315008"/>
                <a:gd name="connsiteX330" fmla="*/ 2215278 w 2429141"/>
                <a:gd name="connsiteY330" fmla="*/ 214596 h 1315008"/>
                <a:gd name="connsiteX331" fmla="*/ 2228994 w 2429141"/>
                <a:gd name="connsiteY331" fmla="*/ 228312 h 1315008"/>
                <a:gd name="connsiteX332" fmla="*/ 2215278 w 2429141"/>
                <a:gd name="connsiteY332" fmla="*/ 242028 h 1315008"/>
                <a:gd name="connsiteX333" fmla="*/ 2201562 w 2429141"/>
                <a:gd name="connsiteY333" fmla="*/ 228312 h 1315008"/>
                <a:gd name="connsiteX334" fmla="*/ 2215278 w 2429141"/>
                <a:gd name="connsiteY334" fmla="*/ 214596 h 1315008"/>
                <a:gd name="connsiteX335" fmla="*/ 2015136 w 2429141"/>
                <a:gd name="connsiteY335" fmla="*/ 214596 h 1315008"/>
                <a:gd name="connsiteX336" fmla="*/ 2028852 w 2429141"/>
                <a:gd name="connsiteY336" fmla="*/ 228312 h 1315008"/>
                <a:gd name="connsiteX337" fmla="*/ 2015136 w 2429141"/>
                <a:gd name="connsiteY337" fmla="*/ 242028 h 1315008"/>
                <a:gd name="connsiteX338" fmla="*/ 2001420 w 2429141"/>
                <a:gd name="connsiteY338" fmla="*/ 228312 h 1315008"/>
                <a:gd name="connsiteX339" fmla="*/ 2015136 w 2429141"/>
                <a:gd name="connsiteY339" fmla="*/ 214596 h 1315008"/>
                <a:gd name="connsiteX340" fmla="*/ 1814994 w 2429141"/>
                <a:gd name="connsiteY340" fmla="*/ 214596 h 1315008"/>
                <a:gd name="connsiteX341" fmla="*/ 1828710 w 2429141"/>
                <a:gd name="connsiteY341" fmla="*/ 228312 h 1315008"/>
                <a:gd name="connsiteX342" fmla="*/ 1814994 w 2429141"/>
                <a:gd name="connsiteY342" fmla="*/ 242028 h 1315008"/>
                <a:gd name="connsiteX343" fmla="*/ 1801278 w 2429141"/>
                <a:gd name="connsiteY343" fmla="*/ 228312 h 1315008"/>
                <a:gd name="connsiteX344" fmla="*/ 1814994 w 2429141"/>
                <a:gd name="connsiteY344" fmla="*/ 214596 h 1315008"/>
                <a:gd name="connsiteX345" fmla="*/ 1614852 w 2429141"/>
                <a:gd name="connsiteY345" fmla="*/ 214596 h 1315008"/>
                <a:gd name="connsiteX346" fmla="*/ 1628568 w 2429141"/>
                <a:gd name="connsiteY346" fmla="*/ 228312 h 1315008"/>
                <a:gd name="connsiteX347" fmla="*/ 1614852 w 2429141"/>
                <a:gd name="connsiteY347" fmla="*/ 242028 h 1315008"/>
                <a:gd name="connsiteX348" fmla="*/ 1601136 w 2429141"/>
                <a:gd name="connsiteY348" fmla="*/ 228312 h 1315008"/>
                <a:gd name="connsiteX349" fmla="*/ 1614852 w 2429141"/>
                <a:gd name="connsiteY349" fmla="*/ 214596 h 1315008"/>
                <a:gd name="connsiteX350" fmla="*/ 1414710 w 2429141"/>
                <a:gd name="connsiteY350" fmla="*/ 214596 h 1315008"/>
                <a:gd name="connsiteX351" fmla="*/ 1428426 w 2429141"/>
                <a:gd name="connsiteY351" fmla="*/ 228312 h 1315008"/>
                <a:gd name="connsiteX352" fmla="*/ 1414710 w 2429141"/>
                <a:gd name="connsiteY352" fmla="*/ 242028 h 1315008"/>
                <a:gd name="connsiteX353" fmla="*/ 1400994 w 2429141"/>
                <a:gd name="connsiteY353" fmla="*/ 228312 h 1315008"/>
                <a:gd name="connsiteX354" fmla="*/ 1414710 w 2429141"/>
                <a:gd name="connsiteY354" fmla="*/ 214596 h 1315008"/>
                <a:gd name="connsiteX355" fmla="*/ 1214568 w 2429141"/>
                <a:gd name="connsiteY355" fmla="*/ 214596 h 1315008"/>
                <a:gd name="connsiteX356" fmla="*/ 1228284 w 2429141"/>
                <a:gd name="connsiteY356" fmla="*/ 228312 h 1315008"/>
                <a:gd name="connsiteX357" fmla="*/ 1214568 w 2429141"/>
                <a:gd name="connsiteY357" fmla="*/ 242028 h 1315008"/>
                <a:gd name="connsiteX358" fmla="*/ 1200852 w 2429141"/>
                <a:gd name="connsiteY358" fmla="*/ 228312 h 1315008"/>
                <a:gd name="connsiteX359" fmla="*/ 1214568 w 2429141"/>
                <a:gd name="connsiteY359" fmla="*/ 214596 h 1315008"/>
                <a:gd name="connsiteX360" fmla="*/ 1014426 w 2429141"/>
                <a:gd name="connsiteY360" fmla="*/ 214596 h 1315008"/>
                <a:gd name="connsiteX361" fmla="*/ 1028142 w 2429141"/>
                <a:gd name="connsiteY361" fmla="*/ 228312 h 1315008"/>
                <a:gd name="connsiteX362" fmla="*/ 1014426 w 2429141"/>
                <a:gd name="connsiteY362" fmla="*/ 242028 h 1315008"/>
                <a:gd name="connsiteX363" fmla="*/ 1000710 w 2429141"/>
                <a:gd name="connsiteY363" fmla="*/ 228312 h 1315008"/>
                <a:gd name="connsiteX364" fmla="*/ 1014426 w 2429141"/>
                <a:gd name="connsiteY364" fmla="*/ 214596 h 1315008"/>
                <a:gd name="connsiteX365" fmla="*/ 814284 w 2429141"/>
                <a:gd name="connsiteY365" fmla="*/ 214596 h 1315008"/>
                <a:gd name="connsiteX366" fmla="*/ 828000 w 2429141"/>
                <a:gd name="connsiteY366" fmla="*/ 228312 h 1315008"/>
                <a:gd name="connsiteX367" fmla="*/ 814284 w 2429141"/>
                <a:gd name="connsiteY367" fmla="*/ 242028 h 1315008"/>
                <a:gd name="connsiteX368" fmla="*/ 800568 w 2429141"/>
                <a:gd name="connsiteY368" fmla="*/ 228312 h 1315008"/>
                <a:gd name="connsiteX369" fmla="*/ 814284 w 2429141"/>
                <a:gd name="connsiteY369" fmla="*/ 214596 h 1315008"/>
                <a:gd name="connsiteX370" fmla="*/ 614142 w 2429141"/>
                <a:gd name="connsiteY370" fmla="*/ 214596 h 1315008"/>
                <a:gd name="connsiteX371" fmla="*/ 627858 w 2429141"/>
                <a:gd name="connsiteY371" fmla="*/ 228312 h 1315008"/>
                <a:gd name="connsiteX372" fmla="*/ 614142 w 2429141"/>
                <a:gd name="connsiteY372" fmla="*/ 242028 h 1315008"/>
                <a:gd name="connsiteX373" fmla="*/ 600426 w 2429141"/>
                <a:gd name="connsiteY373" fmla="*/ 228312 h 1315008"/>
                <a:gd name="connsiteX374" fmla="*/ 614142 w 2429141"/>
                <a:gd name="connsiteY374" fmla="*/ 214596 h 1315008"/>
                <a:gd name="connsiteX375" fmla="*/ 414000 w 2429141"/>
                <a:gd name="connsiteY375" fmla="*/ 214596 h 1315008"/>
                <a:gd name="connsiteX376" fmla="*/ 427716 w 2429141"/>
                <a:gd name="connsiteY376" fmla="*/ 228312 h 1315008"/>
                <a:gd name="connsiteX377" fmla="*/ 414000 w 2429141"/>
                <a:gd name="connsiteY377" fmla="*/ 242028 h 1315008"/>
                <a:gd name="connsiteX378" fmla="*/ 400284 w 2429141"/>
                <a:gd name="connsiteY378" fmla="*/ 228312 h 1315008"/>
                <a:gd name="connsiteX379" fmla="*/ 414000 w 2429141"/>
                <a:gd name="connsiteY379" fmla="*/ 214596 h 1315008"/>
                <a:gd name="connsiteX380" fmla="*/ 213858 w 2429141"/>
                <a:gd name="connsiteY380" fmla="*/ 214596 h 1315008"/>
                <a:gd name="connsiteX381" fmla="*/ 227574 w 2429141"/>
                <a:gd name="connsiteY381" fmla="*/ 228312 h 1315008"/>
                <a:gd name="connsiteX382" fmla="*/ 213858 w 2429141"/>
                <a:gd name="connsiteY382" fmla="*/ 242028 h 1315008"/>
                <a:gd name="connsiteX383" fmla="*/ 200142 w 2429141"/>
                <a:gd name="connsiteY383" fmla="*/ 228312 h 1315008"/>
                <a:gd name="connsiteX384" fmla="*/ 213858 w 2429141"/>
                <a:gd name="connsiteY384" fmla="*/ 214596 h 1315008"/>
                <a:gd name="connsiteX385" fmla="*/ 13716 w 2429141"/>
                <a:gd name="connsiteY385" fmla="*/ 214596 h 1315008"/>
                <a:gd name="connsiteX386" fmla="*/ 27432 w 2429141"/>
                <a:gd name="connsiteY386" fmla="*/ 228312 h 1315008"/>
                <a:gd name="connsiteX387" fmla="*/ 13716 w 2429141"/>
                <a:gd name="connsiteY387" fmla="*/ 242028 h 1315008"/>
                <a:gd name="connsiteX388" fmla="*/ 0 w 2429141"/>
                <a:gd name="connsiteY388" fmla="*/ 228312 h 1315008"/>
                <a:gd name="connsiteX389" fmla="*/ 13716 w 2429141"/>
                <a:gd name="connsiteY389" fmla="*/ 214596 h 1315008"/>
                <a:gd name="connsiteX390" fmla="*/ 2415425 w 2429141"/>
                <a:gd name="connsiteY390" fmla="*/ 0 h 1315008"/>
                <a:gd name="connsiteX391" fmla="*/ 2429141 w 2429141"/>
                <a:gd name="connsiteY391" fmla="*/ 13716 h 1315008"/>
                <a:gd name="connsiteX392" fmla="*/ 2415425 w 2429141"/>
                <a:gd name="connsiteY392" fmla="*/ 27432 h 1315008"/>
                <a:gd name="connsiteX393" fmla="*/ 2401709 w 2429141"/>
                <a:gd name="connsiteY393" fmla="*/ 13716 h 1315008"/>
                <a:gd name="connsiteX394" fmla="*/ 2415425 w 2429141"/>
                <a:gd name="connsiteY394" fmla="*/ 0 h 1315008"/>
                <a:gd name="connsiteX395" fmla="*/ 2215278 w 2429141"/>
                <a:gd name="connsiteY395" fmla="*/ 0 h 1315008"/>
                <a:gd name="connsiteX396" fmla="*/ 2228994 w 2429141"/>
                <a:gd name="connsiteY396" fmla="*/ 13716 h 1315008"/>
                <a:gd name="connsiteX397" fmla="*/ 2215278 w 2429141"/>
                <a:gd name="connsiteY397" fmla="*/ 27432 h 1315008"/>
                <a:gd name="connsiteX398" fmla="*/ 2201562 w 2429141"/>
                <a:gd name="connsiteY398" fmla="*/ 13716 h 1315008"/>
                <a:gd name="connsiteX399" fmla="*/ 2215278 w 2429141"/>
                <a:gd name="connsiteY399" fmla="*/ 0 h 1315008"/>
                <a:gd name="connsiteX400" fmla="*/ 2015136 w 2429141"/>
                <a:gd name="connsiteY400" fmla="*/ 0 h 1315008"/>
                <a:gd name="connsiteX401" fmla="*/ 2028852 w 2429141"/>
                <a:gd name="connsiteY401" fmla="*/ 13716 h 1315008"/>
                <a:gd name="connsiteX402" fmla="*/ 2015136 w 2429141"/>
                <a:gd name="connsiteY402" fmla="*/ 27432 h 1315008"/>
                <a:gd name="connsiteX403" fmla="*/ 2001420 w 2429141"/>
                <a:gd name="connsiteY403" fmla="*/ 13716 h 1315008"/>
                <a:gd name="connsiteX404" fmla="*/ 2015136 w 2429141"/>
                <a:gd name="connsiteY404" fmla="*/ 0 h 1315008"/>
                <a:gd name="connsiteX405" fmla="*/ 1814994 w 2429141"/>
                <a:gd name="connsiteY405" fmla="*/ 0 h 1315008"/>
                <a:gd name="connsiteX406" fmla="*/ 1828710 w 2429141"/>
                <a:gd name="connsiteY406" fmla="*/ 13716 h 1315008"/>
                <a:gd name="connsiteX407" fmla="*/ 1814994 w 2429141"/>
                <a:gd name="connsiteY407" fmla="*/ 27432 h 1315008"/>
                <a:gd name="connsiteX408" fmla="*/ 1801278 w 2429141"/>
                <a:gd name="connsiteY408" fmla="*/ 13716 h 1315008"/>
                <a:gd name="connsiteX409" fmla="*/ 1814994 w 2429141"/>
                <a:gd name="connsiteY409" fmla="*/ 0 h 1315008"/>
                <a:gd name="connsiteX410" fmla="*/ 1614852 w 2429141"/>
                <a:gd name="connsiteY410" fmla="*/ 0 h 1315008"/>
                <a:gd name="connsiteX411" fmla="*/ 1628568 w 2429141"/>
                <a:gd name="connsiteY411" fmla="*/ 13716 h 1315008"/>
                <a:gd name="connsiteX412" fmla="*/ 1614852 w 2429141"/>
                <a:gd name="connsiteY412" fmla="*/ 27432 h 1315008"/>
                <a:gd name="connsiteX413" fmla="*/ 1601136 w 2429141"/>
                <a:gd name="connsiteY413" fmla="*/ 13716 h 1315008"/>
                <a:gd name="connsiteX414" fmla="*/ 1614852 w 2429141"/>
                <a:gd name="connsiteY414" fmla="*/ 0 h 1315008"/>
                <a:gd name="connsiteX415" fmla="*/ 1414710 w 2429141"/>
                <a:gd name="connsiteY415" fmla="*/ 0 h 1315008"/>
                <a:gd name="connsiteX416" fmla="*/ 1428426 w 2429141"/>
                <a:gd name="connsiteY416" fmla="*/ 13716 h 1315008"/>
                <a:gd name="connsiteX417" fmla="*/ 1414710 w 2429141"/>
                <a:gd name="connsiteY417" fmla="*/ 27432 h 1315008"/>
                <a:gd name="connsiteX418" fmla="*/ 1400994 w 2429141"/>
                <a:gd name="connsiteY418" fmla="*/ 13716 h 1315008"/>
                <a:gd name="connsiteX419" fmla="*/ 1414710 w 2429141"/>
                <a:gd name="connsiteY419" fmla="*/ 0 h 1315008"/>
                <a:gd name="connsiteX420" fmla="*/ 1214568 w 2429141"/>
                <a:gd name="connsiteY420" fmla="*/ 0 h 1315008"/>
                <a:gd name="connsiteX421" fmla="*/ 1228284 w 2429141"/>
                <a:gd name="connsiteY421" fmla="*/ 13716 h 1315008"/>
                <a:gd name="connsiteX422" fmla="*/ 1214568 w 2429141"/>
                <a:gd name="connsiteY422" fmla="*/ 27432 h 1315008"/>
                <a:gd name="connsiteX423" fmla="*/ 1200852 w 2429141"/>
                <a:gd name="connsiteY423" fmla="*/ 13716 h 1315008"/>
                <a:gd name="connsiteX424" fmla="*/ 1214568 w 2429141"/>
                <a:gd name="connsiteY424" fmla="*/ 0 h 1315008"/>
                <a:gd name="connsiteX425" fmla="*/ 1014426 w 2429141"/>
                <a:gd name="connsiteY425" fmla="*/ 0 h 1315008"/>
                <a:gd name="connsiteX426" fmla="*/ 1028142 w 2429141"/>
                <a:gd name="connsiteY426" fmla="*/ 13716 h 1315008"/>
                <a:gd name="connsiteX427" fmla="*/ 1014426 w 2429141"/>
                <a:gd name="connsiteY427" fmla="*/ 27432 h 1315008"/>
                <a:gd name="connsiteX428" fmla="*/ 1000710 w 2429141"/>
                <a:gd name="connsiteY428" fmla="*/ 13716 h 1315008"/>
                <a:gd name="connsiteX429" fmla="*/ 1014426 w 2429141"/>
                <a:gd name="connsiteY429" fmla="*/ 0 h 1315008"/>
                <a:gd name="connsiteX430" fmla="*/ 814284 w 2429141"/>
                <a:gd name="connsiteY430" fmla="*/ 0 h 1315008"/>
                <a:gd name="connsiteX431" fmla="*/ 828000 w 2429141"/>
                <a:gd name="connsiteY431" fmla="*/ 13716 h 1315008"/>
                <a:gd name="connsiteX432" fmla="*/ 814284 w 2429141"/>
                <a:gd name="connsiteY432" fmla="*/ 27432 h 1315008"/>
                <a:gd name="connsiteX433" fmla="*/ 800568 w 2429141"/>
                <a:gd name="connsiteY433" fmla="*/ 13716 h 1315008"/>
                <a:gd name="connsiteX434" fmla="*/ 814284 w 2429141"/>
                <a:gd name="connsiteY434" fmla="*/ 0 h 1315008"/>
                <a:gd name="connsiteX435" fmla="*/ 614142 w 2429141"/>
                <a:gd name="connsiteY435" fmla="*/ 0 h 1315008"/>
                <a:gd name="connsiteX436" fmla="*/ 627858 w 2429141"/>
                <a:gd name="connsiteY436" fmla="*/ 13716 h 1315008"/>
                <a:gd name="connsiteX437" fmla="*/ 614142 w 2429141"/>
                <a:gd name="connsiteY437" fmla="*/ 27432 h 1315008"/>
                <a:gd name="connsiteX438" fmla="*/ 600426 w 2429141"/>
                <a:gd name="connsiteY438" fmla="*/ 13716 h 1315008"/>
                <a:gd name="connsiteX439" fmla="*/ 614142 w 2429141"/>
                <a:gd name="connsiteY439" fmla="*/ 0 h 1315008"/>
                <a:gd name="connsiteX440" fmla="*/ 414000 w 2429141"/>
                <a:gd name="connsiteY440" fmla="*/ 0 h 1315008"/>
                <a:gd name="connsiteX441" fmla="*/ 427716 w 2429141"/>
                <a:gd name="connsiteY441" fmla="*/ 13716 h 1315008"/>
                <a:gd name="connsiteX442" fmla="*/ 414000 w 2429141"/>
                <a:gd name="connsiteY442" fmla="*/ 27432 h 1315008"/>
                <a:gd name="connsiteX443" fmla="*/ 400284 w 2429141"/>
                <a:gd name="connsiteY443" fmla="*/ 13716 h 1315008"/>
                <a:gd name="connsiteX444" fmla="*/ 414000 w 2429141"/>
                <a:gd name="connsiteY444" fmla="*/ 0 h 1315008"/>
                <a:gd name="connsiteX445" fmla="*/ 213858 w 2429141"/>
                <a:gd name="connsiteY445" fmla="*/ 0 h 1315008"/>
                <a:gd name="connsiteX446" fmla="*/ 227574 w 2429141"/>
                <a:gd name="connsiteY446" fmla="*/ 13716 h 1315008"/>
                <a:gd name="connsiteX447" fmla="*/ 213858 w 2429141"/>
                <a:gd name="connsiteY447" fmla="*/ 27432 h 1315008"/>
                <a:gd name="connsiteX448" fmla="*/ 200142 w 2429141"/>
                <a:gd name="connsiteY448" fmla="*/ 13716 h 1315008"/>
                <a:gd name="connsiteX449" fmla="*/ 213858 w 2429141"/>
                <a:gd name="connsiteY449" fmla="*/ 0 h 1315008"/>
                <a:gd name="connsiteX450" fmla="*/ 13716 w 2429141"/>
                <a:gd name="connsiteY450" fmla="*/ 0 h 1315008"/>
                <a:gd name="connsiteX451" fmla="*/ 27432 w 2429141"/>
                <a:gd name="connsiteY451" fmla="*/ 13716 h 1315008"/>
                <a:gd name="connsiteX452" fmla="*/ 13716 w 2429141"/>
                <a:gd name="connsiteY452" fmla="*/ 27432 h 1315008"/>
                <a:gd name="connsiteX453" fmla="*/ 0 w 2429141"/>
                <a:gd name="connsiteY453" fmla="*/ 13716 h 1315008"/>
                <a:gd name="connsiteX454" fmla="*/ 13716 w 2429141"/>
                <a:gd name="connsiteY454" fmla="*/ 0 h 131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Lst>
              <a:rect l="l" t="t" r="r" b="b"/>
              <a:pathLst>
                <a:path w="2429141" h="1315008">
                  <a:moveTo>
                    <a:pt x="2415425" y="1287576"/>
                  </a:moveTo>
                  <a:cubicBezTo>
                    <a:pt x="2423000" y="1287576"/>
                    <a:pt x="2429141" y="1293717"/>
                    <a:pt x="2429141" y="1301292"/>
                  </a:cubicBezTo>
                  <a:cubicBezTo>
                    <a:pt x="2429141" y="1308867"/>
                    <a:pt x="2423000" y="1315008"/>
                    <a:pt x="2415425" y="1315008"/>
                  </a:cubicBezTo>
                  <a:cubicBezTo>
                    <a:pt x="2407850" y="1315008"/>
                    <a:pt x="2401709" y="1308867"/>
                    <a:pt x="2401709" y="1301292"/>
                  </a:cubicBezTo>
                  <a:cubicBezTo>
                    <a:pt x="2401709" y="1293717"/>
                    <a:pt x="2407850" y="1287576"/>
                    <a:pt x="2415425" y="1287576"/>
                  </a:cubicBezTo>
                  <a:close/>
                  <a:moveTo>
                    <a:pt x="2215278" y="1287576"/>
                  </a:moveTo>
                  <a:cubicBezTo>
                    <a:pt x="2222853" y="1287576"/>
                    <a:pt x="2228994" y="1293717"/>
                    <a:pt x="2228994" y="1301292"/>
                  </a:cubicBezTo>
                  <a:cubicBezTo>
                    <a:pt x="2228994" y="1308867"/>
                    <a:pt x="2222853" y="1315008"/>
                    <a:pt x="2215278" y="1315008"/>
                  </a:cubicBezTo>
                  <a:cubicBezTo>
                    <a:pt x="2207703" y="1315008"/>
                    <a:pt x="2201562" y="1308867"/>
                    <a:pt x="2201562" y="1301292"/>
                  </a:cubicBezTo>
                  <a:cubicBezTo>
                    <a:pt x="2201562" y="1293717"/>
                    <a:pt x="2207703" y="1287576"/>
                    <a:pt x="2215278" y="1287576"/>
                  </a:cubicBezTo>
                  <a:close/>
                  <a:moveTo>
                    <a:pt x="2015136" y="1287576"/>
                  </a:moveTo>
                  <a:cubicBezTo>
                    <a:pt x="2022711" y="1287576"/>
                    <a:pt x="2028852" y="1293717"/>
                    <a:pt x="2028852" y="1301292"/>
                  </a:cubicBezTo>
                  <a:cubicBezTo>
                    <a:pt x="2028852" y="1308867"/>
                    <a:pt x="2022711" y="1315008"/>
                    <a:pt x="2015136" y="1315008"/>
                  </a:cubicBezTo>
                  <a:cubicBezTo>
                    <a:pt x="2007561" y="1315008"/>
                    <a:pt x="2001420" y="1308867"/>
                    <a:pt x="2001420" y="1301292"/>
                  </a:cubicBezTo>
                  <a:cubicBezTo>
                    <a:pt x="2001420" y="1293717"/>
                    <a:pt x="2007561" y="1287576"/>
                    <a:pt x="2015136" y="1287576"/>
                  </a:cubicBezTo>
                  <a:close/>
                  <a:moveTo>
                    <a:pt x="1814994" y="1287576"/>
                  </a:moveTo>
                  <a:cubicBezTo>
                    <a:pt x="1822569" y="1287576"/>
                    <a:pt x="1828710" y="1293717"/>
                    <a:pt x="1828710" y="1301292"/>
                  </a:cubicBezTo>
                  <a:cubicBezTo>
                    <a:pt x="1828710" y="1308867"/>
                    <a:pt x="1822569" y="1315008"/>
                    <a:pt x="1814994" y="1315008"/>
                  </a:cubicBezTo>
                  <a:cubicBezTo>
                    <a:pt x="1807419" y="1315008"/>
                    <a:pt x="1801278" y="1308867"/>
                    <a:pt x="1801278" y="1301292"/>
                  </a:cubicBezTo>
                  <a:cubicBezTo>
                    <a:pt x="1801278" y="1293717"/>
                    <a:pt x="1807419" y="1287576"/>
                    <a:pt x="1814994" y="1287576"/>
                  </a:cubicBezTo>
                  <a:close/>
                  <a:moveTo>
                    <a:pt x="1614852" y="1287576"/>
                  </a:moveTo>
                  <a:cubicBezTo>
                    <a:pt x="1622427" y="1287576"/>
                    <a:pt x="1628568" y="1293717"/>
                    <a:pt x="1628568" y="1301292"/>
                  </a:cubicBezTo>
                  <a:cubicBezTo>
                    <a:pt x="1628568" y="1308867"/>
                    <a:pt x="1622427" y="1315008"/>
                    <a:pt x="1614852" y="1315008"/>
                  </a:cubicBezTo>
                  <a:cubicBezTo>
                    <a:pt x="1607277" y="1315008"/>
                    <a:pt x="1601136" y="1308867"/>
                    <a:pt x="1601136" y="1301292"/>
                  </a:cubicBezTo>
                  <a:cubicBezTo>
                    <a:pt x="1601136" y="1293717"/>
                    <a:pt x="1607277" y="1287576"/>
                    <a:pt x="1614852" y="1287576"/>
                  </a:cubicBezTo>
                  <a:close/>
                  <a:moveTo>
                    <a:pt x="1414710" y="1287576"/>
                  </a:moveTo>
                  <a:cubicBezTo>
                    <a:pt x="1422285" y="1287576"/>
                    <a:pt x="1428426" y="1293717"/>
                    <a:pt x="1428426" y="1301292"/>
                  </a:cubicBezTo>
                  <a:cubicBezTo>
                    <a:pt x="1428426" y="1308867"/>
                    <a:pt x="1422285" y="1315008"/>
                    <a:pt x="1414710" y="1315008"/>
                  </a:cubicBezTo>
                  <a:cubicBezTo>
                    <a:pt x="1407135" y="1315008"/>
                    <a:pt x="1400994" y="1308867"/>
                    <a:pt x="1400994" y="1301292"/>
                  </a:cubicBezTo>
                  <a:cubicBezTo>
                    <a:pt x="1400994" y="1293717"/>
                    <a:pt x="1407135" y="1287576"/>
                    <a:pt x="1414710" y="1287576"/>
                  </a:cubicBezTo>
                  <a:close/>
                  <a:moveTo>
                    <a:pt x="1214568" y="1287576"/>
                  </a:moveTo>
                  <a:cubicBezTo>
                    <a:pt x="1222143" y="1287576"/>
                    <a:pt x="1228284" y="1293717"/>
                    <a:pt x="1228284" y="1301292"/>
                  </a:cubicBezTo>
                  <a:cubicBezTo>
                    <a:pt x="1228284" y="1308867"/>
                    <a:pt x="1222143" y="1315008"/>
                    <a:pt x="1214568" y="1315008"/>
                  </a:cubicBezTo>
                  <a:cubicBezTo>
                    <a:pt x="1206993" y="1315008"/>
                    <a:pt x="1200852" y="1308867"/>
                    <a:pt x="1200852" y="1301292"/>
                  </a:cubicBezTo>
                  <a:cubicBezTo>
                    <a:pt x="1200852" y="1293717"/>
                    <a:pt x="1206993" y="1287576"/>
                    <a:pt x="1214568" y="1287576"/>
                  </a:cubicBezTo>
                  <a:close/>
                  <a:moveTo>
                    <a:pt x="1014426" y="1287576"/>
                  </a:moveTo>
                  <a:cubicBezTo>
                    <a:pt x="1022001" y="1287576"/>
                    <a:pt x="1028142" y="1293717"/>
                    <a:pt x="1028142" y="1301292"/>
                  </a:cubicBezTo>
                  <a:cubicBezTo>
                    <a:pt x="1028142" y="1308867"/>
                    <a:pt x="1022001" y="1315008"/>
                    <a:pt x="1014426" y="1315008"/>
                  </a:cubicBezTo>
                  <a:cubicBezTo>
                    <a:pt x="1006851" y="1315008"/>
                    <a:pt x="1000710" y="1308867"/>
                    <a:pt x="1000710" y="1301292"/>
                  </a:cubicBezTo>
                  <a:cubicBezTo>
                    <a:pt x="1000710" y="1293717"/>
                    <a:pt x="1006851" y="1287576"/>
                    <a:pt x="1014426" y="1287576"/>
                  </a:cubicBezTo>
                  <a:close/>
                  <a:moveTo>
                    <a:pt x="814284" y="1287576"/>
                  </a:moveTo>
                  <a:cubicBezTo>
                    <a:pt x="821859" y="1287576"/>
                    <a:pt x="828000" y="1293717"/>
                    <a:pt x="828000" y="1301292"/>
                  </a:cubicBezTo>
                  <a:cubicBezTo>
                    <a:pt x="828000" y="1308867"/>
                    <a:pt x="821859" y="1315008"/>
                    <a:pt x="814284" y="1315008"/>
                  </a:cubicBezTo>
                  <a:cubicBezTo>
                    <a:pt x="806709" y="1315008"/>
                    <a:pt x="800568" y="1308867"/>
                    <a:pt x="800568" y="1301292"/>
                  </a:cubicBezTo>
                  <a:cubicBezTo>
                    <a:pt x="800568" y="1293717"/>
                    <a:pt x="806709" y="1287576"/>
                    <a:pt x="814284" y="1287576"/>
                  </a:cubicBezTo>
                  <a:close/>
                  <a:moveTo>
                    <a:pt x="614142" y="1287576"/>
                  </a:moveTo>
                  <a:cubicBezTo>
                    <a:pt x="621717" y="1287576"/>
                    <a:pt x="627858" y="1293717"/>
                    <a:pt x="627858" y="1301292"/>
                  </a:cubicBezTo>
                  <a:cubicBezTo>
                    <a:pt x="627858" y="1308867"/>
                    <a:pt x="621717" y="1315008"/>
                    <a:pt x="614142" y="1315008"/>
                  </a:cubicBezTo>
                  <a:cubicBezTo>
                    <a:pt x="606567" y="1315008"/>
                    <a:pt x="600426" y="1308867"/>
                    <a:pt x="600426" y="1301292"/>
                  </a:cubicBezTo>
                  <a:cubicBezTo>
                    <a:pt x="600426" y="1293717"/>
                    <a:pt x="606567" y="1287576"/>
                    <a:pt x="614142" y="1287576"/>
                  </a:cubicBezTo>
                  <a:close/>
                  <a:moveTo>
                    <a:pt x="414000" y="1287576"/>
                  </a:moveTo>
                  <a:cubicBezTo>
                    <a:pt x="421575" y="1287576"/>
                    <a:pt x="427716" y="1293717"/>
                    <a:pt x="427716" y="1301292"/>
                  </a:cubicBezTo>
                  <a:cubicBezTo>
                    <a:pt x="427716" y="1308867"/>
                    <a:pt x="421575" y="1315008"/>
                    <a:pt x="414000" y="1315008"/>
                  </a:cubicBezTo>
                  <a:cubicBezTo>
                    <a:pt x="406425" y="1315008"/>
                    <a:pt x="400284" y="1308867"/>
                    <a:pt x="400284" y="1301292"/>
                  </a:cubicBezTo>
                  <a:cubicBezTo>
                    <a:pt x="400284" y="1293717"/>
                    <a:pt x="406425" y="1287576"/>
                    <a:pt x="414000" y="1287576"/>
                  </a:cubicBezTo>
                  <a:close/>
                  <a:moveTo>
                    <a:pt x="213858" y="1287576"/>
                  </a:moveTo>
                  <a:cubicBezTo>
                    <a:pt x="221433" y="1287576"/>
                    <a:pt x="227574" y="1293717"/>
                    <a:pt x="227574" y="1301292"/>
                  </a:cubicBezTo>
                  <a:cubicBezTo>
                    <a:pt x="227574" y="1308867"/>
                    <a:pt x="221433" y="1315008"/>
                    <a:pt x="213858" y="1315008"/>
                  </a:cubicBezTo>
                  <a:cubicBezTo>
                    <a:pt x="206283" y="1315008"/>
                    <a:pt x="200142" y="1308867"/>
                    <a:pt x="200142" y="1301292"/>
                  </a:cubicBezTo>
                  <a:cubicBezTo>
                    <a:pt x="200142" y="1293717"/>
                    <a:pt x="206283" y="1287576"/>
                    <a:pt x="213858" y="1287576"/>
                  </a:cubicBezTo>
                  <a:close/>
                  <a:moveTo>
                    <a:pt x="13716" y="1287576"/>
                  </a:moveTo>
                  <a:cubicBezTo>
                    <a:pt x="21291" y="1287576"/>
                    <a:pt x="27432" y="1293717"/>
                    <a:pt x="27432" y="1301292"/>
                  </a:cubicBezTo>
                  <a:cubicBezTo>
                    <a:pt x="27432" y="1308867"/>
                    <a:pt x="21291" y="1315008"/>
                    <a:pt x="13716" y="1315008"/>
                  </a:cubicBezTo>
                  <a:cubicBezTo>
                    <a:pt x="6141" y="1315008"/>
                    <a:pt x="0" y="1308867"/>
                    <a:pt x="0" y="1301292"/>
                  </a:cubicBezTo>
                  <a:cubicBezTo>
                    <a:pt x="0" y="1293717"/>
                    <a:pt x="6141" y="1287576"/>
                    <a:pt x="13716" y="1287576"/>
                  </a:cubicBezTo>
                  <a:close/>
                  <a:moveTo>
                    <a:pt x="2415425" y="1072980"/>
                  </a:moveTo>
                  <a:cubicBezTo>
                    <a:pt x="2423000" y="1072980"/>
                    <a:pt x="2429141" y="1079121"/>
                    <a:pt x="2429141" y="1086696"/>
                  </a:cubicBezTo>
                  <a:cubicBezTo>
                    <a:pt x="2429141" y="1094271"/>
                    <a:pt x="2423000" y="1100412"/>
                    <a:pt x="2415425" y="1100412"/>
                  </a:cubicBezTo>
                  <a:cubicBezTo>
                    <a:pt x="2407850" y="1100412"/>
                    <a:pt x="2401709" y="1094271"/>
                    <a:pt x="2401709" y="1086696"/>
                  </a:cubicBezTo>
                  <a:cubicBezTo>
                    <a:pt x="2401709" y="1079121"/>
                    <a:pt x="2407850" y="1072980"/>
                    <a:pt x="2415425" y="1072980"/>
                  </a:cubicBezTo>
                  <a:close/>
                  <a:moveTo>
                    <a:pt x="2215278" y="1072980"/>
                  </a:moveTo>
                  <a:cubicBezTo>
                    <a:pt x="2222853" y="1072980"/>
                    <a:pt x="2228994" y="1079121"/>
                    <a:pt x="2228994" y="1086696"/>
                  </a:cubicBezTo>
                  <a:cubicBezTo>
                    <a:pt x="2228994" y="1094271"/>
                    <a:pt x="2222853" y="1100412"/>
                    <a:pt x="2215278" y="1100412"/>
                  </a:cubicBezTo>
                  <a:cubicBezTo>
                    <a:pt x="2207703" y="1100412"/>
                    <a:pt x="2201562" y="1094271"/>
                    <a:pt x="2201562" y="1086696"/>
                  </a:cubicBezTo>
                  <a:cubicBezTo>
                    <a:pt x="2201562" y="1079121"/>
                    <a:pt x="2207703" y="1072980"/>
                    <a:pt x="2215278" y="1072980"/>
                  </a:cubicBezTo>
                  <a:close/>
                  <a:moveTo>
                    <a:pt x="2015136" y="1072980"/>
                  </a:moveTo>
                  <a:cubicBezTo>
                    <a:pt x="2022711" y="1072980"/>
                    <a:pt x="2028852" y="1079121"/>
                    <a:pt x="2028852" y="1086696"/>
                  </a:cubicBezTo>
                  <a:cubicBezTo>
                    <a:pt x="2028852" y="1094271"/>
                    <a:pt x="2022711" y="1100412"/>
                    <a:pt x="2015136" y="1100412"/>
                  </a:cubicBezTo>
                  <a:cubicBezTo>
                    <a:pt x="2007561" y="1100412"/>
                    <a:pt x="2001420" y="1094271"/>
                    <a:pt x="2001420" y="1086696"/>
                  </a:cubicBezTo>
                  <a:cubicBezTo>
                    <a:pt x="2001420" y="1079121"/>
                    <a:pt x="2007561" y="1072980"/>
                    <a:pt x="2015136" y="1072980"/>
                  </a:cubicBezTo>
                  <a:close/>
                  <a:moveTo>
                    <a:pt x="1814994" y="1072980"/>
                  </a:moveTo>
                  <a:cubicBezTo>
                    <a:pt x="1822569" y="1072980"/>
                    <a:pt x="1828710" y="1079121"/>
                    <a:pt x="1828710" y="1086696"/>
                  </a:cubicBezTo>
                  <a:cubicBezTo>
                    <a:pt x="1828710" y="1094271"/>
                    <a:pt x="1822569" y="1100412"/>
                    <a:pt x="1814994" y="1100412"/>
                  </a:cubicBezTo>
                  <a:cubicBezTo>
                    <a:pt x="1807419" y="1100412"/>
                    <a:pt x="1801278" y="1094271"/>
                    <a:pt x="1801278" y="1086696"/>
                  </a:cubicBezTo>
                  <a:cubicBezTo>
                    <a:pt x="1801278" y="1079121"/>
                    <a:pt x="1807419" y="1072980"/>
                    <a:pt x="1814994" y="1072980"/>
                  </a:cubicBezTo>
                  <a:close/>
                  <a:moveTo>
                    <a:pt x="1614852" y="1072980"/>
                  </a:moveTo>
                  <a:cubicBezTo>
                    <a:pt x="1622427" y="1072980"/>
                    <a:pt x="1628568" y="1079121"/>
                    <a:pt x="1628568" y="1086696"/>
                  </a:cubicBezTo>
                  <a:cubicBezTo>
                    <a:pt x="1628568" y="1094271"/>
                    <a:pt x="1622427" y="1100412"/>
                    <a:pt x="1614852" y="1100412"/>
                  </a:cubicBezTo>
                  <a:cubicBezTo>
                    <a:pt x="1607277" y="1100412"/>
                    <a:pt x="1601136" y="1094271"/>
                    <a:pt x="1601136" y="1086696"/>
                  </a:cubicBezTo>
                  <a:cubicBezTo>
                    <a:pt x="1601136" y="1079121"/>
                    <a:pt x="1607277" y="1072980"/>
                    <a:pt x="1614852" y="1072980"/>
                  </a:cubicBezTo>
                  <a:close/>
                  <a:moveTo>
                    <a:pt x="1414710" y="1072980"/>
                  </a:moveTo>
                  <a:cubicBezTo>
                    <a:pt x="1422285" y="1072980"/>
                    <a:pt x="1428426" y="1079121"/>
                    <a:pt x="1428426" y="1086696"/>
                  </a:cubicBezTo>
                  <a:cubicBezTo>
                    <a:pt x="1428426" y="1094271"/>
                    <a:pt x="1422285" y="1100412"/>
                    <a:pt x="1414710" y="1100412"/>
                  </a:cubicBezTo>
                  <a:cubicBezTo>
                    <a:pt x="1407135" y="1100412"/>
                    <a:pt x="1400994" y="1094271"/>
                    <a:pt x="1400994" y="1086696"/>
                  </a:cubicBezTo>
                  <a:cubicBezTo>
                    <a:pt x="1400994" y="1079121"/>
                    <a:pt x="1407135" y="1072980"/>
                    <a:pt x="1414710" y="1072980"/>
                  </a:cubicBezTo>
                  <a:close/>
                  <a:moveTo>
                    <a:pt x="1214568" y="1072980"/>
                  </a:moveTo>
                  <a:cubicBezTo>
                    <a:pt x="1222143" y="1072980"/>
                    <a:pt x="1228284" y="1079121"/>
                    <a:pt x="1228284" y="1086696"/>
                  </a:cubicBezTo>
                  <a:cubicBezTo>
                    <a:pt x="1228284" y="1094271"/>
                    <a:pt x="1222143" y="1100412"/>
                    <a:pt x="1214568" y="1100412"/>
                  </a:cubicBezTo>
                  <a:cubicBezTo>
                    <a:pt x="1206993" y="1100412"/>
                    <a:pt x="1200852" y="1094271"/>
                    <a:pt x="1200852" y="1086696"/>
                  </a:cubicBezTo>
                  <a:cubicBezTo>
                    <a:pt x="1200852" y="1079121"/>
                    <a:pt x="1206993" y="1072980"/>
                    <a:pt x="1214568" y="1072980"/>
                  </a:cubicBezTo>
                  <a:close/>
                  <a:moveTo>
                    <a:pt x="1014426" y="1072980"/>
                  </a:moveTo>
                  <a:cubicBezTo>
                    <a:pt x="1022001" y="1072980"/>
                    <a:pt x="1028142" y="1079121"/>
                    <a:pt x="1028142" y="1086696"/>
                  </a:cubicBezTo>
                  <a:cubicBezTo>
                    <a:pt x="1028142" y="1094271"/>
                    <a:pt x="1022001" y="1100412"/>
                    <a:pt x="1014426" y="1100412"/>
                  </a:cubicBezTo>
                  <a:cubicBezTo>
                    <a:pt x="1006851" y="1100412"/>
                    <a:pt x="1000710" y="1094271"/>
                    <a:pt x="1000710" y="1086696"/>
                  </a:cubicBezTo>
                  <a:cubicBezTo>
                    <a:pt x="1000710" y="1079121"/>
                    <a:pt x="1006851" y="1072980"/>
                    <a:pt x="1014426" y="1072980"/>
                  </a:cubicBezTo>
                  <a:close/>
                  <a:moveTo>
                    <a:pt x="814284" y="1072980"/>
                  </a:moveTo>
                  <a:cubicBezTo>
                    <a:pt x="821859" y="1072980"/>
                    <a:pt x="828000" y="1079121"/>
                    <a:pt x="828000" y="1086696"/>
                  </a:cubicBezTo>
                  <a:cubicBezTo>
                    <a:pt x="828000" y="1094271"/>
                    <a:pt x="821859" y="1100412"/>
                    <a:pt x="814284" y="1100412"/>
                  </a:cubicBezTo>
                  <a:cubicBezTo>
                    <a:pt x="806709" y="1100412"/>
                    <a:pt x="800568" y="1094271"/>
                    <a:pt x="800568" y="1086696"/>
                  </a:cubicBezTo>
                  <a:cubicBezTo>
                    <a:pt x="800568" y="1079121"/>
                    <a:pt x="806709" y="1072980"/>
                    <a:pt x="814284" y="1072980"/>
                  </a:cubicBezTo>
                  <a:close/>
                  <a:moveTo>
                    <a:pt x="614142" y="1072980"/>
                  </a:moveTo>
                  <a:cubicBezTo>
                    <a:pt x="621717" y="1072980"/>
                    <a:pt x="627858" y="1079121"/>
                    <a:pt x="627858" y="1086696"/>
                  </a:cubicBezTo>
                  <a:cubicBezTo>
                    <a:pt x="627858" y="1094271"/>
                    <a:pt x="621717" y="1100412"/>
                    <a:pt x="614142" y="1100412"/>
                  </a:cubicBezTo>
                  <a:cubicBezTo>
                    <a:pt x="606567" y="1100412"/>
                    <a:pt x="600426" y="1094271"/>
                    <a:pt x="600426" y="1086696"/>
                  </a:cubicBezTo>
                  <a:cubicBezTo>
                    <a:pt x="600426" y="1079121"/>
                    <a:pt x="606567" y="1072980"/>
                    <a:pt x="614142" y="1072980"/>
                  </a:cubicBezTo>
                  <a:close/>
                  <a:moveTo>
                    <a:pt x="414000" y="1072980"/>
                  </a:moveTo>
                  <a:cubicBezTo>
                    <a:pt x="421575" y="1072980"/>
                    <a:pt x="427716" y="1079121"/>
                    <a:pt x="427716" y="1086696"/>
                  </a:cubicBezTo>
                  <a:cubicBezTo>
                    <a:pt x="427716" y="1094271"/>
                    <a:pt x="421575" y="1100412"/>
                    <a:pt x="414000" y="1100412"/>
                  </a:cubicBezTo>
                  <a:cubicBezTo>
                    <a:pt x="406425" y="1100412"/>
                    <a:pt x="400284" y="1094271"/>
                    <a:pt x="400284" y="1086696"/>
                  </a:cubicBezTo>
                  <a:cubicBezTo>
                    <a:pt x="400284" y="1079121"/>
                    <a:pt x="406425" y="1072980"/>
                    <a:pt x="414000" y="1072980"/>
                  </a:cubicBezTo>
                  <a:close/>
                  <a:moveTo>
                    <a:pt x="213858" y="1072980"/>
                  </a:moveTo>
                  <a:cubicBezTo>
                    <a:pt x="221433" y="1072980"/>
                    <a:pt x="227574" y="1079121"/>
                    <a:pt x="227574" y="1086696"/>
                  </a:cubicBezTo>
                  <a:cubicBezTo>
                    <a:pt x="227574" y="1094271"/>
                    <a:pt x="221433" y="1100412"/>
                    <a:pt x="213858" y="1100412"/>
                  </a:cubicBezTo>
                  <a:cubicBezTo>
                    <a:pt x="206283" y="1100412"/>
                    <a:pt x="200142" y="1094271"/>
                    <a:pt x="200142" y="1086696"/>
                  </a:cubicBezTo>
                  <a:cubicBezTo>
                    <a:pt x="200142" y="1079121"/>
                    <a:pt x="206283" y="1072980"/>
                    <a:pt x="213858" y="1072980"/>
                  </a:cubicBezTo>
                  <a:close/>
                  <a:moveTo>
                    <a:pt x="13716" y="1072980"/>
                  </a:moveTo>
                  <a:cubicBezTo>
                    <a:pt x="21291" y="1072980"/>
                    <a:pt x="27432" y="1079121"/>
                    <a:pt x="27432" y="1086696"/>
                  </a:cubicBezTo>
                  <a:cubicBezTo>
                    <a:pt x="27432" y="1094271"/>
                    <a:pt x="21291" y="1100412"/>
                    <a:pt x="13716" y="1100412"/>
                  </a:cubicBezTo>
                  <a:cubicBezTo>
                    <a:pt x="6141" y="1100412"/>
                    <a:pt x="0" y="1094271"/>
                    <a:pt x="0" y="1086696"/>
                  </a:cubicBezTo>
                  <a:cubicBezTo>
                    <a:pt x="0" y="1079121"/>
                    <a:pt x="6141" y="1072980"/>
                    <a:pt x="13716" y="1072980"/>
                  </a:cubicBezTo>
                  <a:close/>
                  <a:moveTo>
                    <a:pt x="2415425" y="858384"/>
                  </a:moveTo>
                  <a:cubicBezTo>
                    <a:pt x="2423000" y="858384"/>
                    <a:pt x="2429141" y="864525"/>
                    <a:pt x="2429141" y="872100"/>
                  </a:cubicBezTo>
                  <a:cubicBezTo>
                    <a:pt x="2429141" y="879675"/>
                    <a:pt x="2423000" y="885816"/>
                    <a:pt x="2415425" y="885816"/>
                  </a:cubicBezTo>
                  <a:cubicBezTo>
                    <a:pt x="2407850" y="885816"/>
                    <a:pt x="2401709" y="879675"/>
                    <a:pt x="2401709" y="872100"/>
                  </a:cubicBezTo>
                  <a:cubicBezTo>
                    <a:pt x="2401709" y="864525"/>
                    <a:pt x="2407850" y="858384"/>
                    <a:pt x="2415425" y="858384"/>
                  </a:cubicBezTo>
                  <a:close/>
                  <a:moveTo>
                    <a:pt x="2215278" y="858384"/>
                  </a:moveTo>
                  <a:cubicBezTo>
                    <a:pt x="2222853" y="858384"/>
                    <a:pt x="2228994" y="864525"/>
                    <a:pt x="2228994" y="872100"/>
                  </a:cubicBezTo>
                  <a:cubicBezTo>
                    <a:pt x="2228994" y="879675"/>
                    <a:pt x="2222853" y="885816"/>
                    <a:pt x="2215278" y="885816"/>
                  </a:cubicBezTo>
                  <a:cubicBezTo>
                    <a:pt x="2207703" y="885816"/>
                    <a:pt x="2201562" y="879675"/>
                    <a:pt x="2201562" y="872100"/>
                  </a:cubicBezTo>
                  <a:cubicBezTo>
                    <a:pt x="2201562" y="864525"/>
                    <a:pt x="2207703" y="858384"/>
                    <a:pt x="2215278" y="858384"/>
                  </a:cubicBezTo>
                  <a:close/>
                  <a:moveTo>
                    <a:pt x="2015136" y="858384"/>
                  </a:moveTo>
                  <a:cubicBezTo>
                    <a:pt x="2022711" y="858384"/>
                    <a:pt x="2028852" y="864525"/>
                    <a:pt x="2028852" y="872100"/>
                  </a:cubicBezTo>
                  <a:cubicBezTo>
                    <a:pt x="2028852" y="879675"/>
                    <a:pt x="2022711" y="885816"/>
                    <a:pt x="2015136" y="885816"/>
                  </a:cubicBezTo>
                  <a:cubicBezTo>
                    <a:pt x="2007561" y="885816"/>
                    <a:pt x="2001420" y="879675"/>
                    <a:pt x="2001420" y="872100"/>
                  </a:cubicBezTo>
                  <a:cubicBezTo>
                    <a:pt x="2001420" y="864525"/>
                    <a:pt x="2007561" y="858384"/>
                    <a:pt x="2015136" y="858384"/>
                  </a:cubicBezTo>
                  <a:close/>
                  <a:moveTo>
                    <a:pt x="1814994" y="858384"/>
                  </a:moveTo>
                  <a:cubicBezTo>
                    <a:pt x="1822569" y="858384"/>
                    <a:pt x="1828710" y="864525"/>
                    <a:pt x="1828710" y="872100"/>
                  </a:cubicBezTo>
                  <a:cubicBezTo>
                    <a:pt x="1828710" y="879675"/>
                    <a:pt x="1822569" y="885816"/>
                    <a:pt x="1814994" y="885816"/>
                  </a:cubicBezTo>
                  <a:cubicBezTo>
                    <a:pt x="1807419" y="885816"/>
                    <a:pt x="1801278" y="879675"/>
                    <a:pt x="1801278" y="872100"/>
                  </a:cubicBezTo>
                  <a:cubicBezTo>
                    <a:pt x="1801278" y="864525"/>
                    <a:pt x="1807419" y="858384"/>
                    <a:pt x="1814994" y="858384"/>
                  </a:cubicBezTo>
                  <a:close/>
                  <a:moveTo>
                    <a:pt x="1614852" y="858384"/>
                  </a:moveTo>
                  <a:cubicBezTo>
                    <a:pt x="1622427" y="858384"/>
                    <a:pt x="1628568" y="864525"/>
                    <a:pt x="1628568" y="872100"/>
                  </a:cubicBezTo>
                  <a:cubicBezTo>
                    <a:pt x="1628568" y="879675"/>
                    <a:pt x="1622427" y="885816"/>
                    <a:pt x="1614852" y="885816"/>
                  </a:cubicBezTo>
                  <a:cubicBezTo>
                    <a:pt x="1607277" y="885816"/>
                    <a:pt x="1601136" y="879675"/>
                    <a:pt x="1601136" y="872100"/>
                  </a:cubicBezTo>
                  <a:cubicBezTo>
                    <a:pt x="1601136" y="864525"/>
                    <a:pt x="1607277" y="858384"/>
                    <a:pt x="1614852" y="858384"/>
                  </a:cubicBezTo>
                  <a:close/>
                  <a:moveTo>
                    <a:pt x="1414710" y="858384"/>
                  </a:moveTo>
                  <a:cubicBezTo>
                    <a:pt x="1422285" y="858384"/>
                    <a:pt x="1428426" y="864525"/>
                    <a:pt x="1428426" y="872100"/>
                  </a:cubicBezTo>
                  <a:cubicBezTo>
                    <a:pt x="1428426" y="879675"/>
                    <a:pt x="1422285" y="885816"/>
                    <a:pt x="1414710" y="885816"/>
                  </a:cubicBezTo>
                  <a:cubicBezTo>
                    <a:pt x="1407135" y="885816"/>
                    <a:pt x="1400994" y="879675"/>
                    <a:pt x="1400994" y="872100"/>
                  </a:cubicBezTo>
                  <a:cubicBezTo>
                    <a:pt x="1400994" y="864525"/>
                    <a:pt x="1407135" y="858384"/>
                    <a:pt x="1414710" y="858384"/>
                  </a:cubicBezTo>
                  <a:close/>
                  <a:moveTo>
                    <a:pt x="1214568" y="858384"/>
                  </a:moveTo>
                  <a:cubicBezTo>
                    <a:pt x="1222143" y="858384"/>
                    <a:pt x="1228284" y="864525"/>
                    <a:pt x="1228284" y="872100"/>
                  </a:cubicBezTo>
                  <a:cubicBezTo>
                    <a:pt x="1228284" y="879675"/>
                    <a:pt x="1222143" y="885816"/>
                    <a:pt x="1214568" y="885816"/>
                  </a:cubicBezTo>
                  <a:cubicBezTo>
                    <a:pt x="1206993" y="885816"/>
                    <a:pt x="1200852" y="879675"/>
                    <a:pt x="1200852" y="872100"/>
                  </a:cubicBezTo>
                  <a:cubicBezTo>
                    <a:pt x="1200852" y="864525"/>
                    <a:pt x="1206993" y="858384"/>
                    <a:pt x="1214568" y="858384"/>
                  </a:cubicBezTo>
                  <a:close/>
                  <a:moveTo>
                    <a:pt x="1014426" y="858384"/>
                  </a:moveTo>
                  <a:cubicBezTo>
                    <a:pt x="1022001" y="858384"/>
                    <a:pt x="1028142" y="864525"/>
                    <a:pt x="1028142" y="872100"/>
                  </a:cubicBezTo>
                  <a:cubicBezTo>
                    <a:pt x="1028142" y="879675"/>
                    <a:pt x="1022001" y="885816"/>
                    <a:pt x="1014426" y="885816"/>
                  </a:cubicBezTo>
                  <a:cubicBezTo>
                    <a:pt x="1006851" y="885816"/>
                    <a:pt x="1000710" y="879675"/>
                    <a:pt x="1000710" y="872100"/>
                  </a:cubicBezTo>
                  <a:cubicBezTo>
                    <a:pt x="1000710" y="864525"/>
                    <a:pt x="1006851" y="858384"/>
                    <a:pt x="1014426" y="858384"/>
                  </a:cubicBezTo>
                  <a:close/>
                  <a:moveTo>
                    <a:pt x="814284" y="858384"/>
                  </a:moveTo>
                  <a:cubicBezTo>
                    <a:pt x="821859" y="858384"/>
                    <a:pt x="828000" y="864525"/>
                    <a:pt x="828000" y="872100"/>
                  </a:cubicBezTo>
                  <a:cubicBezTo>
                    <a:pt x="828000" y="879675"/>
                    <a:pt x="821859" y="885816"/>
                    <a:pt x="814284" y="885816"/>
                  </a:cubicBezTo>
                  <a:cubicBezTo>
                    <a:pt x="806709" y="885816"/>
                    <a:pt x="800568" y="879675"/>
                    <a:pt x="800568" y="872100"/>
                  </a:cubicBezTo>
                  <a:cubicBezTo>
                    <a:pt x="800568" y="864525"/>
                    <a:pt x="806709" y="858384"/>
                    <a:pt x="814284" y="858384"/>
                  </a:cubicBezTo>
                  <a:close/>
                  <a:moveTo>
                    <a:pt x="614142" y="858384"/>
                  </a:moveTo>
                  <a:cubicBezTo>
                    <a:pt x="621717" y="858384"/>
                    <a:pt x="627858" y="864525"/>
                    <a:pt x="627858" y="872100"/>
                  </a:cubicBezTo>
                  <a:cubicBezTo>
                    <a:pt x="627858" y="879675"/>
                    <a:pt x="621717" y="885816"/>
                    <a:pt x="614142" y="885816"/>
                  </a:cubicBezTo>
                  <a:cubicBezTo>
                    <a:pt x="606567" y="885816"/>
                    <a:pt x="600426" y="879675"/>
                    <a:pt x="600426" y="872100"/>
                  </a:cubicBezTo>
                  <a:cubicBezTo>
                    <a:pt x="600426" y="864525"/>
                    <a:pt x="606567" y="858384"/>
                    <a:pt x="614142" y="858384"/>
                  </a:cubicBezTo>
                  <a:close/>
                  <a:moveTo>
                    <a:pt x="414000" y="858384"/>
                  </a:moveTo>
                  <a:cubicBezTo>
                    <a:pt x="421575" y="858384"/>
                    <a:pt x="427716" y="864525"/>
                    <a:pt x="427716" y="872100"/>
                  </a:cubicBezTo>
                  <a:cubicBezTo>
                    <a:pt x="427716" y="879675"/>
                    <a:pt x="421575" y="885816"/>
                    <a:pt x="414000" y="885816"/>
                  </a:cubicBezTo>
                  <a:cubicBezTo>
                    <a:pt x="406425" y="885816"/>
                    <a:pt x="400284" y="879675"/>
                    <a:pt x="400284" y="872100"/>
                  </a:cubicBezTo>
                  <a:cubicBezTo>
                    <a:pt x="400284" y="864525"/>
                    <a:pt x="406425" y="858384"/>
                    <a:pt x="414000" y="858384"/>
                  </a:cubicBezTo>
                  <a:close/>
                  <a:moveTo>
                    <a:pt x="213858" y="858384"/>
                  </a:moveTo>
                  <a:cubicBezTo>
                    <a:pt x="221433" y="858384"/>
                    <a:pt x="227574" y="864525"/>
                    <a:pt x="227574" y="872100"/>
                  </a:cubicBezTo>
                  <a:cubicBezTo>
                    <a:pt x="227574" y="879675"/>
                    <a:pt x="221433" y="885816"/>
                    <a:pt x="213858" y="885816"/>
                  </a:cubicBezTo>
                  <a:cubicBezTo>
                    <a:pt x="206283" y="885816"/>
                    <a:pt x="200142" y="879675"/>
                    <a:pt x="200142" y="872100"/>
                  </a:cubicBezTo>
                  <a:cubicBezTo>
                    <a:pt x="200142" y="864525"/>
                    <a:pt x="206283" y="858384"/>
                    <a:pt x="213858" y="858384"/>
                  </a:cubicBezTo>
                  <a:close/>
                  <a:moveTo>
                    <a:pt x="13716" y="858384"/>
                  </a:moveTo>
                  <a:cubicBezTo>
                    <a:pt x="21291" y="858384"/>
                    <a:pt x="27432" y="864525"/>
                    <a:pt x="27432" y="872100"/>
                  </a:cubicBezTo>
                  <a:cubicBezTo>
                    <a:pt x="27432" y="879675"/>
                    <a:pt x="21291" y="885816"/>
                    <a:pt x="13716" y="885816"/>
                  </a:cubicBezTo>
                  <a:cubicBezTo>
                    <a:pt x="6141" y="885816"/>
                    <a:pt x="0" y="879675"/>
                    <a:pt x="0" y="872100"/>
                  </a:cubicBezTo>
                  <a:cubicBezTo>
                    <a:pt x="0" y="864525"/>
                    <a:pt x="6141" y="858384"/>
                    <a:pt x="13716" y="858384"/>
                  </a:cubicBezTo>
                  <a:close/>
                  <a:moveTo>
                    <a:pt x="2415425" y="643788"/>
                  </a:moveTo>
                  <a:cubicBezTo>
                    <a:pt x="2423000" y="643788"/>
                    <a:pt x="2429141" y="649929"/>
                    <a:pt x="2429141" y="657504"/>
                  </a:cubicBezTo>
                  <a:cubicBezTo>
                    <a:pt x="2429141" y="665079"/>
                    <a:pt x="2423000" y="671220"/>
                    <a:pt x="2415425" y="671220"/>
                  </a:cubicBezTo>
                  <a:cubicBezTo>
                    <a:pt x="2407850" y="671220"/>
                    <a:pt x="2401709" y="665079"/>
                    <a:pt x="2401709" y="657504"/>
                  </a:cubicBezTo>
                  <a:cubicBezTo>
                    <a:pt x="2401709" y="649929"/>
                    <a:pt x="2407850" y="643788"/>
                    <a:pt x="2415425" y="643788"/>
                  </a:cubicBezTo>
                  <a:close/>
                  <a:moveTo>
                    <a:pt x="2215278" y="643788"/>
                  </a:moveTo>
                  <a:cubicBezTo>
                    <a:pt x="2222853" y="643788"/>
                    <a:pt x="2228994" y="649929"/>
                    <a:pt x="2228994" y="657504"/>
                  </a:cubicBezTo>
                  <a:cubicBezTo>
                    <a:pt x="2228994" y="665079"/>
                    <a:pt x="2222853" y="671220"/>
                    <a:pt x="2215278" y="671220"/>
                  </a:cubicBezTo>
                  <a:cubicBezTo>
                    <a:pt x="2207703" y="671220"/>
                    <a:pt x="2201562" y="665079"/>
                    <a:pt x="2201562" y="657504"/>
                  </a:cubicBezTo>
                  <a:cubicBezTo>
                    <a:pt x="2201562" y="649929"/>
                    <a:pt x="2207703" y="643788"/>
                    <a:pt x="2215278" y="643788"/>
                  </a:cubicBezTo>
                  <a:close/>
                  <a:moveTo>
                    <a:pt x="2015136" y="643788"/>
                  </a:moveTo>
                  <a:cubicBezTo>
                    <a:pt x="2022711" y="643788"/>
                    <a:pt x="2028852" y="649929"/>
                    <a:pt x="2028852" y="657504"/>
                  </a:cubicBezTo>
                  <a:cubicBezTo>
                    <a:pt x="2028852" y="665079"/>
                    <a:pt x="2022711" y="671220"/>
                    <a:pt x="2015136" y="671220"/>
                  </a:cubicBezTo>
                  <a:cubicBezTo>
                    <a:pt x="2007561" y="671220"/>
                    <a:pt x="2001420" y="665079"/>
                    <a:pt x="2001420" y="657504"/>
                  </a:cubicBezTo>
                  <a:cubicBezTo>
                    <a:pt x="2001420" y="649929"/>
                    <a:pt x="2007561" y="643788"/>
                    <a:pt x="2015136" y="643788"/>
                  </a:cubicBezTo>
                  <a:close/>
                  <a:moveTo>
                    <a:pt x="1814994" y="643788"/>
                  </a:moveTo>
                  <a:cubicBezTo>
                    <a:pt x="1822569" y="643788"/>
                    <a:pt x="1828710" y="649929"/>
                    <a:pt x="1828710" y="657504"/>
                  </a:cubicBezTo>
                  <a:cubicBezTo>
                    <a:pt x="1828710" y="665079"/>
                    <a:pt x="1822569" y="671220"/>
                    <a:pt x="1814994" y="671220"/>
                  </a:cubicBezTo>
                  <a:cubicBezTo>
                    <a:pt x="1807419" y="671220"/>
                    <a:pt x="1801278" y="665079"/>
                    <a:pt x="1801278" y="657504"/>
                  </a:cubicBezTo>
                  <a:cubicBezTo>
                    <a:pt x="1801278" y="649929"/>
                    <a:pt x="1807419" y="643788"/>
                    <a:pt x="1814994" y="643788"/>
                  </a:cubicBezTo>
                  <a:close/>
                  <a:moveTo>
                    <a:pt x="1614852" y="643788"/>
                  </a:moveTo>
                  <a:cubicBezTo>
                    <a:pt x="1622427" y="643788"/>
                    <a:pt x="1628568" y="649929"/>
                    <a:pt x="1628568" y="657504"/>
                  </a:cubicBezTo>
                  <a:cubicBezTo>
                    <a:pt x="1628568" y="665079"/>
                    <a:pt x="1622427" y="671220"/>
                    <a:pt x="1614852" y="671220"/>
                  </a:cubicBezTo>
                  <a:cubicBezTo>
                    <a:pt x="1607277" y="671220"/>
                    <a:pt x="1601136" y="665079"/>
                    <a:pt x="1601136" y="657504"/>
                  </a:cubicBezTo>
                  <a:cubicBezTo>
                    <a:pt x="1601136" y="649929"/>
                    <a:pt x="1607277" y="643788"/>
                    <a:pt x="1614852" y="643788"/>
                  </a:cubicBezTo>
                  <a:close/>
                  <a:moveTo>
                    <a:pt x="1414710" y="643788"/>
                  </a:moveTo>
                  <a:cubicBezTo>
                    <a:pt x="1422285" y="643788"/>
                    <a:pt x="1428426" y="649929"/>
                    <a:pt x="1428426" y="657504"/>
                  </a:cubicBezTo>
                  <a:cubicBezTo>
                    <a:pt x="1428426" y="665079"/>
                    <a:pt x="1422285" y="671220"/>
                    <a:pt x="1414710" y="671220"/>
                  </a:cubicBezTo>
                  <a:cubicBezTo>
                    <a:pt x="1407135" y="671220"/>
                    <a:pt x="1400994" y="665079"/>
                    <a:pt x="1400994" y="657504"/>
                  </a:cubicBezTo>
                  <a:cubicBezTo>
                    <a:pt x="1400994" y="649929"/>
                    <a:pt x="1407135" y="643788"/>
                    <a:pt x="1414710" y="643788"/>
                  </a:cubicBezTo>
                  <a:close/>
                  <a:moveTo>
                    <a:pt x="1214568" y="643788"/>
                  </a:moveTo>
                  <a:cubicBezTo>
                    <a:pt x="1222143" y="643788"/>
                    <a:pt x="1228284" y="649929"/>
                    <a:pt x="1228284" y="657504"/>
                  </a:cubicBezTo>
                  <a:cubicBezTo>
                    <a:pt x="1228284" y="665079"/>
                    <a:pt x="1222143" y="671220"/>
                    <a:pt x="1214568" y="671220"/>
                  </a:cubicBezTo>
                  <a:cubicBezTo>
                    <a:pt x="1206993" y="671220"/>
                    <a:pt x="1200852" y="665079"/>
                    <a:pt x="1200852" y="657504"/>
                  </a:cubicBezTo>
                  <a:cubicBezTo>
                    <a:pt x="1200852" y="649929"/>
                    <a:pt x="1206993" y="643788"/>
                    <a:pt x="1214568" y="643788"/>
                  </a:cubicBezTo>
                  <a:close/>
                  <a:moveTo>
                    <a:pt x="1014426" y="643788"/>
                  </a:moveTo>
                  <a:cubicBezTo>
                    <a:pt x="1022001" y="643788"/>
                    <a:pt x="1028142" y="649929"/>
                    <a:pt x="1028142" y="657504"/>
                  </a:cubicBezTo>
                  <a:cubicBezTo>
                    <a:pt x="1028142" y="665079"/>
                    <a:pt x="1022001" y="671220"/>
                    <a:pt x="1014426" y="671220"/>
                  </a:cubicBezTo>
                  <a:cubicBezTo>
                    <a:pt x="1006851" y="671220"/>
                    <a:pt x="1000710" y="665079"/>
                    <a:pt x="1000710" y="657504"/>
                  </a:cubicBezTo>
                  <a:cubicBezTo>
                    <a:pt x="1000710" y="649929"/>
                    <a:pt x="1006851" y="643788"/>
                    <a:pt x="1014426" y="643788"/>
                  </a:cubicBezTo>
                  <a:close/>
                  <a:moveTo>
                    <a:pt x="814284" y="643788"/>
                  </a:moveTo>
                  <a:cubicBezTo>
                    <a:pt x="821859" y="643788"/>
                    <a:pt x="828000" y="649929"/>
                    <a:pt x="828000" y="657504"/>
                  </a:cubicBezTo>
                  <a:cubicBezTo>
                    <a:pt x="828000" y="665079"/>
                    <a:pt x="821859" y="671220"/>
                    <a:pt x="814284" y="671220"/>
                  </a:cubicBezTo>
                  <a:cubicBezTo>
                    <a:pt x="806709" y="671220"/>
                    <a:pt x="800568" y="665079"/>
                    <a:pt x="800568" y="657504"/>
                  </a:cubicBezTo>
                  <a:cubicBezTo>
                    <a:pt x="800568" y="649929"/>
                    <a:pt x="806709" y="643788"/>
                    <a:pt x="814284" y="643788"/>
                  </a:cubicBezTo>
                  <a:close/>
                  <a:moveTo>
                    <a:pt x="614142" y="643788"/>
                  </a:moveTo>
                  <a:cubicBezTo>
                    <a:pt x="621717" y="643788"/>
                    <a:pt x="627858" y="649929"/>
                    <a:pt x="627858" y="657504"/>
                  </a:cubicBezTo>
                  <a:cubicBezTo>
                    <a:pt x="627858" y="665079"/>
                    <a:pt x="621717" y="671220"/>
                    <a:pt x="614142" y="671220"/>
                  </a:cubicBezTo>
                  <a:cubicBezTo>
                    <a:pt x="606567" y="671220"/>
                    <a:pt x="600426" y="665079"/>
                    <a:pt x="600426" y="657504"/>
                  </a:cubicBezTo>
                  <a:cubicBezTo>
                    <a:pt x="600426" y="649929"/>
                    <a:pt x="606567" y="643788"/>
                    <a:pt x="614142" y="643788"/>
                  </a:cubicBezTo>
                  <a:close/>
                  <a:moveTo>
                    <a:pt x="414000" y="643788"/>
                  </a:moveTo>
                  <a:cubicBezTo>
                    <a:pt x="421575" y="643788"/>
                    <a:pt x="427716" y="649929"/>
                    <a:pt x="427716" y="657504"/>
                  </a:cubicBezTo>
                  <a:cubicBezTo>
                    <a:pt x="427716" y="665079"/>
                    <a:pt x="421575" y="671220"/>
                    <a:pt x="414000" y="671220"/>
                  </a:cubicBezTo>
                  <a:cubicBezTo>
                    <a:pt x="406425" y="671220"/>
                    <a:pt x="400284" y="665079"/>
                    <a:pt x="400284" y="657504"/>
                  </a:cubicBezTo>
                  <a:cubicBezTo>
                    <a:pt x="400284" y="649929"/>
                    <a:pt x="406425" y="643788"/>
                    <a:pt x="414000" y="643788"/>
                  </a:cubicBezTo>
                  <a:close/>
                  <a:moveTo>
                    <a:pt x="213858" y="643788"/>
                  </a:moveTo>
                  <a:cubicBezTo>
                    <a:pt x="221433" y="643788"/>
                    <a:pt x="227574" y="649929"/>
                    <a:pt x="227574" y="657504"/>
                  </a:cubicBezTo>
                  <a:cubicBezTo>
                    <a:pt x="227574" y="665079"/>
                    <a:pt x="221433" y="671220"/>
                    <a:pt x="213858" y="671220"/>
                  </a:cubicBezTo>
                  <a:cubicBezTo>
                    <a:pt x="206283" y="671220"/>
                    <a:pt x="200142" y="665079"/>
                    <a:pt x="200142" y="657504"/>
                  </a:cubicBezTo>
                  <a:cubicBezTo>
                    <a:pt x="200142" y="649929"/>
                    <a:pt x="206283" y="643788"/>
                    <a:pt x="213858" y="643788"/>
                  </a:cubicBezTo>
                  <a:close/>
                  <a:moveTo>
                    <a:pt x="13716" y="643788"/>
                  </a:moveTo>
                  <a:cubicBezTo>
                    <a:pt x="21291" y="643788"/>
                    <a:pt x="27432" y="649929"/>
                    <a:pt x="27432" y="657504"/>
                  </a:cubicBezTo>
                  <a:cubicBezTo>
                    <a:pt x="27432" y="665079"/>
                    <a:pt x="21291" y="671220"/>
                    <a:pt x="13716" y="671220"/>
                  </a:cubicBezTo>
                  <a:cubicBezTo>
                    <a:pt x="6141" y="671220"/>
                    <a:pt x="0" y="665079"/>
                    <a:pt x="0" y="657504"/>
                  </a:cubicBezTo>
                  <a:cubicBezTo>
                    <a:pt x="0" y="649929"/>
                    <a:pt x="6141" y="643788"/>
                    <a:pt x="13716" y="643788"/>
                  </a:cubicBezTo>
                  <a:close/>
                  <a:moveTo>
                    <a:pt x="2415425" y="429192"/>
                  </a:moveTo>
                  <a:cubicBezTo>
                    <a:pt x="2423000" y="429192"/>
                    <a:pt x="2429141" y="435333"/>
                    <a:pt x="2429141" y="442908"/>
                  </a:cubicBezTo>
                  <a:cubicBezTo>
                    <a:pt x="2429141" y="450483"/>
                    <a:pt x="2423000" y="456624"/>
                    <a:pt x="2415425" y="456624"/>
                  </a:cubicBezTo>
                  <a:cubicBezTo>
                    <a:pt x="2407850" y="456624"/>
                    <a:pt x="2401709" y="450483"/>
                    <a:pt x="2401709" y="442908"/>
                  </a:cubicBezTo>
                  <a:cubicBezTo>
                    <a:pt x="2401709" y="435333"/>
                    <a:pt x="2407850" y="429192"/>
                    <a:pt x="2415425" y="429192"/>
                  </a:cubicBezTo>
                  <a:close/>
                  <a:moveTo>
                    <a:pt x="2215278" y="429192"/>
                  </a:moveTo>
                  <a:cubicBezTo>
                    <a:pt x="2222853" y="429192"/>
                    <a:pt x="2228994" y="435333"/>
                    <a:pt x="2228994" y="442908"/>
                  </a:cubicBezTo>
                  <a:cubicBezTo>
                    <a:pt x="2228994" y="450483"/>
                    <a:pt x="2222853" y="456624"/>
                    <a:pt x="2215278" y="456624"/>
                  </a:cubicBezTo>
                  <a:cubicBezTo>
                    <a:pt x="2207703" y="456624"/>
                    <a:pt x="2201562" y="450483"/>
                    <a:pt x="2201562" y="442908"/>
                  </a:cubicBezTo>
                  <a:cubicBezTo>
                    <a:pt x="2201562" y="435333"/>
                    <a:pt x="2207703" y="429192"/>
                    <a:pt x="2215278" y="429192"/>
                  </a:cubicBezTo>
                  <a:close/>
                  <a:moveTo>
                    <a:pt x="2015136" y="429192"/>
                  </a:moveTo>
                  <a:cubicBezTo>
                    <a:pt x="2022711" y="429192"/>
                    <a:pt x="2028852" y="435333"/>
                    <a:pt x="2028852" y="442908"/>
                  </a:cubicBezTo>
                  <a:cubicBezTo>
                    <a:pt x="2028852" y="450483"/>
                    <a:pt x="2022711" y="456624"/>
                    <a:pt x="2015136" y="456624"/>
                  </a:cubicBezTo>
                  <a:cubicBezTo>
                    <a:pt x="2007561" y="456624"/>
                    <a:pt x="2001420" y="450483"/>
                    <a:pt x="2001420" y="442908"/>
                  </a:cubicBezTo>
                  <a:cubicBezTo>
                    <a:pt x="2001420" y="435333"/>
                    <a:pt x="2007561" y="429192"/>
                    <a:pt x="2015136" y="429192"/>
                  </a:cubicBezTo>
                  <a:close/>
                  <a:moveTo>
                    <a:pt x="1814994" y="429192"/>
                  </a:moveTo>
                  <a:cubicBezTo>
                    <a:pt x="1822569" y="429192"/>
                    <a:pt x="1828710" y="435333"/>
                    <a:pt x="1828710" y="442908"/>
                  </a:cubicBezTo>
                  <a:cubicBezTo>
                    <a:pt x="1828710" y="450483"/>
                    <a:pt x="1822569" y="456624"/>
                    <a:pt x="1814994" y="456624"/>
                  </a:cubicBezTo>
                  <a:cubicBezTo>
                    <a:pt x="1807419" y="456624"/>
                    <a:pt x="1801278" y="450483"/>
                    <a:pt x="1801278" y="442908"/>
                  </a:cubicBezTo>
                  <a:cubicBezTo>
                    <a:pt x="1801278" y="435333"/>
                    <a:pt x="1807419" y="429192"/>
                    <a:pt x="1814994" y="429192"/>
                  </a:cubicBezTo>
                  <a:close/>
                  <a:moveTo>
                    <a:pt x="1614852" y="429192"/>
                  </a:moveTo>
                  <a:cubicBezTo>
                    <a:pt x="1622427" y="429192"/>
                    <a:pt x="1628568" y="435333"/>
                    <a:pt x="1628568" y="442908"/>
                  </a:cubicBezTo>
                  <a:cubicBezTo>
                    <a:pt x="1628568" y="450483"/>
                    <a:pt x="1622427" y="456624"/>
                    <a:pt x="1614852" y="456624"/>
                  </a:cubicBezTo>
                  <a:cubicBezTo>
                    <a:pt x="1607277" y="456624"/>
                    <a:pt x="1601136" y="450483"/>
                    <a:pt x="1601136" y="442908"/>
                  </a:cubicBezTo>
                  <a:cubicBezTo>
                    <a:pt x="1601136" y="435333"/>
                    <a:pt x="1607277" y="429192"/>
                    <a:pt x="1614852" y="429192"/>
                  </a:cubicBezTo>
                  <a:close/>
                  <a:moveTo>
                    <a:pt x="1414710" y="429192"/>
                  </a:moveTo>
                  <a:cubicBezTo>
                    <a:pt x="1422285" y="429192"/>
                    <a:pt x="1428426" y="435333"/>
                    <a:pt x="1428426" y="442908"/>
                  </a:cubicBezTo>
                  <a:cubicBezTo>
                    <a:pt x="1428426" y="450483"/>
                    <a:pt x="1422285" y="456624"/>
                    <a:pt x="1414710" y="456624"/>
                  </a:cubicBezTo>
                  <a:cubicBezTo>
                    <a:pt x="1407135" y="456624"/>
                    <a:pt x="1400994" y="450483"/>
                    <a:pt x="1400994" y="442908"/>
                  </a:cubicBezTo>
                  <a:cubicBezTo>
                    <a:pt x="1400994" y="435333"/>
                    <a:pt x="1407135" y="429192"/>
                    <a:pt x="1414710" y="429192"/>
                  </a:cubicBezTo>
                  <a:close/>
                  <a:moveTo>
                    <a:pt x="1214568" y="429192"/>
                  </a:moveTo>
                  <a:cubicBezTo>
                    <a:pt x="1222143" y="429192"/>
                    <a:pt x="1228284" y="435333"/>
                    <a:pt x="1228284" y="442908"/>
                  </a:cubicBezTo>
                  <a:cubicBezTo>
                    <a:pt x="1228284" y="450483"/>
                    <a:pt x="1222143" y="456624"/>
                    <a:pt x="1214568" y="456624"/>
                  </a:cubicBezTo>
                  <a:cubicBezTo>
                    <a:pt x="1206993" y="456624"/>
                    <a:pt x="1200852" y="450483"/>
                    <a:pt x="1200852" y="442908"/>
                  </a:cubicBezTo>
                  <a:cubicBezTo>
                    <a:pt x="1200852" y="435333"/>
                    <a:pt x="1206993" y="429192"/>
                    <a:pt x="1214568" y="429192"/>
                  </a:cubicBezTo>
                  <a:close/>
                  <a:moveTo>
                    <a:pt x="1014426" y="429192"/>
                  </a:moveTo>
                  <a:cubicBezTo>
                    <a:pt x="1022001" y="429192"/>
                    <a:pt x="1028142" y="435333"/>
                    <a:pt x="1028142" y="442908"/>
                  </a:cubicBezTo>
                  <a:cubicBezTo>
                    <a:pt x="1028142" y="450483"/>
                    <a:pt x="1022001" y="456624"/>
                    <a:pt x="1014426" y="456624"/>
                  </a:cubicBezTo>
                  <a:cubicBezTo>
                    <a:pt x="1006851" y="456624"/>
                    <a:pt x="1000710" y="450483"/>
                    <a:pt x="1000710" y="442908"/>
                  </a:cubicBezTo>
                  <a:cubicBezTo>
                    <a:pt x="1000710" y="435333"/>
                    <a:pt x="1006851" y="429192"/>
                    <a:pt x="1014426" y="429192"/>
                  </a:cubicBezTo>
                  <a:close/>
                  <a:moveTo>
                    <a:pt x="814284" y="429192"/>
                  </a:moveTo>
                  <a:cubicBezTo>
                    <a:pt x="821859" y="429192"/>
                    <a:pt x="828000" y="435333"/>
                    <a:pt x="828000" y="442908"/>
                  </a:cubicBezTo>
                  <a:cubicBezTo>
                    <a:pt x="828000" y="450483"/>
                    <a:pt x="821859" y="456624"/>
                    <a:pt x="814284" y="456624"/>
                  </a:cubicBezTo>
                  <a:cubicBezTo>
                    <a:pt x="806709" y="456624"/>
                    <a:pt x="800568" y="450483"/>
                    <a:pt x="800568" y="442908"/>
                  </a:cubicBezTo>
                  <a:cubicBezTo>
                    <a:pt x="800568" y="435333"/>
                    <a:pt x="806709" y="429192"/>
                    <a:pt x="814284" y="429192"/>
                  </a:cubicBezTo>
                  <a:close/>
                  <a:moveTo>
                    <a:pt x="614142" y="429192"/>
                  </a:moveTo>
                  <a:cubicBezTo>
                    <a:pt x="621717" y="429192"/>
                    <a:pt x="627858" y="435333"/>
                    <a:pt x="627858" y="442908"/>
                  </a:cubicBezTo>
                  <a:cubicBezTo>
                    <a:pt x="627858" y="450483"/>
                    <a:pt x="621717" y="456624"/>
                    <a:pt x="614142" y="456624"/>
                  </a:cubicBezTo>
                  <a:cubicBezTo>
                    <a:pt x="606567" y="456624"/>
                    <a:pt x="600426" y="450483"/>
                    <a:pt x="600426" y="442908"/>
                  </a:cubicBezTo>
                  <a:cubicBezTo>
                    <a:pt x="600426" y="435333"/>
                    <a:pt x="606567" y="429192"/>
                    <a:pt x="614142" y="429192"/>
                  </a:cubicBezTo>
                  <a:close/>
                  <a:moveTo>
                    <a:pt x="414000" y="429192"/>
                  </a:moveTo>
                  <a:cubicBezTo>
                    <a:pt x="421575" y="429192"/>
                    <a:pt x="427716" y="435333"/>
                    <a:pt x="427716" y="442908"/>
                  </a:cubicBezTo>
                  <a:cubicBezTo>
                    <a:pt x="427716" y="450483"/>
                    <a:pt x="421575" y="456624"/>
                    <a:pt x="414000" y="456624"/>
                  </a:cubicBezTo>
                  <a:cubicBezTo>
                    <a:pt x="406425" y="456624"/>
                    <a:pt x="400284" y="450483"/>
                    <a:pt x="400284" y="442908"/>
                  </a:cubicBezTo>
                  <a:cubicBezTo>
                    <a:pt x="400284" y="435333"/>
                    <a:pt x="406425" y="429192"/>
                    <a:pt x="414000" y="429192"/>
                  </a:cubicBezTo>
                  <a:close/>
                  <a:moveTo>
                    <a:pt x="213858" y="429192"/>
                  </a:moveTo>
                  <a:cubicBezTo>
                    <a:pt x="221433" y="429192"/>
                    <a:pt x="227574" y="435333"/>
                    <a:pt x="227574" y="442908"/>
                  </a:cubicBezTo>
                  <a:cubicBezTo>
                    <a:pt x="227574" y="450483"/>
                    <a:pt x="221433" y="456624"/>
                    <a:pt x="213858" y="456624"/>
                  </a:cubicBezTo>
                  <a:cubicBezTo>
                    <a:pt x="206283" y="456624"/>
                    <a:pt x="200142" y="450483"/>
                    <a:pt x="200142" y="442908"/>
                  </a:cubicBezTo>
                  <a:cubicBezTo>
                    <a:pt x="200142" y="435333"/>
                    <a:pt x="206283" y="429192"/>
                    <a:pt x="213858" y="429192"/>
                  </a:cubicBezTo>
                  <a:close/>
                  <a:moveTo>
                    <a:pt x="13716" y="429192"/>
                  </a:moveTo>
                  <a:cubicBezTo>
                    <a:pt x="21291" y="429192"/>
                    <a:pt x="27432" y="435333"/>
                    <a:pt x="27432" y="442908"/>
                  </a:cubicBezTo>
                  <a:cubicBezTo>
                    <a:pt x="27432" y="450483"/>
                    <a:pt x="21291" y="456624"/>
                    <a:pt x="13716" y="456624"/>
                  </a:cubicBezTo>
                  <a:cubicBezTo>
                    <a:pt x="6141" y="456624"/>
                    <a:pt x="0" y="450483"/>
                    <a:pt x="0" y="442908"/>
                  </a:cubicBezTo>
                  <a:cubicBezTo>
                    <a:pt x="0" y="435333"/>
                    <a:pt x="6141" y="429192"/>
                    <a:pt x="13716" y="429192"/>
                  </a:cubicBezTo>
                  <a:close/>
                  <a:moveTo>
                    <a:pt x="2415425" y="214596"/>
                  </a:moveTo>
                  <a:cubicBezTo>
                    <a:pt x="2423000" y="214596"/>
                    <a:pt x="2429141" y="220737"/>
                    <a:pt x="2429141" y="228312"/>
                  </a:cubicBezTo>
                  <a:cubicBezTo>
                    <a:pt x="2429141" y="235887"/>
                    <a:pt x="2423000" y="242028"/>
                    <a:pt x="2415425" y="242028"/>
                  </a:cubicBezTo>
                  <a:cubicBezTo>
                    <a:pt x="2407850" y="242028"/>
                    <a:pt x="2401709" y="235887"/>
                    <a:pt x="2401709" y="228312"/>
                  </a:cubicBezTo>
                  <a:cubicBezTo>
                    <a:pt x="2401709" y="220737"/>
                    <a:pt x="2407850" y="214596"/>
                    <a:pt x="2415425" y="214596"/>
                  </a:cubicBezTo>
                  <a:close/>
                  <a:moveTo>
                    <a:pt x="2215278" y="214596"/>
                  </a:moveTo>
                  <a:cubicBezTo>
                    <a:pt x="2222853" y="214596"/>
                    <a:pt x="2228994" y="220737"/>
                    <a:pt x="2228994" y="228312"/>
                  </a:cubicBezTo>
                  <a:cubicBezTo>
                    <a:pt x="2228994" y="235887"/>
                    <a:pt x="2222853" y="242028"/>
                    <a:pt x="2215278" y="242028"/>
                  </a:cubicBezTo>
                  <a:cubicBezTo>
                    <a:pt x="2207703" y="242028"/>
                    <a:pt x="2201562" y="235887"/>
                    <a:pt x="2201562" y="228312"/>
                  </a:cubicBezTo>
                  <a:cubicBezTo>
                    <a:pt x="2201562" y="220737"/>
                    <a:pt x="2207703" y="214596"/>
                    <a:pt x="2215278" y="214596"/>
                  </a:cubicBezTo>
                  <a:close/>
                  <a:moveTo>
                    <a:pt x="2015136" y="214596"/>
                  </a:moveTo>
                  <a:cubicBezTo>
                    <a:pt x="2022711" y="214596"/>
                    <a:pt x="2028852" y="220737"/>
                    <a:pt x="2028852" y="228312"/>
                  </a:cubicBezTo>
                  <a:cubicBezTo>
                    <a:pt x="2028852" y="235887"/>
                    <a:pt x="2022711" y="242028"/>
                    <a:pt x="2015136" y="242028"/>
                  </a:cubicBezTo>
                  <a:cubicBezTo>
                    <a:pt x="2007561" y="242028"/>
                    <a:pt x="2001420" y="235887"/>
                    <a:pt x="2001420" y="228312"/>
                  </a:cubicBezTo>
                  <a:cubicBezTo>
                    <a:pt x="2001420" y="220737"/>
                    <a:pt x="2007561" y="214596"/>
                    <a:pt x="2015136" y="214596"/>
                  </a:cubicBezTo>
                  <a:close/>
                  <a:moveTo>
                    <a:pt x="1814994" y="214596"/>
                  </a:moveTo>
                  <a:cubicBezTo>
                    <a:pt x="1822569" y="214596"/>
                    <a:pt x="1828710" y="220737"/>
                    <a:pt x="1828710" y="228312"/>
                  </a:cubicBezTo>
                  <a:cubicBezTo>
                    <a:pt x="1828710" y="235887"/>
                    <a:pt x="1822569" y="242028"/>
                    <a:pt x="1814994" y="242028"/>
                  </a:cubicBezTo>
                  <a:cubicBezTo>
                    <a:pt x="1807419" y="242028"/>
                    <a:pt x="1801278" y="235887"/>
                    <a:pt x="1801278" y="228312"/>
                  </a:cubicBezTo>
                  <a:cubicBezTo>
                    <a:pt x="1801278" y="220737"/>
                    <a:pt x="1807419" y="214596"/>
                    <a:pt x="1814994" y="214596"/>
                  </a:cubicBezTo>
                  <a:close/>
                  <a:moveTo>
                    <a:pt x="1614852" y="214596"/>
                  </a:moveTo>
                  <a:cubicBezTo>
                    <a:pt x="1622427" y="214596"/>
                    <a:pt x="1628568" y="220737"/>
                    <a:pt x="1628568" y="228312"/>
                  </a:cubicBezTo>
                  <a:cubicBezTo>
                    <a:pt x="1628568" y="235887"/>
                    <a:pt x="1622427" y="242028"/>
                    <a:pt x="1614852" y="242028"/>
                  </a:cubicBezTo>
                  <a:cubicBezTo>
                    <a:pt x="1607277" y="242028"/>
                    <a:pt x="1601136" y="235887"/>
                    <a:pt x="1601136" y="228312"/>
                  </a:cubicBezTo>
                  <a:cubicBezTo>
                    <a:pt x="1601136" y="220737"/>
                    <a:pt x="1607277" y="214596"/>
                    <a:pt x="1614852" y="214596"/>
                  </a:cubicBezTo>
                  <a:close/>
                  <a:moveTo>
                    <a:pt x="1414710" y="214596"/>
                  </a:moveTo>
                  <a:cubicBezTo>
                    <a:pt x="1422285" y="214596"/>
                    <a:pt x="1428426" y="220737"/>
                    <a:pt x="1428426" y="228312"/>
                  </a:cubicBezTo>
                  <a:cubicBezTo>
                    <a:pt x="1428426" y="235887"/>
                    <a:pt x="1422285" y="242028"/>
                    <a:pt x="1414710" y="242028"/>
                  </a:cubicBezTo>
                  <a:cubicBezTo>
                    <a:pt x="1407135" y="242028"/>
                    <a:pt x="1400994" y="235887"/>
                    <a:pt x="1400994" y="228312"/>
                  </a:cubicBezTo>
                  <a:cubicBezTo>
                    <a:pt x="1400994" y="220737"/>
                    <a:pt x="1407135" y="214596"/>
                    <a:pt x="1414710" y="214596"/>
                  </a:cubicBezTo>
                  <a:close/>
                  <a:moveTo>
                    <a:pt x="1214568" y="214596"/>
                  </a:moveTo>
                  <a:cubicBezTo>
                    <a:pt x="1222143" y="214596"/>
                    <a:pt x="1228284" y="220737"/>
                    <a:pt x="1228284" y="228312"/>
                  </a:cubicBezTo>
                  <a:cubicBezTo>
                    <a:pt x="1228284" y="235887"/>
                    <a:pt x="1222143" y="242028"/>
                    <a:pt x="1214568" y="242028"/>
                  </a:cubicBezTo>
                  <a:cubicBezTo>
                    <a:pt x="1206993" y="242028"/>
                    <a:pt x="1200852" y="235887"/>
                    <a:pt x="1200852" y="228312"/>
                  </a:cubicBezTo>
                  <a:cubicBezTo>
                    <a:pt x="1200852" y="220737"/>
                    <a:pt x="1206993" y="214596"/>
                    <a:pt x="1214568" y="214596"/>
                  </a:cubicBezTo>
                  <a:close/>
                  <a:moveTo>
                    <a:pt x="1014426" y="214596"/>
                  </a:moveTo>
                  <a:cubicBezTo>
                    <a:pt x="1022001" y="214596"/>
                    <a:pt x="1028142" y="220737"/>
                    <a:pt x="1028142" y="228312"/>
                  </a:cubicBezTo>
                  <a:cubicBezTo>
                    <a:pt x="1028142" y="235887"/>
                    <a:pt x="1022001" y="242028"/>
                    <a:pt x="1014426" y="242028"/>
                  </a:cubicBezTo>
                  <a:cubicBezTo>
                    <a:pt x="1006851" y="242028"/>
                    <a:pt x="1000710" y="235887"/>
                    <a:pt x="1000710" y="228312"/>
                  </a:cubicBezTo>
                  <a:cubicBezTo>
                    <a:pt x="1000710" y="220737"/>
                    <a:pt x="1006851" y="214596"/>
                    <a:pt x="1014426" y="214596"/>
                  </a:cubicBezTo>
                  <a:close/>
                  <a:moveTo>
                    <a:pt x="814284" y="214596"/>
                  </a:moveTo>
                  <a:cubicBezTo>
                    <a:pt x="821859" y="214596"/>
                    <a:pt x="828000" y="220737"/>
                    <a:pt x="828000" y="228312"/>
                  </a:cubicBezTo>
                  <a:cubicBezTo>
                    <a:pt x="828000" y="235887"/>
                    <a:pt x="821859" y="242028"/>
                    <a:pt x="814284" y="242028"/>
                  </a:cubicBezTo>
                  <a:cubicBezTo>
                    <a:pt x="806709" y="242028"/>
                    <a:pt x="800568" y="235887"/>
                    <a:pt x="800568" y="228312"/>
                  </a:cubicBezTo>
                  <a:cubicBezTo>
                    <a:pt x="800568" y="220737"/>
                    <a:pt x="806709" y="214596"/>
                    <a:pt x="814284" y="214596"/>
                  </a:cubicBezTo>
                  <a:close/>
                  <a:moveTo>
                    <a:pt x="614142" y="214596"/>
                  </a:moveTo>
                  <a:cubicBezTo>
                    <a:pt x="621717" y="214596"/>
                    <a:pt x="627858" y="220737"/>
                    <a:pt x="627858" y="228312"/>
                  </a:cubicBezTo>
                  <a:cubicBezTo>
                    <a:pt x="627858" y="235887"/>
                    <a:pt x="621717" y="242028"/>
                    <a:pt x="614142" y="242028"/>
                  </a:cubicBezTo>
                  <a:cubicBezTo>
                    <a:pt x="606567" y="242028"/>
                    <a:pt x="600426" y="235887"/>
                    <a:pt x="600426" y="228312"/>
                  </a:cubicBezTo>
                  <a:cubicBezTo>
                    <a:pt x="600426" y="220737"/>
                    <a:pt x="606567" y="214596"/>
                    <a:pt x="614142" y="214596"/>
                  </a:cubicBezTo>
                  <a:close/>
                  <a:moveTo>
                    <a:pt x="414000" y="214596"/>
                  </a:moveTo>
                  <a:cubicBezTo>
                    <a:pt x="421575" y="214596"/>
                    <a:pt x="427716" y="220737"/>
                    <a:pt x="427716" y="228312"/>
                  </a:cubicBezTo>
                  <a:cubicBezTo>
                    <a:pt x="427716" y="235887"/>
                    <a:pt x="421575" y="242028"/>
                    <a:pt x="414000" y="242028"/>
                  </a:cubicBezTo>
                  <a:cubicBezTo>
                    <a:pt x="406425" y="242028"/>
                    <a:pt x="400284" y="235887"/>
                    <a:pt x="400284" y="228312"/>
                  </a:cubicBezTo>
                  <a:cubicBezTo>
                    <a:pt x="400284" y="220737"/>
                    <a:pt x="406425" y="214596"/>
                    <a:pt x="414000" y="214596"/>
                  </a:cubicBezTo>
                  <a:close/>
                  <a:moveTo>
                    <a:pt x="213858" y="214596"/>
                  </a:moveTo>
                  <a:cubicBezTo>
                    <a:pt x="221433" y="214596"/>
                    <a:pt x="227574" y="220737"/>
                    <a:pt x="227574" y="228312"/>
                  </a:cubicBezTo>
                  <a:cubicBezTo>
                    <a:pt x="227574" y="235887"/>
                    <a:pt x="221433" y="242028"/>
                    <a:pt x="213858" y="242028"/>
                  </a:cubicBezTo>
                  <a:cubicBezTo>
                    <a:pt x="206283" y="242028"/>
                    <a:pt x="200142" y="235887"/>
                    <a:pt x="200142" y="228312"/>
                  </a:cubicBezTo>
                  <a:cubicBezTo>
                    <a:pt x="200142" y="220737"/>
                    <a:pt x="206283" y="214596"/>
                    <a:pt x="213858" y="214596"/>
                  </a:cubicBezTo>
                  <a:close/>
                  <a:moveTo>
                    <a:pt x="13716" y="214596"/>
                  </a:moveTo>
                  <a:cubicBezTo>
                    <a:pt x="21291" y="214596"/>
                    <a:pt x="27432" y="220737"/>
                    <a:pt x="27432" y="228312"/>
                  </a:cubicBezTo>
                  <a:cubicBezTo>
                    <a:pt x="27432" y="235887"/>
                    <a:pt x="21291" y="242028"/>
                    <a:pt x="13716" y="242028"/>
                  </a:cubicBezTo>
                  <a:cubicBezTo>
                    <a:pt x="6141" y="242028"/>
                    <a:pt x="0" y="235887"/>
                    <a:pt x="0" y="228312"/>
                  </a:cubicBezTo>
                  <a:cubicBezTo>
                    <a:pt x="0" y="220737"/>
                    <a:pt x="6141" y="214596"/>
                    <a:pt x="13716" y="214596"/>
                  </a:cubicBezTo>
                  <a:close/>
                  <a:moveTo>
                    <a:pt x="2415425" y="0"/>
                  </a:moveTo>
                  <a:cubicBezTo>
                    <a:pt x="2423000" y="0"/>
                    <a:pt x="2429141" y="6141"/>
                    <a:pt x="2429141" y="13716"/>
                  </a:cubicBezTo>
                  <a:cubicBezTo>
                    <a:pt x="2429141" y="21291"/>
                    <a:pt x="2423000" y="27432"/>
                    <a:pt x="2415425" y="27432"/>
                  </a:cubicBezTo>
                  <a:cubicBezTo>
                    <a:pt x="2407850" y="27432"/>
                    <a:pt x="2401709" y="21291"/>
                    <a:pt x="2401709" y="13716"/>
                  </a:cubicBezTo>
                  <a:cubicBezTo>
                    <a:pt x="2401709" y="6141"/>
                    <a:pt x="2407850" y="0"/>
                    <a:pt x="2415425" y="0"/>
                  </a:cubicBezTo>
                  <a:close/>
                  <a:moveTo>
                    <a:pt x="2215278" y="0"/>
                  </a:moveTo>
                  <a:cubicBezTo>
                    <a:pt x="2222853" y="0"/>
                    <a:pt x="2228994" y="6141"/>
                    <a:pt x="2228994" y="13716"/>
                  </a:cubicBezTo>
                  <a:cubicBezTo>
                    <a:pt x="2228994" y="21291"/>
                    <a:pt x="2222853" y="27432"/>
                    <a:pt x="2215278" y="27432"/>
                  </a:cubicBezTo>
                  <a:cubicBezTo>
                    <a:pt x="2207703" y="27432"/>
                    <a:pt x="2201562" y="21291"/>
                    <a:pt x="2201562" y="13716"/>
                  </a:cubicBezTo>
                  <a:cubicBezTo>
                    <a:pt x="2201562" y="6141"/>
                    <a:pt x="2207703" y="0"/>
                    <a:pt x="2215278" y="0"/>
                  </a:cubicBezTo>
                  <a:close/>
                  <a:moveTo>
                    <a:pt x="2015136" y="0"/>
                  </a:moveTo>
                  <a:cubicBezTo>
                    <a:pt x="2022711" y="0"/>
                    <a:pt x="2028852" y="6141"/>
                    <a:pt x="2028852" y="13716"/>
                  </a:cubicBezTo>
                  <a:cubicBezTo>
                    <a:pt x="2028852" y="21291"/>
                    <a:pt x="2022711" y="27432"/>
                    <a:pt x="2015136" y="27432"/>
                  </a:cubicBezTo>
                  <a:cubicBezTo>
                    <a:pt x="2007561" y="27432"/>
                    <a:pt x="2001420" y="21291"/>
                    <a:pt x="2001420" y="13716"/>
                  </a:cubicBezTo>
                  <a:cubicBezTo>
                    <a:pt x="2001420" y="6141"/>
                    <a:pt x="2007561" y="0"/>
                    <a:pt x="2015136" y="0"/>
                  </a:cubicBezTo>
                  <a:close/>
                  <a:moveTo>
                    <a:pt x="1814994" y="0"/>
                  </a:moveTo>
                  <a:cubicBezTo>
                    <a:pt x="1822569" y="0"/>
                    <a:pt x="1828710" y="6141"/>
                    <a:pt x="1828710" y="13716"/>
                  </a:cubicBezTo>
                  <a:cubicBezTo>
                    <a:pt x="1828710" y="21291"/>
                    <a:pt x="1822569" y="27432"/>
                    <a:pt x="1814994" y="27432"/>
                  </a:cubicBezTo>
                  <a:cubicBezTo>
                    <a:pt x="1807419" y="27432"/>
                    <a:pt x="1801278" y="21291"/>
                    <a:pt x="1801278" y="13716"/>
                  </a:cubicBezTo>
                  <a:cubicBezTo>
                    <a:pt x="1801278" y="6141"/>
                    <a:pt x="1807419" y="0"/>
                    <a:pt x="1814994" y="0"/>
                  </a:cubicBezTo>
                  <a:close/>
                  <a:moveTo>
                    <a:pt x="1614852" y="0"/>
                  </a:moveTo>
                  <a:cubicBezTo>
                    <a:pt x="1622427" y="0"/>
                    <a:pt x="1628568" y="6141"/>
                    <a:pt x="1628568" y="13716"/>
                  </a:cubicBezTo>
                  <a:cubicBezTo>
                    <a:pt x="1628568" y="21291"/>
                    <a:pt x="1622427" y="27432"/>
                    <a:pt x="1614852" y="27432"/>
                  </a:cubicBezTo>
                  <a:cubicBezTo>
                    <a:pt x="1607277" y="27432"/>
                    <a:pt x="1601136" y="21291"/>
                    <a:pt x="1601136" y="13716"/>
                  </a:cubicBezTo>
                  <a:cubicBezTo>
                    <a:pt x="1601136" y="6141"/>
                    <a:pt x="1607277" y="0"/>
                    <a:pt x="1614852" y="0"/>
                  </a:cubicBezTo>
                  <a:close/>
                  <a:moveTo>
                    <a:pt x="1414710" y="0"/>
                  </a:moveTo>
                  <a:cubicBezTo>
                    <a:pt x="1422285" y="0"/>
                    <a:pt x="1428426" y="6141"/>
                    <a:pt x="1428426" y="13716"/>
                  </a:cubicBezTo>
                  <a:cubicBezTo>
                    <a:pt x="1428426" y="21291"/>
                    <a:pt x="1422285" y="27432"/>
                    <a:pt x="1414710" y="27432"/>
                  </a:cubicBezTo>
                  <a:cubicBezTo>
                    <a:pt x="1407135" y="27432"/>
                    <a:pt x="1400994" y="21291"/>
                    <a:pt x="1400994" y="13716"/>
                  </a:cubicBezTo>
                  <a:cubicBezTo>
                    <a:pt x="1400994" y="6141"/>
                    <a:pt x="1407135" y="0"/>
                    <a:pt x="1414710" y="0"/>
                  </a:cubicBezTo>
                  <a:close/>
                  <a:moveTo>
                    <a:pt x="1214568" y="0"/>
                  </a:moveTo>
                  <a:cubicBezTo>
                    <a:pt x="1222143" y="0"/>
                    <a:pt x="1228284" y="6141"/>
                    <a:pt x="1228284" y="13716"/>
                  </a:cubicBezTo>
                  <a:cubicBezTo>
                    <a:pt x="1228284" y="21291"/>
                    <a:pt x="1222143" y="27432"/>
                    <a:pt x="1214568" y="27432"/>
                  </a:cubicBezTo>
                  <a:cubicBezTo>
                    <a:pt x="1206993" y="27432"/>
                    <a:pt x="1200852" y="21291"/>
                    <a:pt x="1200852" y="13716"/>
                  </a:cubicBezTo>
                  <a:cubicBezTo>
                    <a:pt x="1200852" y="6141"/>
                    <a:pt x="1206993" y="0"/>
                    <a:pt x="1214568" y="0"/>
                  </a:cubicBezTo>
                  <a:close/>
                  <a:moveTo>
                    <a:pt x="1014426" y="0"/>
                  </a:moveTo>
                  <a:cubicBezTo>
                    <a:pt x="1022001" y="0"/>
                    <a:pt x="1028142" y="6141"/>
                    <a:pt x="1028142" y="13716"/>
                  </a:cubicBezTo>
                  <a:cubicBezTo>
                    <a:pt x="1028142" y="21291"/>
                    <a:pt x="1022001" y="27432"/>
                    <a:pt x="1014426" y="27432"/>
                  </a:cubicBezTo>
                  <a:cubicBezTo>
                    <a:pt x="1006851" y="27432"/>
                    <a:pt x="1000710" y="21291"/>
                    <a:pt x="1000710" y="13716"/>
                  </a:cubicBezTo>
                  <a:cubicBezTo>
                    <a:pt x="1000710" y="6141"/>
                    <a:pt x="1006851" y="0"/>
                    <a:pt x="1014426" y="0"/>
                  </a:cubicBezTo>
                  <a:close/>
                  <a:moveTo>
                    <a:pt x="814284" y="0"/>
                  </a:moveTo>
                  <a:cubicBezTo>
                    <a:pt x="821859" y="0"/>
                    <a:pt x="828000" y="6141"/>
                    <a:pt x="828000" y="13716"/>
                  </a:cubicBezTo>
                  <a:cubicBezTo>
                    <a:pt x="828000" y="21291"/>
                    <a:pt x="821859" y="27432"/>
                    <a:pt x="814284" y="27432"/>
                  </a:cubicBezTo>
                  <a:cubicBezTo>
                    <a:pt x="806709" y="27432"/>
                    <a:pt x="800568" y="21291"/>
                    <a:pt x="800568" y="13716"/>
                  </a:cubicBezTo>
                  <a:cubicBezTo>
                    <a:pt x="800568" y="6141"/>
                    <a:pt x="806709" y="0"/>
                    <a:pt x="814284" y="0"/>
                  </a:cubicBezTo>
                  <a:close/>
                  <a:moveTo>
                    <a:pt x="614142" y="0"/>
                  </a:moveTo>
                  <a:cubicBezTo>
                    <a:pt x="621717" y="0"/>
                    <a:pt x="627858" y="6141"/>
                    <a:pt x="627858" y="13716"/>
                  </a:cubicBezTo>
                  <a:cubicBezTo>
                    <a:pt x="627858" y="21291"/>
                    <a:pt x="621717" y="27432"/>
                    <a:pt x="614142" y="27432"/>
                  </a:cubicBezTo>
                  <a:cubicBezTo>
                    <a:pt x="606567" y="27432"/>
                    <a:pt x="600426" y="21291"/>
                    <a:pt x="600426" y="13716"/>
                  </a:cubicBezTo>
                  <a:cubicBezTo>
                    <a:pt x="600426" y="6141"/>
                    <a:pt x="606567" y="0"/>
                    <a:pt x="614142" y="0"/>
                  </a:cubicBezTo>
                  <a:close/>
                  <a:moveTo>
                    <a:pt x="414000" y="0"/>
                  </a:moveTo>
                  <a:cubicBezTo>
                    <a:pt x="421575" y="0"/>
                    <a:pt x="427716" y="6141"/>
                    <a:pt x="427716" y="13716"/>
                  </a:cubicBezTo>
                  <a:cubicBezTo>
                    <a:pt x="427716" y="21291"/>
                    <a:pt x="421575" y="27432"/>
                    <a:pt x="414000" y="27432"/>
                  </a:cubicBezTo>
                  <a:cubicBezTo>
                    <a:pt x="406425" y="27432"/>
                    <a:pt x="400284" y="21291"/>
                    <a:pt x="400284" y="13716"/>
                  </a:cubicBezTo>
                  <a:cubicBezTo>
                    <a:pt x="400284" y="6141"/>
                    <a:pt x="406425" y="0"/>
                    <a:pt x="414000" y="0"/>
                  </a:cubicBezTo>
                  <a:close/>
                  <a:moveTo>
                    <a:pt x="213858" y="0"/>
                  </a:moveTo>
                  <a:cubicBezTo>
                    <a:pt x="221433" y="0"/>
                    <a:pt x="227574" y="6141"/>
                    <a:pt x="227574" y="13716"/>
                  </a:cubicBezTo>
                  <a:cubicBezTo>
                    <a:pt x="227574" y="21291"/>
                    <a:pt x="221433" y="27432"/>
                    <a:pt x="213858" y="27432"/>
                  </a:cubicBezTo>
                  <a:cubicBezTo>
                    <a:pt x="206283" y="27432"/>
                    <a:pt x="200142" y="21291"/>
                    <a:pt x="200142" y="13716"/>
                  </a:cubicBezTo>
                  <a:cubicBezTo>
                    <a:pt x="200142" y="6141"/>
                    <a:pt x="206283" y="0"/>
                    <a:pt x="213858" y="0"/>
                  </a:cubicBezTo>
                  <a:close/>
                  <a:moveTo>
                    <a:pt x="13716" y="0"/>
                  </a:moveTo>
                  <a:cubicBezTo>
                    <a:pt x="21291" y="0"/>
                    <a:pt x="27432" y="6141"/>
                    <a:pt x="27432" y="13716"/>
                  </a:cubicBezTo>
                  <a:cubicBezTo>
                    <a:pt x="27432" y="21291"/>
                    <a:pt x="21291" y="27432"/>
                    <a:pt x="13716" y="27432"/>
                  </a:cubicBezTo>
                  <a:cubicBezTo>
                    <a:pt x="6141" y="27432"/>
                    <a:pt x="0" y="21291"/>
                    <a:pt x="0" y="13716"/>
                  </a:cubicBezTo>
                  <a:cubicBezTo>
                    <a:pt x="0" y="6141"/>
                    <a:pt x="6141" y="0"/>
                    <a:pt x="13716" y="0"/>
                  </a:cubicBezTo>
                  <a:close/>
                </a:path>
              </a:pathLst>
            </a:custGeom>
            <a:gradFill flip="none" rotWithShape="1">
              <a:gsLst>
                <a:gs pos="100000">
                  <a:schemeClr val="accent3"/>
                </a:gs>
                <a:gs pos="7000">
                  <a:schemeClr val="bg1"/>
                </a:gs>
                <a:gs pos="77000">
                  <a:schemeClr val="accent1"/>
                </a:gs>
                <a:gs pos="53000">
                  <a:schemeClr val="accent2"/>
                </a:gs>
                <a:gs pos="29000">
                  <a:schemeClr val="accent4"/>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ctr" defTabSz="914400" rtl="0" eaLnBrk="1" latinLnBrk="0" hangingPunct="1"/>
              <a:endParaRPr lang="en-US" b="1" i="0" dirty="0">
                <a:latin typeface="Franklin Gothic Demi" panose="020B0603020102020204" pitchFamily="34" charset="0"/>
              </a:endParaRPr>
            </a:p>
          </p:txBody>
        </p:sp>
        <p:sp>
          <p:nvSpPr>
            <p:cNvPr id="6" name="Freeform: Shape 7">
              <a:extLst>
                <a:ext uri="{FF2B5EF4-FFF2-40B4-BE49-F238E27FC236}">
                  <a16:creationId xmlns:a16="http://schemas.microsoft.com/office/drawing/2014/main" id="{66DE3991-4ABF-1692-4A61-0C7C70A679E4}"/>
                </a:ext>
              </a:extLst>
            </p:cNvPr>
            <p:cNvSpPr/>
            <p:nvPr userDrawn="1"/>
          </p:nvSpPr>
          <p:spPr bwMode="gray">
            <a:xfrm flipV="1">
              <a:off x="8458200" y="4644172"/>
              <a:ext cx="3385681" cy="1832828"/>
            </a:xfrm>
            <a:custGeom>
              <a:avLst/>
              <a:gdLst>
                <a:gd name="connsiteX0" fmla="*/ 2415425 w 2429141"/>
                <a:gd name="connsiteY0" fmla="*/ 1287576 h 1315008"/>
                <a:gd name="connsiteX1" fmla="*/ 2429141 w 2429141"/>
                <a:gd name="connsiteY1" fmla="*/ 1301292 h 1315008"/>
                <a:gd name="connsiteX2" fmla="*/ 2415425 w 2429141"/>
                <a:gd name="connsiteY2" fmla="*/ 1315008 h 1315008"/>
                <a:gd name="connsiteX3" fmla="*/ 2401709 w 2429141"/>
                <a:gd name="connsiteY3" fmla="*/ 1301292 h 1315008"/>
                <a:gd name="connsiteX4" fmla="*/ 2415425 w 2429141"/>
                <a:gd name="connsiteY4" fmla="*/ 1287576 h 1315008"/>
                <a:gd name="connsiteX5" fmla="*/ 2215278 w 2429141"/>
                <a:gd name="connsiteY5" fmla="*/ 1287576 h 1315008"/>
                <a:gd name="connsiteX6" fmla="*/ 2228994 w 2429141"/>
                <a:gd name="connsiteY6" fmla="*/ 1301292 h 1315008"/>
                <a:gd name="connsiteX7" fmla="*/ 2215278 w 2429141"/>
                <a:gd name="connsiteY7" fmla="*/ 1315008 h 1315008"/>
                <a:gd name="connsiteX8" fmla="*/ 2201562 w 2429141"/>
                <a:gd name="connsiteY8" fmla="*/ 1301292 h 1315008"/>
                <a:gd name="connsiteX9" fmla="*/ 2215278 w 2429141"/>
                <a:gd name="connsiteY9" fmla="*/ 1287576 h 1315008"/>
                <a:gd name="connsiteX10" fmla="*/ 2015136 w 2429141"/>
                <a:gd name="connsiteY10" fmla="*/ 1287576 h 1315008"/>
                <a:gd name="connsiteX11" fmla="*/ 2028852 w 2429141"/>
                <a:gd name="connsiteY11" fmla="*/ 1301292 h 1315008"/>
                <a:gd name="connsiteX12" fmla="*/ 2015136 w 2429141"/>
                <a:gd name="connsiteY12" fmla="*/ 1315008 h 1315008"/>
                <a:gd name="connsiteX13" fmla="*/ 2001420 w 2429141"/>
                <a:gd name="connsiteY13" fmla="*/ 1301292 h 1315008"/>
                <a:gd name="connsiteX14" fmla="*/ 2015136 w 2429141"/>
                <a:gd name="connsiteY14" fmla="*/ 1287576 h 1315008"/>
                <a:gd name="connsiteX15" fmla="*/ 1814994 w 2429141"/>
                <a:gd name="connsiteY15" fmla="*/ 1287576 h 1315008"/>
                <a:gd name="connsiteX16" fmla="*/ 1828710 w 2429141"/>
                <a:gd name="connsiteY16" fmla="*/ 1301292 h 1315008"/>
                <a:gd name="connsiteX17" fmla="*/ 1814994 w 2429141"/>
                <a:gd name="connsiteY17" fmla="*/ 1315008 h 1315008"/>
                <a:gd name="connsiteX18" fmla="*/ 1801278 w 2429141"/>
                <a:gd name="connsiteY18" fmla="*/ 1301292 h 1315008"/>
                <a:gd name="connsiteX19" fmla="*/ 1814994 w 2429141"/>
                <a:gd name="connsiteY19" fmla="*/ 1287576 h 1315008"/>
                <a:gd name="connsiteX20" fmla="*/ 1614852 w 2429141"/>
                <a:gd name="connsiteY20" fmla="*/ 1287576 h 1315008"/>
                <a:gd name="connsiteX21" fmla="*/ 1628568 w 2429141"/>
                <a:gd name="connsiteY21" fmla="*/ 1301292 h 1315008"/>
                <a:gd name="connsiteX22" fmla="*/ 1614852 w 2429141"/>
                <a:gd name="connsiteY22" fmla="*/ 1315008 h 1315008"/>
                <a:gd name="connsiteX23" fmla="*/ 1601136 w 2429141"/>
                <a:gd name="connsiteY23" fmla="*/ 1301292 h 1315008"/>
                <a:gd name="connsiteX24" fmla="*/ 1614852 w 2429141"/>
                <a:gd name="connsiteY24" fmla="*/ 1287576 h 1315008"/>
                <a:gd name="connsiteX25" fmla="*/ 1414710 w 2429141"/>
                <a:gd name="connsiteY25" fmla="*/ 1287576 h 1315008"/>
                <a:gd name="connsiteX26" fmla="*/ 1428426 w 2429141"/>
                <a:gd name="connsiteY26" fmla="*/ 1301292 h 1315008"/>
                <a:gd name="connsiteX27" fmla="*/ 1414710 w 2429141"/>
                <a:gd name="connsiteY27" fmla="*/ 1315008 h 1315008"/>
                <a:gd name="connsiteX28" fmla="*/ 1400994 w 2429141"/>
                <a:gd name="connsiteY28" fmla="*/ 1301292 h 1315008"/>
                <a:gd name="connsiteX29" fmla="*/ 1414710 w 2429141"/>
                <a:gd name="connsiteY29" fmla="*/ 1287576 h 1315008"/>
                <a:gd name="connsiteX30" fmla="*/ 1214568 w 2429141"/>
                <a:gd name="connsiteY30" fmla="*/ 1287576 h 1315008"/>
                <a:gd name="connsiteX31" fmla="*/ 1228284 w 2429141"/>
                <a:gd name="connsiteY31" fmla="*/ 1301292 h 1315008"/>
                <a:gd name="connsiteX32" fmla="*/ 1214568 w 2429141"/>
                <a:gd name="connsiteY32" fmla="*/ 1315008 h 1315008"/>
                <a:gd name="connsiteX33" fmla="*/ 1200852 w 2429141"/>
                <a:gd name="connsiteY33" fmla="*/ 1301292 h 1315008"/>
                <a:gd name="connsiteX34" fmla="*/ 1214568 w 2429141"/>
                <a:gd name="connsiteY34" fmla="*/ 1287576 h 1315008"/>
                <a:gd name="connsiteX35" fmla="*/ 1014426 w 2429141"/>
                <a:gd name="connsiteY35" fmla="*/ 1287576 h 1315008"/>
                <a:gd name="connsiteX36" fmla="*/ 1028142 w 2429141"/>
                <a:gd name="connsiteY36" fmla="*/ 1301292 h 1315008"/>
                <a:gd name="connsiteX37" fmla="*/ 1014426 w 2429141"/>
                <a:gd name="connsiteY37" fmla="*/ 1315008 h 1315008"/>
                <a:gd name="connsiteX38" fmla="*/ 1000710 w 2429141"/>
                <a:gd name="connsiteY38" fmla="*/ 1301292 h 1315008"/>
                <a:gd name="connsiteX39" fmla="*/ 1014426 w 2429141"/>
                <a:gd name="connsiteY39" fmla="*/ 1287576 h 1315008"/>
                <a:gd name="connsiteX40" fmla="*/ 814284 w 2429141"/>
                <a:gd name="connsiteY40" fmla="*/ 1287576 h 1315008"/>
                <a:gd name="connsiteX41" fmla="*/ 828000 w 2429141"/>
                <a:gd name="connsiteY41" fmla="*/ 1301292 h 1315008"/>
                <a:gd name="connsiteX42" fmla="*/ 814284 w 2429141"/>
                <a:gd name="connsiteY42" fmla="*/ 1315008 h 1315008"/>
                <a:gd name="connsiteX43" fmla="*/ 800568 w 2429141"/>
                <a:gd name="connsiteY43" fmla="*/ 1301292 h 1315008"/>
                <a:gd name="connsiteX44" fmla="*/ 814284 w 2429141"/>
                <a:gd name="connsiteY44" fmla="*/ 1287576 h 1315008"/>
                <a:gd name="connsiteX45" fmla="*/ 614142 w 2429141"/>
                <a:gd name="connsiteY45" fmla="*/ 1287576 h 1315008"/>
                <a:gd name="connsiteX46" fmla="*/ 627858 w 2429141"/>
                <a:gd name="connsiteY46" fmla="*/ 1301292 h 1315008"/>
                <a:gd name="connsiteX47" fmla="*/ 614142 w 2429141"/>
                <a:gd name="connsiteY47" fmla="*/ 1315008 h 1315008"/>
                <a:gd name="connsiteX48" fmla="*/ 600426 w 2429141"/>
                <a:gd name="connsiteY48" fmla="*/ 1301292 h 1315008"/>
                <a:gd name="connsiteX49" fmla="*/ 614142 w 2429141"/>
                <a:gd name="connsiteY49" fmla="*/ 1287576 h 1315008"/>
                <a:gd name="connsiteX50" fmla="*/ 414000 w 2429141"/>
                <a:gd name="connsiteY50" fmla="*/ 1287576 h 1315008"/>
                <a:gd name="connsiteX51" fmla="*/ 427716 w 2429141"/>
                <a:gd name="connsiteY51" fmla="*/ 1301292 h 1315008"/>
                <a:gd name="connsiteX52" fmla="*/ 414000 w 2429141"/>
                <a:gd name="connsiteY52" fmla="*/ 1315008 h 1315008"/>
                <a:gd name="connsiteX53" fmla="*/ 400284 w 2429141"/>
                <a:gd name="connsiteY53" fmla="*/ 1301292 h 1315008"/>
                <a:gd name="connsiteX54" fmla="*/ 414000 w 2429141"/>
                <a:gd name="connsiteY54" fmla="*/ 1287576 h 1315008"/>
                <a:gd name="connsiteX55" fmla="*/ 213858 w 2429141"/>
                <a:gd name="connsiteY55" fmla="*/ 1287576 h 1315008"/>
                <a:gd name="connsiteX56" fmla="*/ 227574 w 2429141"/>
                <a:gd name="connsiteY56" fmla="*/ 1301292 h 1315008"/>
                <a:gd name="connsiteX57" fmla="*/ 213858 w 2429141"/>
                <a:gd name="connsiteY57" fmla="*/ 1315008 h 1315008"/>
                <a:gd name="connsiteX58" fmla="*/ 200142 w 2429141"/>
                <a:gd name="connsiteY58" fmla="*/ 1301292 h 1315008"/>
                <a:gd name="connsiteX59" fmla="*/ 213858 w 2429141"/>
                <a:gd name="connsiteY59" fmla="*/ 1287576 h 1315008"/>
                <a:gd name="connsiteX60" fmla="*/ 13716 w 2429141"/>
                <a:gd name="connsiteY60" fmla="*/ 1287576 h 1315008"/>
                <a:gd name="connsiteX61" fmla="*/ 27432 w 2429141"/>
                <a:gd name="connsiteY61" fmla="*/ 1301292 h 1315008"/>
                <a:gd name="connsiteX62" fmla="*/ 13716 w 2429141"/>
                <a:gd name="connsiteY62" fmla="*/ 1315008 h 1315008"/>
                <a:gd name="connsiteX63" fmla="*/ 0 w 2429141"/>
                <a:gd name="connsiteY63" fmla="*/ 1301292 h 1315008"/>
                <a:gd name="connsiteX64" fmla="*/ 13716 w 2429141"/>
                <a:gd name="connsiteY64" fmla="*/ 1287576 h 1315008"/>
                <a:gd name="connsiteX65" fmla="*/ 2415425 w 2429141"/>
                <a:gd name="connsiteY65" fmla="*/ 1072980 h 1315008"/>
                <a:gd name="connsiteX66" fmla="*/ 2429141 w 2429141"/>
                <a:gd name="connsiteY66" fmla="*/ 1086696 h 1315008"/>
                <a:gd name="connsiteX67" fmla="*/ 2415425 w 2429141"/>
                <a:gd name="connsiteY67" fmla="*/ 1100412 h 1315008"/>
                <a:gd name="connsiteX68" fmla="*/ 2401709 w 2429141"/>
                <a:gd name="connsiteY68" fmla="*/ 1086696 h 1315008"/>
                <a:gd name="connsiteX69" fmla="*/ 2415425 w 2429141"/>
                <a:gd name="connsiteY69" fmla="*/ 1072980 h 1315008"/>
                <a:gd name="connsiteX70" fmla="*/ 2215278 w 2429141"/>
                <a:gd name="connsiteY70" fmla="*/ 1072980 h 1315008"/>
                <a:gd name="connsiteX71" fmla="*/ 2228994 w 2429141"/>
                <a:gd name="connsiteY71" fmla="*/ 1086696 h 1315008"/>
                <a:gd name="connsiteX72" fmla="*/ 2215278 w 2429141"/>
                <a:gd name="connsiteY72" fmla="*/ 1100412 h 1315008"/>
                <a:gd name="connsiteX73" fmla="*/ 2201562 w 2429141"/>
                <a:gd name="connsiteY73" fmla="*/ 1086696 h 1315008"/>
                <a:gd name="connsiteX74" fmla="*/ 2215278 w 2429141"/>
                <a:gd name="connsiteY74" fmla="*/ 1072980 h 1315008"/>
                <a:gd name="connsiteX75" fmla="*/ 2015136 w 2429141"/>
                <a:gd name="connsiteY75" fmla="*/ 1072980 h 1315008"/>
                <a:gd name="connsiteX76" fmla="*/ 2028852 w 2429141"/>
                <a:gd name="connsiteY76" fmla="*/ 1086696 h 1315008"/>
                <a:gd name="connsiteX77" fmla="*/ 2015136 w 2429141"/>
                <a:gd name="connsiteY77" fmla="*/ 1100412 h 1315008"/>
                <a:gd name="connsiteX78" fmla="*/ 2001420 w 2429141"/>
                <a:gd name="connsiteY78" fmla="*/ 1086696 h 1315008"/>
                <a:gd name="connsiteX79" fmla="*/ 2015136 w 2429141"/>
                <a:gd name="connsiteY79" fmla="*/ 1072980 h 1315008"/>
                <a:gd name="connsiteX80" fmla="*/ 1814994 w 2429141"/>
                <a:gd name="connsiteY80" fmla="*/ 1072980 h 1315008"/>
                <a:gd name="connsiteX81" fmla="*/ 1828710 w 2429141"/>
                <a:gd name="connsiteY81" fmla="*/ 1086696 h 1315008"/>
                <a:gd name="connsiteX82" fmla="*/ 1814994 w 2429141"/>
                <a:gd name="connsiteY82" fmla="*/ 1100412 h 1315008"/>
                <a:gd name="connsiteX83" fmla="*/ 1801278 w 2429141"/>
                <a:gd name="connsiteY83" fmla="*/ 1086696 h 1315008"/>
                <a:gd name="connsiteX84" fmla="*/ 1814994 w 2429141"/>
                <a:gd name="connsiteY84" fmla="*/ 1072980 h 1315008"/>
                <a:gd name="connsiteX85" fmla="*/ 1614852 w 2429141"/>
                <a:gd name="connsiteY85" fmla="*/ 1072980 h 1315008"/>
                <a:gd name="connsiteX86" fmla="*/ 1628568 w 2429141"/>
                <a:gd name="connsiteY86" fmla="*/ 1086696 h 1315008"/>
                <a:gd name="connsiteX87" fmla="*/ 1614852 w 2429141"/>
                <a:gd name="connsiteY87" fmla="*/ 1100412 h 1315008"/>
                <a:gd name="connsiteX88" fmla="*/ 1601136 w 2429141"/>
                <a:gd name="connsiteY88" fmla="*/ 1086696 h 1315008"/>
                <a:gd name="connsiteX89" fmla="*/ 1614852 w 2429141"/>
                <a:gd name="connsiteY89" fmla="*/ 1072980 h 1315008"/>
                <a:gd name="connsiteX90" fmla="*/ 1414710 w 2429141"/>
                <a:gd name="connsiteY90" fmla="*/ 1072980 h 1315008"/>
                <a:gd name="connsiteX91" fmla="*/ 1428426 w 2429141"/>
                <a:gd name="connsiteY91" fmla="*/ 1086696 h 1315008"/>
                <a:gd name="connsiteX92" fmla="*/ 1414710 w 2429141"/>
                <a:gd name="connsiteY92" fmla="*/ 1100412 h 1315008"/>
                <a:gd name="connsiteX93" fmla="*/ 1400994 w 2429141"/>
                <a:gd name="connsiteY93" fmla="*/ 1086696 h 1315008"/>
                <a:gd name="connsiteX94" fmla="*/ 1414710 w 2429141"/>
                <a:gd name="connsiteY94" fmla="*/ 1072980 h 1315008"/>
                <a:gd name="connsiteX95" fmla="*/ 1214568 w 2429141"/>
                <a:gd name="connsiteY95" fmla="*/ 1072980 h 1315008"/>
                <a:gd name="connsiteX96" fmla="*/ 1228284 w 2429141"/>
                <a:gd name="connsiteY96" fmla="*/ 1086696 h 1315008"/>
                <a:gd name="connsiteX97" fmla="*/ 1214568 w 2429141"/>
                <a:gd name="connsiteY97" fmla="*/ 1100412 h 1315008"/>
                <a:gd name="connsiteX98" fmla="*/ 1200852 w 2429141"/>
                <a:gd name="connsiteY98" fmla="*/ 1086696 h 1315008"/>
                <a:gd name="connsiteX99" fmla="*/ 1214568 w 2429141"/>
                <a:gd name="connsiteY99" fmla="*/ 1072980 h 1315008"/>
                <a:gd name="connsiteX100" fmla="*/ 1014426 w 2429141"/>
                <a:gd name="connsiteY100" fmla="*/ 1072980 h 1315008"/>
                <a:gd name="connsiteX101" fmla="*/ 1028142 w 2429141"/>
                <a:gd name="connsiteY101" fmla="*/ 1086696 h 1315008"/>
                <a:gd name="connsiteX102" fmla="*/ 1014426 w 2429141"/>
                <a:gd name="connsiteY102" fmla="*/ 1100412 h 1315008"/>
                <a:gd name="connsiteX103" fmla="*/ 1000710 w 2429141"/>
                <a:gd name="connsiteY103" fmla="*/ 1086696 h 1315008"/>
                <a:gd name="connsiteX104" fmla="*/ 1014426 w 2429141"/>
                <a:gd name="connsiteY104" fmla="*/ 1072980 h 1315008"/>
                <a:gd name="connsiteX105" fmla="*/ 814284 w 2429141"/>
                <a:gd name="connsiteY105" fmla="*/ 1072980 h 1315008"/>
                <a:gd name="connsiteX106" fmla="*/ 828000 w 2429141"/>
                <a:gd name="connsiteY106" fmla="*/ 1086696 h 1315008"/>
                <a:gd name="connsiteX107" fmla="*/ 814284 w 2429141"/>
                <a:gd name="connsiteY107" fmla="*/ 1100412 h 1315008"/>
                <a:gd name="connsiteX108" fmla="*/ 800568 w 2429141"/>
                <a:gd name="connsiteY108" fmla="*/ 1086696 h 1315008"/>
                <a:gd name="connsiteX109" fmla="*/ 814284 w 2429141"/>
                <a:gd name="connsiteY109" fmla="*/ 1072980 h 1315008"/>
                <a:gd name="connsiteX110" fmla="*/ 614142 w 2429141"/>
                <a:gd name="connsiteY110" fmla="*/ 1072980 h 1315008"/>
                <a:gd name="connsiteX111" fmla="*/ 627858 w 2429141"/>
                <a:gd name="connsiteY111" fmla="*/ 1086696 h 1315008"/>
                <a:gd name="connsiteX112" fmla="*/ 614142 w 2429141"/>
                <a:gd name="connsiteY112" fmla="*/ 1100412 h 1315008"/>
                <a:gd name="connsiteX113" fmla="*/ 600426 w 2429141"/>
                <a:gd name="connsiteY113" fmla="*/ 1086696 h 1315008"/>
                <a:gd name="connsiteX114" fmla="*/ 614142 w 2429141"/>
                <a:gd name="connsiteY114" fmla="*/ 1072980 h 1315008"/>
                <a:gd name="connsiteX115" fmla="*/ 414000 w 2429141"/>
                <a:gd name="connsiteY115" fmla="*/ 1072980 h 1315008"/>
                <a:gd name="connsiteX116" fmla="*/ 427716 w 2429141"/>
                <a:gd name="connsiteY116" fmla="*/ 1086696 h 1315008"/>
                <a:gd name="connsiteX117" fmla="*/ 414000 w 2429141"/>
                <a:gd name="connsiteY117" fmla="*/ 1100412 h 1315008"/>
                <a:gd name="connsiteX118" fmla="*/ 400284 w 2429141"/>
                <a:gd name="connsiteY118" fmla="*/ 1086696 h 1315008"/>
                <a:gd name="connsiteX119" fmla="*/ 414000 w 2429141"/>
                <a:gd name="connsiteY119" fmla="*/ 1072980 h 1315008"/>
                <a:gd name="connsiteX120" fmla="*/ 213858 w 2429141"/>
                <a:gd name="connsiteY120" fmla="*/ 1072980 h 1315008"/>
                <a:gd name="connsiteX121" fmla="*/ 227574 w 2429141"/>
                <a:gd name="connsiteY121" fmla="*/ 1086696 h 1315008"/>
                <a:gd name="connsiteX122" fmla="*/ 213858 w 2429141"/>
                <a:gd name="connsiteY122" fmla="*/ 1100412 h 1315008"/>
                <a:gd name="connsiteX123" fmla="*/ 200142 w 2429141"/>
                <a:gd name="connsiteY123" fmla="*/ 1086696 h 1315008"/>
                <a:gd name="connsiteX124" fmla="*/ 213858 w 2429141"/>
                <a:gd name="connsiteY124" fmla="*/ 1072980 h 1315008"/>
                <a:gd name="connsiteX125" fmla="*/ 13716 w 2429141"/>
                <a:gd name="connsiteY125" fmla="*/ 1072980 h 1315008"/>
                <a:gd name="connsiteX126" fmla="*/ 27432 w 2429141"/>
                <a:gd name="connsiteY126" fmla="*/ 1086696 h 1315008"/>
                <a:gd name="connsiteX127" fmla="*/ 13716 w 2429141"/>
                <a:gd name="connsiteY127" fmla="*/ 1100412 h 1315008"/>
                <a:gd name="connsiteX128" fmla="*/ 0 w 2429141"/>
                <a:gd name="connsiteY128" fmla="*/ 1086696 h 1315008"/>
                <a:gd name="connsiteX129" fmla="*/ 13716 w 2429141"/>
                <a:gd name="connsiteY129" fmla="*/ 1072980 h 1315008"/>
                <a:gd name="connsiteX130" fmla="*/ 2415425 w 2429141"/>
                <a:gd name="connsiteY130" fmla="*/ 858384 h 1315008"/>
                <a:gd name="connsiteX131" fmla="*/ 2429141 w 2429141"/>
                <a:gd name="connsiteY131" fmla="*/ 872100 h 1315008"/>
                <a:gd name="connsiteX132" fmla="*/ 2415425 w 2429141"/>
                <a:gd name="connsiteY132" fmla="*/ 885816 h 1315008"/>
                <a:gd name="connsiteX133" fmla="*/ 2401709 w 2429141"/>
                <a:gd name="connsiteY133" fmla="*/ 872100 h 1315008"/>
                <a:gd name="connsiteX134" fmla="*/ 2415425 w 2429141"/>
                <a:gd name="connsiteY134" fmla="*/ 858384 h 1315008"/>
                <a:gd name="connsiteX135" fmla="*/ 2215278 w 2429141"/>
                <a:gd name="connsiteY135" fmla="*/ 858384 h 1315008"/>
                <a:gd name="connsiteX136" fmla="*/ 2228994 w 2429141"/>
                <a:gd name="connsiteY136" fmla="*/ 872100 h 1315008"/>
                <a:gd name="connsiteX137" fmla="*/ 2215278 w 2429141"/>
                <a:gd name="connsiteY137" fmla="*/ 885816 h 1315008"/>
                <a:gd name="connsiteX138" fmla="*/ 2201562 w 2429141"/>
                <a:gd name="connsiteY138" fmla="*/ 872100 h 1315008"/>
                <a:gd name="connsiteX139" fmla="*/ 2215278 w 2429141"/>
                <a:gd name="connsiteY139" fmla="*/ 858384 h 1315008"/>
                <a:gd name="connsiteX140" fmla="*/ 2015136 w 2429141"/>
                <a:gd name="connsiteY140" fmla="*/ 858384 h 1315008"/>
                <a:gd name="connsiteX141" fmla="*/ 2028852 w 2429141"/>
                <a:gd name="connsiteY141" fmla="*/ 872100 h 1315008"/>
                <a:gd name="connsiteX142" fmla="*/ 2015136 w 2429141"/>
                <a:gd name="connsiteY142" fmla="*/ 885816 h 1315008"/>
                <a:gd name="connsiteX143" fmla="*/ 2001420 w 2429141"/>
                <a:gd name="connsiteY143" fmla="*/ 872100 h 1315008"/>
                <a:gd name="connsiteX144" fmla="*/ 2015136 w 2429141"/>
                <a:gd name="connsiteY144" fmla="*/ 858384 h 1315008"/>
                <a:gd name="connsiteX145" fmla="*/ 1814994 w 2429141"/>
                <a:gd name="connsiteY145" fmla="*/ 858384 h 1315008"/>
                <a:gd name="connsiteX146" fmla="*/ 1828710 w 2429141"/>
                <a:gd name="connsiteY146" fmla="*/ 872100 h 1315008"/>
                <a:gd name="connsiteX147" fmla="*/ 1814994 w 2429141"/>
                <a:gd name="connsiteY147" fmla="*/ 885816 h 1315008"/>
                <a:gd name="connsiteX148" fmla="*/ 1801278 w 2429141"/>
                <a:gd name="connsiteY148" fmla="*/ 872100 h 1315008"/>
                <a:gd name="connsiteX149" fmla="*/ 1814994 w 2429141"/>
                <a:gd name="connsiteY149" fmla="*/ 858384 h 1315008"/>
                <a:gd name="connsiteX150" fmla="*/ 1614852 w 2429141"/>
                <a:gd name="connsiteY150" fmla="*/ 858384 h 1315008"/>
                <a:gd name="connsiteX151" fmla="*/ 1628568 w 2429141"/>
                <a:gd name="connsiteY151" fmla="*/ 872100 h 1315008"/>
                <a:gd name="connsiteX152" fmla="*/ 1614852 w 2429141"/>
                <a:gd name="connsiteY152" fmla="*/ 885816 h 1315008"/>
                <a:gd name="connsiteX153" fmla="*/ 1601136 w 2429141"/>
                <a:gd name="connsiteY153" fmla="*/ 872100 h 1315008"/>
                <a:gd name="connsiteX154" fmla="*/ 1614852 w 2429141"/>
                <a:gd name="connsiteY154" fmla="*/ 858384 h 1315008"/>
                <a:gd name="connsiteX155" fmla="*/ 1414710 w 2429141"/>
                <a:gd name="connsiteY155" fmla="*/ 858384 h 1315008"/>
                <a:gd name="connsiteX156" fmla="*/ 1428426 w 2429141"/>
                <a:gd name="connsiteY156" fmla="*/ 872100 h 1315008"/>
                <a:gd name="connsiteX157" fmla="*/ 1414710 w 2429141"/>
                <a:gd name="connsiteY157" fmla="*/ 885816 h 1315008"/>
                <a:gd name="connsiteX158" fmla="*/ 1400994 w 2429141"/>
                <a:gd name="connsiteY158" fmla="*/ 872100 h 1315008"/>
                <a:gd name="connsiteX159" fmla="*/ 1414710 w 2429141"/>
                <a:gd name="connsiteY159" fmla="*/ 858384 h 1315008"/>
                <a:gd name="connsiteX160" fmla="*/ 1214568 w 2429141"/>
                <a:gd name="connsiteY160" fmla="*/ 858384 h 1315008"/>
                <a:gd name="connsiteX161" fmla="*/ 1228284 w 2429141"/>
                <a:gd name="connsiteY161" fmla="*/ 872100 h 1315008"/>
                <a:gd name="connsiteX162" fmla="*/ 1214568 w 2429141"/>
                <a:gd name="connsiteY162" fmla="*/ 885816 h 1315008"/>
                <a:gd name="connsiteX163" fmla="*/ 1200852 w 2429141"/>
                <a:gd name="connsiteY163" fmla="*/ 872100 h 1315008"/>
                <a:gd name="connsiteX164" fmla="*/ 1214568 w 2429141"/>
                <a:gd name="connsiteY164" fmla="*/ 858384 h 1315008"/>
                <a:gd name="connsiteX165" fmla="*/ 1014426 w 2429141"/>
                <a:gd name="connsiteY165" fmla="*/ 858384 h 1315008"/>
                <a:gd name="connsiteX166" fmla="*/ 1028142 w 2429141"/>
                <a:gd name="connsiteY166" fmla="*/ 872100 h 1315008"/>
                <a:gd name="connsiteX167" fmla="*/ 1014426 w 2429141"/>
                <a:gd name="connsiteY167" fmla="*/ 885816 h 1315008"/>
                <a:gd name="connsiteX168" fmla="*/ 1000710 w 2429141"/>
                <a:gd name="connsiteY168" fmla="*/ 872100 h 1315008"/>
                <a:gd name="connsiteX169" fmla="*/ 1014426 w 2429141"/>
                <a:gd name="connsiteY169" fmla="*/ 858384 h 1315008"/>
                <a:gd name="connsiteX170" fmla="*/ 814284 w 2429141"/>
                <a:gd name="connsiteY170" fmla="*/ 858384 h 1315008"/>
                <a:gd name="connsiteX171" fmla="*/ 828000 w 2429141"/>
                <a:gd name="connsiteY171" fmla="*/ 872100 h 1315008"/>
                <a:gd name="connsiteX172" fmla="*/ 814284 w 2429141"/>
                <a:gd name="connsiteY172" fmla="*/ 885816 h 1315008"/>
                <a:gd name="connsiteX173" fmla="*/ 800568 w 2429141"/>
                <a:gd name="connsiteY173" fmla="*/ 872100 h 1315008"/>
                <a:gd name="connsiteX174" fmla="*/ 814284 w 2429141"/>
                <a:gd name="connsiteY174" fmla="*/ 858384 h 1315008"/>
                <a:gd name="connsiteX175" fmla="*/ 614142 w 2429141"/>
                <a:gd name="connsiteY175" fmla="*/ 858384 h 1315008"/>
                <a:gd name="connsiteX176" fmla="*/ 627858 w 2429141"/>
                <a:gd name="connsiteY176" fmla="*/ 872100 h 1315008"/>
                <a:gd name="connsiteX177" fmla="*/ 614142 w 2429141"/>
                <a:gd name="connsiteY177" fmla="*/ 885816 h 1315008"/>
                <a:gd name="connsiteX178" fmla="*/ 600426 w 2429141"/>
                <a:gd name="connsiteY178" fmla="*/ 872100 h 1315008"/>
                <a:gd name="connsiteX179" fmla="*/ 614142 w 2429141"/>
                <a:gd name="connsiteY179" fmla="*/ 858384 h 1315008"/>
                <a:gd name="connsiteX180" fmla="*/ 414000 w 2429141"/>
                <a:gd name="connsiteY180" fmla="*/ 858384 h 1315008"/>
                <a:gd name="connsiteX181" fmla="*/ 427716 w 2429141"/>
                <a:gd name="connsiteY181" fmla="*/ 872100 h 1315008"/>
                <a:gd name="connsiteX182" fmla="*/ 414000 w 2429141"/>
                <a:gd name="connsiteY182" fmla="*/ 885816 h 1315008"/>
                <a:gd name="connsiteX183" fmla="*/ 400284 w 2429141"/>
                <a:gd name="connsiteY183" fmla="*/ 872100 h 1315008"/>
                <a:gd name="connsiteX184" fmla="*/ 414000 w 2429141"/>
                <a:gd name="connsiteY184" fmla="*/ 858384 h 1315008"/>
                <a:gd name="connsiteX185" fmla="*/ 213858 w 2429141"/>
                <a:gd name="connsiteY185" fmla="*/ 858384 h 1315008"/>
                <a:gd name="connsiteX186" fmla="*/ 227574 w 2429141"/>
                <a:gd name="connsiteY186" fmla="*/ 872100 h 1315008"/>
                <a:gd name="connsiteX187" fmla="*/ 213858 w 2429141"/>
                <a:gd name="connsiteY187" fmla="*/ 885816 h 1315008"/>
                <a:gd name="connsiteX188" fmla="*/ 200142 w 2429141"/>
                <a:gd name="connsiteY188" fmla="*/ 872100 h 1315008"/>
                <a:gd name="connsiteX189" fmla="*/ 213858 w 2429141"/>
                <a:gd name="connsiteY189" fmla="*/ 858384 h 1315008"/>
                <a:gd name="connsiteX190" fmla="*/ 13716 w 2429141"/>
                <a:gd name="connsiteY190" fmla="*/ 858384 h 1315008"/>
                <a:gd name="connsiteX191" fmla="*/ 27432 w 2429141"/>
                <a:gd name="connsiteY191" fmla="*/ 872100 h 1315008"/>
                <a:gd name="connsiteX192" fmla="*/ 13716 w 2429141"/>
                <a:gd name="connsiteY192" fmla="*/ 885816 h 1315008"/>
                <a:gd name="connsiteX193" fmla="*/ 0 w 2429141"/>
                <a:gd name="connsiteY193" fmla="*/ 872100 h 1315008"/>
                <a:gd name="connsiteX194" fmla="*/ 13716 w 2429141"/>
                <a:gd name="connsiteY194" fmla="*/ 858384 h 1315008"/>
                <a:gd name="connsiteX195" fmla="*/ 2415425 w 2429141"/>
                <a:gd name="connsiteY195" fmla="*/ 643788 h 1315008"/>
                <a:gd name="connsiteX196" fmla="*/ 2429141 w 2429141"/>
                <a:gd name="connsiteY196" fmla="*/ 657504 h 1315008"/>
                <a:gd name="connsiteX197" fmla="*/ 2415425 w 2429141"/>
                <a:gd name="connsiteY197" fmla="*/ 671220 h 1315008"/>
                <a:gd name="connsiteX198" fmla="*/ 2401709 w 2429141"/>
                <a:gd name="connsiteY198" fmla="*/ 657504 h 1315008"/>
                <a:gd name="connsiteX199" fmla="*/ 2415425 w 2429141"/>
                <a:gd name="connsiteY199" fmla="*/ 643788 h 1315008"/>
                <a:gd name="connsiteX200" fmla="*/ 2215278 w 2429141"/>
                <a:gd name="connsiteY200" fmla="*/ 643788 h 1315008"/>
                <a:gd name="connsiteX201" fmla="*/ 2228994 w 2429141"/>
                <a:gd name="connsiteY201" fmla="*/ 657504 h 1315008"/>
                <a:gd name="connsiteX202" fmla="*/ 2215278 w 2429141"/>
                <a:gd name="connsiteY202" fmla="*/ 671220 h 1315008"/>
                <a:gd name="connsiteX203" fmla="*/ 2201562 w 2429141"/>
                <a:gd name="connsiteY203" fmla="*/ 657504 h 1315008"/>
                <a:gd name="connsiteX204" fmla="*/ 2215278 w 2429141"/>
                <a:gd name="connsiteY204" fmla="*/ 643788 h 1315008"/>
                <a:gd name="connsiteX205" fmla="*/ 2015136 w 2429141"/>
                <a:gd name="connsiteY205" fmla="*/ 643788 h 1315008"/>
                <a:gd name="connsiteX206" fmla="*/ 2028852 w 2429141"/>
                <a:gd name="connsiteY206" fmla="*/ 657504 h 1315008"/>
                <a:gd name="connsiteX207" fmla="*/ 2015136 w 2429141"/>
                <a:gd name="connsiteY207" fmla="*/ 671220 h 1315008"/>
                <a:gd name="connsiteX208" fmla="*/ 2001420 w 2429141"/>
                <a:gd name="connsiteY208" fmla="*/ 657504 h 1315008"/>
                <a:gd name="connsiteX209" fmla="*/ 2015136 w 2429141"/>
                <a:gd name="connsiteY209" fmla="*/ 643788 h 1315008"/>
                <a:gd name="connsiteX210" fmla="*/ 1814994 w 2429141"/>
                <a:gd name="connsiteY210" fmla="*/ 643788 h 1315008"/>
                <a:gd name="connsiteX211" fmla="*/ 1828710 w 2429141"/>
                <a:gd name="connsiteY211" fmla="*/ 657504 h 1315008"/>
                <a:gd name="connsiteX212" fmla="*/ 1814994 w 2429141"/>
                <a:gd name="connsiteY212" fmla="*/ 671220 h 1315008"/>
                <a:gd name="connsiteX213" fmla="*/ 1801278 w 2429141"/>
                <a:gd name="connsiteY213" fmla="*/ 657504 h 1315008"/>
                <a:gd name="connsiteX214" fmla="*/ 1814994 w 2429141"/>
                <a:gd name="connsiteY214" fmla="*/ 643788 h 1315008"/>
                <a:gd name="connsiteX215" fmla="*/ 1614852 w 2429141"/>
                <a:gd name="connsiteY215" fmla="*/ 643788 h 1315008"/>
                <a:gd name="connsiteX216" fmla="*/ 1628568 w 2429141"/>
                <a:gd name="connsiteY216" fmla="*/ 657504 h 1315008"/>
                <a:gd name="connsiteX217" fmla="*/ 1614852 w 2429141"/>
                <a:gd name="connsiteY217" fmla="*/ 671220 h 1315008"/>
                <a:gd name="connsiteX218" fmla="*/ 1601136 w 2429141"/>
                <a:gd name="connsiteY218" fmla="*/ 657504 h 1315008"/>
                <a:gd name="connsiteX219" fmla="*/ 1614852 w 2429141"/>
                <a:gd name="connsiteY219" fmla="*/ 643788 h 1315008"/>
                <a:gd name="connsiteX220" fmla="*/ 1414710 w 2429141"/>
                <a:gd name="connsiteY220" fmla="*/ 643788 h 1315008"/>
                <a:gd name="connsiteX221" fmla="*/ 1428426 w 2429141"/>
                <a:gd name="connsiteY221" fmla="*/ 657504 h 1315008"/>
                <a:gd name="connsiteX222" fmla="*/ 1414710 w 2429141"/>
                <a:gd name="connsiteY222" fmla="*/ 671220 h 1315008"/>
                <a:gd name="connsiteX223" fmla="*/ 1400994 w 2429141"/>
                <a:gd name="connsiteY223" fmla="*/ 657504 h 1315008"/>
                <a:gd name="connsiteX224" fmla="*/ 1414710 w 2429141"/>
                <a:gd name="connsiteY224" fmla="*/ 643788 h 1315008"/>
                <a:gd name="connsiteX225" fmla="*/ 1214568 w 2429141"/>
                <a:gd name="connsiteY225" fmla="*/ 643788 h 1315008"/>
                <a:gd name="connsiteX226" fmla="*/ 1228284 w 2429141"/>
                <a:gd name="connsiteY226" fmla="*/ 657504 h 1315008"/>
                <a:gd name="connsiteX227" fmla="*/ 1214568 w 2429141"/>
                <a:gd name="connsiteY227" fmla="*/ 671220 h 1315008"/>
                <a:gd name="connsiteX228" fmla="*/ 1200852 w 2429141"/>
                <a:gd name="connsiteY228" fmla="*/ 657504 h 1315008"/>
                <a:gd name="connsiteX229" fmla="*/ 1214568 w 2429141"/>
                <a:gd name="connsiteY229" fmla="*/ 643788 h 1315008"/>
                <a:gd name="connsiteX230" fmla="*/ 1014426 w 2429141"/>
                <a:gd name="connsiteY230" fmla="*/ 643788 h 1315008"/>
                <a:gd name="connsiteX231" fmla="*/ 1028142 w 2429141"/>
                <a:gd name="connsiteY231" fmla="*/ 657504 h 1315008"/>
                <a:gd name="connsiteX232" fmla="*/ 1014426 w 2429141"/>
                <a:gd name="connsiteY232" fmla="*/ 671220 h 1315008"/>
                <a:gd name="connsiteX233" fmla="*/ 1000710 w 2429141"/>
                <a:gd name="connsiteY233" fmla="*/ 657504 h 1315008"/>
                <a:gd name="connsiteX234" fmla="*/ 1014426 w 2429141"/>
                <a:gd name="connsiteY234" fmla="*/ 643788 h 1315008"/>
                <a:gd name="connsiteX235" fmla="*/ 814284 w 2429141"/>
                <a:gd name="connsiteY235" fmla="*/ 643788 h 1315008"/>
                <a:gd name="connsiteX236" fmla="*/ 828000 w 2429141"/>
                <a:gd name="connsiteY236" fmla="*/ 657504 h 1315008"/>
                <a:gd name="connsiteX237" fmla="*/ 814284 w 2429141"/>
                <a:gd name="connsiteY237" fmla="*/ 671220 h 1315008"/>
                <a:gd name="connsiteX238" fmla="*/ 800568 w 2429141"/>
                <a:gd name="connsiteY238" fmla="*/ 657504 h 1315008"/>
                <a:gd name="connsiteX239" fmla="*/ 814284 w 2429141"/>
                <a:gd name="connsiteY239" fmla="*/ 643788 h 1315008"/>
                <a:gd name="connsiteX240" fmla="*/ 614142 w 2429141"/>
                <a:gd name="connsiteY240" fmla="*/ 643788 h 1315008"/>
                <a:gd name="connsiteX241" fmla="*/ 627858 w 2429141"/>
                <a:gd name="connsiteY241" fmla="*/ 657504 h 1315008"/>
                <a:gd name="connsiteX242" fmla="*/ 614142 w 2429141"/>
                <a:gd name="connsiteY242" fmla="*/ 671220 h 1315008"/>
                <a:gd name="connsiteX243" fmla="*/ 600426 w 2429141"/>
                <a:gd name="connsiteY243" fmla="*/ 657504 h 1315008"/>
                <a:gd name="connsiteX244" fmla="*/ 614142 w 2429141"/>
                <a:gd name="connsiteY244" fmla="*/ 643788 h 1315008"/>
                <a:gd name="connsiteX245" fmla="*/ 414000 w 2429141"/>
                <a:gd name="connsiteY245" fmla="*/ 643788 h 1315008"/>
                <a:gd name="connsiteX246" fmla="*/ 427716 w 2429141"/>
                <a:gd name="connsiteY246" fmla="*/ 657504 h 1315008"/>
                <a:gd name="connsiteX247" fmla="*/ 414000 w 2429141"/>
                <a:gd name="connsiteY247" fmla="*/ 671220 h 1315008"/>
                <a:gd name="connsiteX248" fmla="*/ 400284 w 2429141"/>
                <a:gd name="connsiteY248" fmla="*/ 657504 h 1315008"/>
                <a:gd name="connsiteX249" fmla="*/ 414000 w 2429141"/>
                <a:gd name="connsiteY249" fmla="*/ 643788 h 1315008"/>
                <a:gd name="connsiteX250" fmla="*/ 213858 w 2429141"/>
                <a:gd name="connsiteY250" fmla="*/ 643788 h 1315008"/>
                <a:gd name="connsiteX251" fmla="*/ 227574 w 2429141"/>
                <a:gd name="connsiteY251" fmla="*/ 657504 h 1315008"/>
                <a:gd name="connsiteX252" fmla="*/ 213858 w 2429141"/>
                <a:gd name="connsiteY252" fmla="*/ 671220 h 1315008"/>
                <a:gd name="connsiteX253" fmla="*/ 200142 w 2429141"/>
                <a:gd name="connsiteY253" fmla="*/ 657504 h 1315008"/>
                <a:gd name="connsiteX254" fmla="*/ 213858 w 2429141"/>
                <a:gd name="connsiteY254" fmla="*/ 643788 h 1315008"/>
                <a:gd name="connsiteX255" fmla="*/ 13716 w 2429141"/>
                <a:gd name="connsiteY255" fmla="*/ 643788 h 1315008"/>
                <a:gd name="connsiteX256" fmla="*/ 27432 w 2429141"/>
                <a:gd name="connsiteY256" fmla="*/ 657504 h 1315008"/>
                <a:gd name="connsiteX257" fmla="*/ 13716 w 2429141"/>
                <a:gd name="connsiteY257" fmla="*/ 671220 h 1315008"/>
                <a:gd name="connsiteX258" fmla="*/ 0 w 2429141"/>
                <a:gd name="connsiteY258" fmla="*/ 657504 h 1315008"/>
                <a:gd name="connsiteX259" fmla="*/ 13716 w 2429141"/>
                <a:gd name="connsiteY259" fmla="*/ 643788 h 1315008"/>
                <a:gd name="connsiteX260" fmla="*/ 2415425 w 2429141"/>
                <a:gd name="connsiteY260" fmla="*/ 429192 h 1315008"/>
                <a:gd name="connsiteX261" fmla="*/ 2429141 w 2429141"/>
                <a:gd name="connsiteY261" fmla="*/ 442908 h 1315008"/>
                <a:gd name="connsiteX262" fmla="*/ 2415425 w 2429141"/>
                <a:gd name="connsiteY262" fmla="*/ 456624 h 1315008"/>
                <a:gd name="connsiteX263" fmla="*/ 2401709 w 2429141"/>
                <a:gd name="connsiteY263" fmla="*/ 442908 h 1315008"/>
                <a:gd name="connsiteX264" fmla="*/ 2415425 w 2429141"/>
                <a:gd name="connsiteY264" fmla="*/ 429192 h 1315008"/>
                <a:gd name="connsiteX265" fmla="*/ 2215278 w 2429141"/>
                <a:gd name="connsiteY265" fmla="*/ 429192 h 1315008"/>
                <a:gd name="connsiteX266" fmla="*/ 2228994 w 2429141"/>
                <a:gd name="connsiteY266" fmla="*/ 442908 h 1315008"/>
                <a:gd name="connsiteX267" fmla="*/ 2215278 w 2429141"/>
                <a:gd name="connsiteY267" fmla="*/ 456624 h 1315008"/>
                <a:gd name="connsiteX268" fmla="*/ 2201562 w 2429141"/>
                <a:gd name="connsiteY268" fmla="*/ 442908 h 1315008"/>
                <a:gd name="connsiteX269" fmla="*/ 2215278 w 2429141"/>
                <a:gd name="connsiteY269" fmla="*/ 429192 h 1315008"/>
                <a:gd name="connsiteX270" fmla="*/ 2015136 w 2429141"/>
                <a:gd name="connsiteY270" fmla="*/ 429192 h 1315008"/>
                <a:gd name="connsiteX271" fmla="*/ 2028852 w 2429141"/>
                <a:gd name="connsiteY271" fmla="*/ 442908 h 1315008"/>
                <a:gd name="connsiteX272" fmla="*/ 2015136 w 2429141"/>
                <a:gd name="connsiteY272" fmla="*/ 456624 h 1315008"/>
                <a:gd name="connsiteX273" fmla="*/ 2001420 w 2429141"/>
                <a:gd name="connsiteY273" fmla="*/ 442908 h 1315008"/>
                <a:gd name="connsiteX274" fmla="*/ 2015136 w 2429141"/>
                <a:gd name="connsiteY274" fmla="*/ 429192 h 1315008"/>
                <a:gd name="connsiteX275" fmla="*/ 1814994 w 2429141"/>
                <a:gd name="connsiteY275" fmla="*/ 429192 h 1315008"/>
                <a:gd name="connsiteX276" fmla="*/ 1828710 w 2429141"/>
                <a:gd name="connsiteY276" fmla="*/ 442908 h 1315008"/>
                <a:gd name="connsiteX277" fmla="*/ 1814994 w 2429141"/>
                <a:gd name="connsiteY277" fmla="*/ 456624 h 1315008"/>
                <a:gd name="connsiteX278" fmla="*/ 1801278 w 2429141"/>
                <a:gd name="connsiteY278" fmla="*/ 442908 h 1315008"/>
                <a:gd name="connsiteX279" fmla="*/ 1814994 w 2429141"/>
                <a:gd name="connsiteY279" fmla="*/ 429192 h 1315008"/>
                <a:gd name="connsiteX280" fmla="*/ 1614852 w 2429141"/>
                <a:gd name="connsiteY280" fmla="*/ 429192 h 1315008"/>
                <a:gd name="connsiteX281" fmla="*/ 1628568 w 2429141"/>
                <a:gd name="connsiteY281" fmla="*/ 442908 h 1315008"/>
                <a:gd name="connsiteX282" fmla="*/ 1614852 w 2429141"/>
                <a:gd name="connsiteY282" fmla="*/ 456624 h 1315008"/>
                <a:gd name="connsiteX283" fmla="*/ 1601136 w 2429141"/>
                <a:gd name="connsiteY283" fmla="*/ 442908 h 1315008"/>
                <a:gd name="connsiteX284" fmla="*/ 1614852 w 2429141"/>
                <a:gd name="connsiteY284" fmla="*/ 429192 h 1315008"/>
                <a:gd name="connsiteX285" fmla="*/ 1414710 w 2429141"/>
                <a:gd name="connsiteY285" fmla="*/ 429192 h 1315008"/>
                <a:gd name="connsiteX286" fmla="*/ 1428426 w 2429141"/>
                <a:gd name="connsiteY286" fmla="*/ 442908 h 1315008"/>
                <a:gd name="connsiteX287" fmla="*/ 1414710 w 2429141"/>
                <a:gd name="connsiteY287" fmla="*/ 456624 h 1315008"/>
                <a:gd name="connsiteX288" fmla="*/ 1400994 w 2429141"/>
                <a:gd name="connsiteY288" fmla="*/ 442908 h 1315008"/>
                <a:gd name="connsiteX289" fmla="*/ 1414710 w 2429141"/>
                <a:gd name="connsiteY289" fmla="*/ 429192 h 1315008"/>
                <a:gd name="connsiteX290" fmla="*/ 1214568 w 2429141"/>
                <a:gd name="connsiteY290" fmla="*/ 429192 h 1315008"/>
                <a:gd name="connsiteX291" fmla="*/ 1228284 w 2429141"/>
                <a:gd name="connsiteY291" fmla="*/ 442908 h 1315008"/>
                <a:gd name="connsiteX292" fmla="*/ 1214568 w 2429141"/>
                <a:gd name="connsiteY292" fmla="*/ 456624 h 1315008"/>
                <a:gd name="connsiteX293" fmla="*/ 1200852 w 2429141"/>
                <a:gd name="connsiteY293" fmla="*/ 442908 h 1315008"/>
                <a:gd name="connsiteX294" fmla="*/ 1214568 w 2429141"/>
                <a:gd name="connsiteY294" fmla="*/ 429192 h 1315008"/>
                <a:gd name="connsiteX295" fmla="*/ 1014426 w 2429141"/>
                <a:gd name="connsiteY295" fmla="*/ 429192 h 1315008"/>
                <a:gd name="connsiteX296" fmla="*/ 1028142 w 2429141"/>
                <a:gd name="connsiteY296" fmla="*/ 442908 h 1315008"/>
                <a:gd name="connsiteX297" fmla="*/ 1014426 w 2429141"/>
                <a:gd name="connsiteY297" fmla="*/ 456624 h 1315008"/>
                <a:gd name="connsiteX298" fmla="*/ 1000710 w 2429141"/>
                <a:gd name="connsiteY298" fmla="*/ 442908 h 1315008"/>
                <a:gd name="connsiteX299" fmla="*/ 1014426 w 2429141"/>
                <a:gd name="connsiteY299" fmla="*/ 429192 h 1315008"/>
                <a:gd name="connsiteX300" fmla="*/ 814284 w 2429141"/>
                <a:gd name="connsiteY300" fmla="*/ 429192 h 1315008"/>
                <a:gd name="connsiteX301" fmla="*/ 828000 w 2429141"/>
                <a:gd name="connsiteY301" fmla="*/ 442908 h 1315008"/>
                <a:gd name="connsiteX302" fmla="*/ 814284 w 2429141"/>
                <a:gd name="connsiteY302" fmla="*/ 456624 h 1315008"/>
                <a:gd name="connsiteX303" fmla="*/ 800568 w 2429141"/>
                <a:gd name="connsiteY303" fmla="*/ 442908 h 1315008"/>
                <a:gd name="connsiteX304" fmla="*/ 814284 w 2429141"/>
                <a:gd name="connsiteY304" fmla="*/ 429192 h 1315008"/>
                <a:gd name="connsiteX305" fmla="*/ 614142 w 2429141"/>
                <a:gd name="connsiteY305" fmla="*/ 429192 h 1315008"/>
                <a:gd name="connsiteX306" fmla="*/ 627858 w 2429141"/>
                <a:gd name="connsiteY306" fmla="*/ 442908 h 1315008"/>
                <a:gd name="connsiteX307" fmla="*/ 614142 w 2429141"/>
                <a:gd name="connsiteY307" fmla="*/ 456624 h 1315008"/>
                <a:gd name="connsiteX308" fmla="*/ 600426 w 2429141"/>
                <a:gd name="connsiteY308" fmla="*/ 442908 h 1315008"/>
                <a:gd name="connsiteX309" fmla="*/ 614142 w 2429141"/>
                <a:gd name="connsiteY309" fmla="*/ 429192 h 1315008"/>
                <a:gd name="connsiteX310" fmla="*/ 414000 w 2429141"/>
                <a:gd name="connsiteY310" fmla="*/ 429192 h 1315008"/>
                <a:gd name="connsiteX311" fmla="*/ 427716 w 2429141"/>
                <a:gd name="connsiteY311" fmla="*/ 442908 h 1315008"/>
                <a:gd name="connsiteX312" fmla="*/ 414000 w 2429141"/>
                <a:gd name="connsiteY312" fmla="*/ 456624 h 1315008"/>
                <a:gd name="connsiteX313" fmla="*/ 400284 w 2429141"/>
                <a:gd name="connsiteY313" fmla="*/ 442908 h 1315008"/>
                <a:gd name="connsiteX314" fmla="*/ 414000 w 2429141"/>
                <a:gd name="connsiteY314" fmla="*/ 429192 h 1315008"/>
                <a:gd name="connsiteX315" fmla="*/ 213858 w 2429141"/>
                <a:gd name="connsiteY315" fmla="*/ 429192 h 1315008"/>
                <a:gd name="connsiteX316" fmla="*/ 227574 w 2429141"/>
                <a:gd name="connsiteY316" fmla="*/ 442908 h 1315008"/>
                <a:gd name="connsiteX317" fmla="*/ 213858 w 2429141"/>
                <a:gd name="connsiteY317" fmla="*/ 456624 h 1315008"/>
                <a:gd name="connsiteX318" fmla="*/ 200142 w 2429141"/>
                <a:gd name="connsiteY318" fmla="*/ 442908 h 1315008"/>
                <a:gd name="connsiteX319" fmla="*/ 213858 w 2429141"/>
                <a:gd name="connsiteY319" fmla="*/ 429192 h 1315008"/>
                <a:gd name="connsiteX320" fmla="*/ 13716 w 2429141"/>
                <a:gd name="connsiteY320" fmla="*/ 429192 h 1315008"/>
                <a:gd name="connsiteX321" fmla="*/ 27432 w 2429141"/>
                <a:gd name="connsiteY321" fmla="*/ 442908 h 1315008"/>
                <a:gd name="connsiteX322" fmla="*/ 13716 w 2429141"/>
                <a:gd name="connsiteY322" fmla="*/ 456624 h 1315008"/>
                <a:gd name="connsiteX323" fmla="*/ 0 w 2429141"/>
                <a:gd name="connsiteY323" fmla="*/ 442908 h 1315008"/>
                <a:gd name="connsiteX324" fmla="*/ 13716 w 2429141"/>
                <a:gd name="connsiteY324" fmla="*/ 429192 h 1315008"/>
                <a:gd name="connsiteX325" fmla="*/ 2415425 w 2429141"/>
                <a:gd name="connsiteY325" fmla="*/ 214596 h 1315008"/>
                <a:gd name="connsiteX326" fmla="*/ 2429141 w 2429141"/>
                <a:gd name="connsiteY326" fmla="*/ 228312 h 1315008"/>
                <a:gd name="connsiteX327" fmla="*/ 2415425 w 2429141"/>
                <a:gd name="connsiteY327" fmla="*/ 242028 h 1315008"/>
                <a:gd name="connsiteX328" fmla="*/ 2401709 w 2429141"/>
                <a:gd name="connsiteY328" fmla="*/ 228312 h 1315008"/>
                <a:gd name="connsiteX329" fmla="*/ 2415425 w 2429141"/>
                <a:gd name="connsiteY329" fmla="*/ 214596 h 1315008"/>
                <a:gd name="connsiteX330" fmla="*/ 2215278 w 2429141"/>
                <a:gd name="connsiteY330" fmla="*/ 214596 h 1315008"/>
                <a:gd name="connsiteX331" fmla="*/ 2228994 w 2429141"/>
                <a:gd name="connsiteY331" fmla="*/ 228312 h 1315008"/>
                <a:gd name="connsiteX332" fmla="*/ 2215278 w 2429141"/>
                <a:gd name="connsiteY332" fmla="*/ 242028 h 1315008"/>
                <a:gd name="connsiteX333" fmla="*/ 2201562 w 2429141"/>
                <a:gd name="connsiteY333" fmla="*/ 228312 h 1315008"/>
                <a:gd name="connsiteX334" fmla="*/ 2215278 w 2429141"/>
                <a:gd name="connsiteY334" fmla="*/ 214596 h 1315008"/>
                <a:gd name="connsiteX335" fmla="*/ 2015136 w 2429141"/>
                <a:gd name="connsiteY335" fmla="*/ 214596 h 1315008"/>
                <a:gd name="connsiteX336" fmla="*/ 2028852 w 2429141"/>
                <a:gd name="connsiteY336" fmla="*/ 228312 h 1315008"/>
                <a:gd name="connsiteX337" fmla="*/ 2015136 w 2429141"/>
                <a:gd name="connsiteY337" fmla="*/ 242028 h 1315008"/>
                <a:gd name="connsiteX338" fmla="*/ 2001420 w 2429141"/>
                <a:gd name="connsiteY338" fmla="*/ 228312 h 1315008"/>
                <a:gd name="connsiteX339" fmla="*/ 2015136 w 2429141"/>
                <a:gd name="connsiteY339" fmla="*/ 214596 h 1315008"/>
                <a:gd name="connsiteX340" fmla="*/ 1814994 w 2429141"/>
                <a:gd name="connsiteY340" fmla="*/ 214596 h 1315008"/>
                <a:gd name="connsiteX341" fmla="*/ 1828710 w 2429141"/>
                <a:gd name="connsiteY341" fmla="*/ 228312 h 1315008"/>
                <a:gd name="connsiteX342" fmla="*/ 1814994 w 2429141"/>
                <a:gd name="connsiteY342" fmla="*/ 242028 h 1315008"/>
                <a:gd name="connsiteX343" fmla="*/ 1801278 w 2429141"/>
                <a:gd name="connsiteY343" fmla="*/ 228312 h 1315008"/>
                <a:gd name="connsiteX344" fmla="*/ 1814994 w 2429141"/>
                <a:gd name="connsiteY344" fmla="*/ 214596 h 1315008"/>
                <a:gd name="connsiteX345" fmla="*/ 1614852 w 2429141"/>
                <a:gd name="connsiteY345" fmla="*/ 214596 h 1315008"/>
                <a:gd name="connsiteX346" fmla="*/ 1628568 w 2429141"/>
                <a:gd name="connsiteY346" fmla="*/ 228312 h 1315008"/>
                <a:gd name="connsiteX347" fmla="*/ 1614852 w 2429141"/>
                <a:gd name="connsiteY347" fmla="*/ 242028 h 1315008"/>
                <a:gd name="connsiteX348" fmla="*/ 1601136 w 2429141"/>
                <a:gd name="connsiteY348" fmla="*/ 228312 h 1315008"/>
                <a:gd name="connsiteX349" fmla="*/ 1614852 w 2429141"/>
                <a:gd name="connsiteY349" fmla="*/ 214596 h 1315008"/>
                <a:gd name="connsiteX350" fmla="*/ 1414710 w 2429141"/>
                <a:gd name="connsiteY350" fmla="*/ 214596 h 1315008"/>
                <a:gd name="connsiteX351" fmla="*/ 1428426 w 2429141"/>
                <a:gd name="connsiteY351" fmla="*/ 228312 h 1315008"/>
                <a:gd name="connsiteX352" fmla="*/ 1414710 w 2429141"/>
                <a:gd name="connsiteY352" fmla="*/ 242028 h 1315008"/>
                <a:gd name="connsiteX353" fmla="*/ 1400994 w 2429141"/>
                <a:gd name="connsiteY353" fmla="*/ 228312 h 1315008"/>
                <a:gd name="connsiteX354" fmla="*/ 1414710 w 2429141"/>
                <a:gd name="connsiteY354" fmla="*/ 214596 h 1315008"/>
                <a:gd name="connsiteX355" fmla="*/ 1214568 w 2429141"/>
                <a:gd name="connsiteY355" fmla="*/ 214596 h 1315008"/>
                <a:gd name="connsiteX356" fmla="*/ 1228284 w 2429141"/>
                <a:gd name="connsiteY356" fmla="*/ 228312 h 1315008"/>
                <a:gd name="connsiteX357" fmla="*/ 1214568 w 2429141"/>
                <a:gd name="connsiteY357" fmla="*/ 242028 h 1315008"/>
                <a:gd name="connsiteX358" fmla="*/ 1200852 w 2429141"/>
                <a:gd name="connsiteY358" fmla="*/ 228312 h 1315008"/>
                <a:gd name="connsiteX359" fmla="*/ 1214568 w 2429141"/>
                <a:gd name="connsiteY359" fmla="*/ 214596 h 1315008"/>
                <a:gd name="connsiteX360" fmla="*/ 1014426 w 2429141"/>
                <a:gd name="connsiteY360" fmla="*/ 214596 h 1315008"/>
                <a:gd name="connsiteX361" fmla="*/ 1028142 w 2429141"/>
                <a:gd name="connsiteY361" fmla="*/ 228312 h 1315008"/>
                <a:gd name="connsiteX362" fmla="*/ 1014426 w 2429141"/>
                <a:gd name="connsiteY362" fmla="*/ 242028 h 1315008"/>
                <a:gd name="connsiteX363" fmla="*/ 1000710 w 2429141"/>
                <a:gd name="connsiteY363" fmla="*/ 228312 h 1315008"/>
                <a:gd name="connsiteX364" fmla="*/ 1014426 w 2429141"/>
                <a:gd name="connsiteY364" fmla="*/ 214596 h 1315008"/>
                <a:gd name="connsiteX365" fmla="*/ 814284 w 2429141"/>
                <a:gd name="connsiteY365" fmla="*/ 214596 h 1315008"/>
                <a:gd name="connsiteX366" fmla="*/ 828000 w 2429141"/>
                <a:gd name="connsiteY366" fmla="*/ 228312 h 1315008"/>
                <a:gd name="connsiteX367" fmla="*/ 814284 w 2429141"/>
                <a:gd name="connsiteY367" fmla="*/ 242028 h 1315008"/>
                <a:gd name="connsiteX368" fmla="*/ 800568 w 2429141"/>
                <a:gd name="connsiteY368" fmla="*/ 228312 h 1315008"/>
                <a:gd name="connsiteX369" fmla="*/ 814284 w 2429141"/>
                <a:gd name="connsiteY369" fmla="*/ 214596 h 1315008"/>
                <a:gd name="connsiteX370" fmla="*/ 614142 w 2429141"/>
                <a:gd name="connsiteY370" fmla="*/ 214596 h 1315008"/>
                <a:gd name="connsiteX371" fmla="*/ 627858 w 2429141"/>
                <a:gd name="connsiteY371" fmla="*/ 228312 h 1315008"/>
                <a:gd name="connsiteX372" fmla="*/ 614142 w 2429141"/>
                <a:gd name="connsiteY372" fmla="*/ 242028 h 1315008"/>
                <a:gd name="connsiteX373" fmla="*/ 600426 w 2429141"/>
                <a:gd name="connsiteY373" fmla="*/ 228312 h 1315008"/>
                <a:gd name="connsiteX374" fmla="*/ 614142 w 2429141"/>
                <a:gd name="connsiteY374" fmla="*/ 214596 h 1315008"/>
                <a:gd name="connsiteX375" fmla="*/ 414000 w 2429141"/>
                <a:gd name="connsiteY375" fmla="*/ 214596 h 1315008"/>
                <a:gd name="connsiteX376" fmla="*/ 427716 w 2429141"/>
                <a:gd name="connsiteY376" fmla="*/ 228312 h 1315008"/>
                <a:gd name="connsiteX377" fmla="*/ 414000 w 2429141"/>
                <a:gd name="connsiteY377" fmla="*/ 242028 h 1315008"/>
                <a:gd name="connsiteX378" fmla="*/ 400284 w 2429141"/>
                <a:gd name="connsiteY378" fmla="*/ 228312 h 1315008"/>
                <a:gd name="connsiteX379" fmla="*/ 414000 w 2429141"/>
                <a:gd name="connsiteY379" fmla="*/ 214596 h 1315008"/>
                <a:gd name="connsiteX380" fmla="*/ 213858 w 2429141"/>
                <a:gd name="connsiteY380" fmla="*/ 214596 h 1315008"/>
                <a:gd name="connsiteX381" fmla="*/ 227574 w 2429141"/>
                <a:gd name="connsiteY381" fmla="*/ 228312 h 1315008"/>
                <a:gd name="connsiteX382" fmla="*/ 213858 w 2429141"/>
                <a:gd name="connsiteY382" fmla="*/ 242028 h 1315008"/>
                <a:gd name="connsiteX383" fmla="*/ 200142 w 2429141"/>
                <a:gd name="connsiteY383" fmla="*/ 228312 h 1315008"/>
                <a:gd name="connsiteX384" fmla="*/ 213858 w 2429141"/>
                <a:gd name="connsiteY384" fmla="*/ 214596 h 1315008"/>
                <a:gd name="connsiteX385" fmla="*/ 13716 w 2429141"/>
                <a:gd name="connsiteY385" fmla="*/ 214596 h 1315008"/>
                <a:gd name="connsiteX386" fmla="*/ 27432 w 2429141"/>
                <a:gd name="connsiteY386" fmla="*/ 228312 h 1315008"/>
                <a:gd name="connsiteX387" fmla="*/ 13716 w 2429141"/>
                <a:gd name="connsiteY387" fmla="*/ 242028 h 1315008"/>
                <a:gd name="connsiteX388" fmla="*/ 0 w 2429141"/>
                <a:gd name="connsiteY388" fmla="*/ 228312 h 1315008"/>
                <a:gd name="connsiteX389" fmla="*/ 13716 w 2429141"/>
                <a:gd name="connsiteY389" fmla="*/ 214596 h 1315008"/>
                <a:gd name="connsiteX390" fmla="*/ 2415425 w 2429141"/>
                <a:gd name="connsiteY390" fmla="*/ 0 h 1315008"/>
                <a:gd name="connsiteX391" fmla="*/ 2429141 w 2429141"/>
                <a:gd name="connsiteY391" fmla="*/ 13716 h 1315008"/>
                <a:gd name="connsiteX392" fmla="*/ 2415425 w 2429141"/>
                <a:gd name="connsiteY392" fmla="*/ 27432 h 1315008"/>
                <a:gd name="connsiteX393" fmla="*/ 2401709 w 2429141"/>
                <a:gd name="connsiteY393" fmla="*/ 13716 h 1315008"/>
                <a:gd name="connsiteX394" fmla="*/ 2415425 w 2429141"/>
                <a:gd name="connsiteY394" fmla="*/ 0 h 1315008"/>
                <a:gd name="connsiteX395" fmla="*/ 2215278 w 2429141"/>
                <a:gd name="connsiteY395" fmla="*/ 0 h 1315008"/>
                <a:gd name="connsiteX396" fmla="*/ 2228994 w 2429141"/>
                <a:gd name="connsiteY396" fmla="*/ 13716 h 1315008"/>
                <a:gd name="connsiteX397" fmla="*/ 2215278 w 2429141"/>
                <a:gd name="connsiteY397" fmla="*/ 27432 h 1315008"/>
                <a:gd name="connsiteX398" fmla="*/ 2201562 w 2429141"/>
                <a:gd name="connsiteY398" fmla="*/ 13716 h 1315008"/>
                <a:gd name="connsiteX399" fmla="*/ 2215278 w 2429141"/>
                <a:gd name="connsiteY399" fmla="*/ 0 h 1315008"/>
                <a:gd name="connsiteX400" fmla="*/ 2015136 w 2429141"/>
                <a:gd name="connsiteY400" fmla="*/ 0 h 1315008"/>
                <a:gd name="connsiteX401" fmla="*/ 2028852 w 2429141"/>
                <a:gd name="connsiteY401" fmla="*/ 13716 h 1315008"/>
                <a:gd name="connsiteX402" fmla="*/ 2015136 w 2429141"/>
                <a:gd name="connsiteY402" fmla="*/ 27432 h 1315008"/>
                <a:gd name="connsiteX403" fmla="*/ 2001420 w 2429141"/>
                <a:gd name="connsiteY403" fmla="*/ 13716 h 1315008"/>
                <a:gd name="connsiteX404" fmla="*/ 2015136 w 2429141"/>
                <a:gd name="connsiteY404" fmla="*/ 0 h 1315008"/>
                <a:gd name="connsiteX405" fmla="*/ 1814994 w 2429141"/>
                <a:gd name="connsiteY405" fmla="*/ 0 h 1315008"/>
                <a:gd name="connsiteX406" fmla="*/ 1828710 w 2429141"/>
                <a:gd name="connsiteY406" fmla="*/ 13716 h 1315008"/>
                <a:gd name="connsiteX407" fmla="*/ 1814994 w 2429141"/>
                <a:gd name="connsiteY407" fmla="*/ 27432 h 1315008"/>
                <a:gd name="connsiteX408" fmla="*/ 1801278 w 2429141"/>
                <a:gd name="connsiteY408" fmla="*/ 13716 h 1315008"/>
                <a:gd name="connsiteX409" fmla="*/ 1814994 w 2429141"/>
                <a:gd name="connsiteY409" fmla="*/ 0 h 1315008"/>
                <a:gd name="connsiteX410" fmla="*/ 1614852 w 2429141"/>
                <a:gd name="connsiteY410" fmla="*/ 0 h 1315008"/>
                <a:gd name="connsiteX411" fmla="*/ 1628568 w 2429141"/>
                <a:gd name="connsiteY411" fmla="*/ 13716 h 1315008"/>
                <a:gd name="connsiteX412" fmla="*/ 1614852 w 2429141"/>
                <a:gd name="connsiteY412" fmla="*/ 27432 h 1315008"/>
                <a:gd name="connsiteX413" fmla="*/ 1601136 w 2429141"/>
                <a:gd name="connsiteY413" fmla="*/ 13716 h 1315008"/>
                <a:gd name="connsiteX414" fmla="*/ 1614852 w 2429141"/>
                <a:gd name="connsiteY414" fmla="*/ 0 h 1315008"/>
                <a:gd name="connsiteX415" fmla="*/ 1414710 w 2429141"/>
                <a:gd name="connsiteY415" fmla="*/ 0 h 1315008"/>
                <a:gd name="connsiteX416" fmla="*/ 1428426 w 2429141"/>
                <a:gd name="connsiteY416" fmla="*/ 13716 h 1315008"/>
                <a:gd name="connsiteX417" fmla="*/ 1414710 w 2429141"/>
                <a:gd name="connsiteY417" fmla="*/ 27432 h 1315008"/>
                <a:gd name="connsiteX418" fmla="*/ 1400994 w 2429141"/>
                <a:gd name="connsiteY418" fmla="*/ 13716 h 1315008"/>
                <a:gd name="connsiteX419" fmla="*/ 1414710 w 2429141"/>
                <a:gd name="connsiteY419" fmla="*/ 0 h 1315008"/>
                <a:gd name="connsiteX420" fmla="*/ 1214568 w 2429141"/>
                <a:gd name="connsiteY420" fmla="*/ 0 h 1315008"/>
                <a:gd name="connsiteX421" fmla="*/ 1228284 w 2429141"/>
                <a:gd name="connsiteY421" fmla="*/ 13716 h 1315008"/>
                <a:gd name="connsiteX422" fmla="*/ 1214568 w 2429141"/>
                <a:gd name="connsiteY422" fmla="*/ 27432 h 1315008"/>
                <a:gd name="connsiteX423" fmla="*/ 1200852 w 2429141"/>
                <a:gd name="connsiteY423" fmla="*/ 13716 h 1315008"/>
                <a:gd name="connsiteX424" fmla="*/ 1214568 w 2429141"/>
                <a:gd name="connsiteY424" fmla="*/ 0 h 1315008"/>
                <a:gd name="connsiteX425" fmla="*/ 1014426 w 2429141"/>
                <a:gd name="connsiteY425" fmla="*/ 0 h 1315008"/>
                <a:gd name="connsiteX426" fmla="*/ 1028142 w 2429141"/>
                <a:gd name="connsiteY426" fmla="*/ 13716 h 1315008"/>
                <a:gd name="connsiteX427" fmla="*/ 1014426 w 2429141"/>
                <a:gd name="connsiteY427" fmla="*/ 27432 h 1315008"/>
                <a:gd name="connsiteX428" fmla="*/ 1000710 w 2429141"/>
                <a:gd name="connsiteY428" fmla="*/ 13716 h 1315008"/>
                <a:gd name="connsiteX429" fmla="*/ 1014426 w 2429141"/>
                <a:gd name="connsiteY429" fmla="*/ 0 h 1315008"/>
                <a:gd name="connsiteX430" fmla="*/ 814284 w 2429141"/>
                <a:gd name="connsiteY430" fmla="*/ 0 h 1315008"/>
                <a:gd name="connsiteX431" fmla="*/ 828000 w 2429141"/>
                <a:gd name="connsiteY431" fmla="*/ 13716 h 1315008"/>
                <a:gd name="connsiteX432" fmla="*/ 814284 w 2429141"/>
                <a:gd name="connsiteY432" fmla="*/ 27432 h 1315008"/>
                <a:gd name="connsiteX433" fmla="*/ 800568 w 2429141"/>
                <a:gd name="connsiteY433" fmla="*/ 13716 h 1315008"/>
                <a:gd name="connsiteX434" fmla="*/ 814284 w 2429141"/>
                <a:gd name="connsiteY434" fmla="*/ 0 h 1315008"/>
                <a:gd name="connsiteX435" fmla="*/ 614142 w 2429141"/>
                <a:gd name="connsiteY435" fmla="*/ 0 h 1315008"/>
                <a:gd name="connsiteX436" fmla="*/ 627858 w 2429141"/>
                <a:gd name="connsiteY436" fmla="*/ 13716 h 1315008"/>
                <a:gd name="connsiteX437" fmla="*/ 614142 w 2429141"/>
                <a:gd name="connsiteY437" fmla="*/ 27432 h 1315008"/>
                <a:gd name="connsiteX438" fmla="*/ 600426 w 2429141"/>
                <a:gd name="connsiteY438" fmla="*/ 13716 h 1315008"/>
                <a:gd name="connsiteX439" fmla="*/ 614142 w 2429141"/>
                <a:gd name="connsiteY439" fmla="*/ 0 h 1315008"/>
                <a:gd name="connsiteX440" fmla="*/ 414000 w 2429141"/>
                <a:gd name="connsiteY440" fmla="*/ 0 h 1315008"/>
                <a:gd name="connsiteX441" fmla="*/ 427716 w 2429141"/>
                <a:gd name="connsiteY441" fmla="*/ 13716 h 1315008"/>
                <a:gd name="connsiteX442" fmla="*/ 414000 w 2429141"/>
                <a:gd name="connsiteY442" fmla="*/ 27432 h 1315008"/>
                <a:gd name="connsiteX443" fmla="*/ 400284 w 2429141"/>
                <a:gd name="connsiteY443" fmla="*/ 13716 h 1315008"/>
                <a:gd name="connsiteX444" fmla="*/ 414000 w 2429141"/>
                <a:gd name="connsiteY444" fmla="*/ 0 h 1315008"/>
                <a:gd name="connsiteX445" fmla="*/ 213858 w 2429141"/>
                <a:gd name="connsiteY445" fmla="*/ 0 h 1315008"/>
                <a:gd name="connsiteX446" fmla="*/ 227574 w 2429141"/>
                <a:gd name="connsiteY446" fmla="*/ 13716 h 1315008"/>
                <a:gd name="connsiteX447" fmla="*/ 213858 w 2429141"/>
                <a:gd name="connsiteY447" fmla="*/ 27432 h 1315008"/>
                <a:gd name="connsiteX448" fmla="*/ 200142 w 2429141"/>
                <a:gd name="connsiteY448" fmla="*/ 13716 h 1315008"/>
                <a:gd name="connsiteX449" fmla="*/ 213858 w 2429141"/>
                <a:gd name="connsiteY449" fmla="*/ 0 h 1315008"/>
                <a:gd name="connsiteX450" fmla="*/ 13716 w 2429141"/>
                <a:gd name="connsiteY450" fmla="*/ 0 h 1315008"/>
                <a:gd name="connsiteX451" fmla="*/ 27432 w 2429141"/>
                <a:gd name="connsiteY451" fmla="*/ 13716 h 1315008"/>
                <a:gd name="connsiteX452" fmla="*/ 13716 w 2429141"/>
                <a:gd name="connsiteY452" fmla="*/ 27432 h 1315008"/>
                <a:gd name="connsiteX453" fmla="*/ 0 w 2429141"/>
                <a:gd name="connsiteY453" fmla="*/ 13716 h 1315008"/>
                <a:gd name="connsiteX454" fmla="*/ 13716 w 2429141"/>
                <a:gd name="connsiteY454" fmla="*/ 0 h 131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Lst>
              <a:rect l="l" t="t" r="r" b="b"/>
              <a:pathLst>
                <a:path w="2429141" h="1315008">
                  <a:moveTo>
                    <a:pt x="2415425" y="1287576"/>
                  </a:moveTo>
                  <a:cubicBezTo>
                    <a:pt x="2423000" y="1287576"/>
                    <a:pt x="2429141" y="1293717"/>
                    <a:pt x="2429141" y="1301292"/>
                  </a:cubicBezTo>
                  <a:cubicBezTo>
                    <a:pt x="2429141" y="1308867"/>
                    <a:pt x="2423000" y="1315008"/>
                    <a:pt x="2415425" y="1315008"/>
                  </a:cubicBezTo>
                  <a:cubicBezTo>
                    <a:pt x="2407850" y="1315008"/>
                    <a:pt x="2401709" y="1308867"/>
                    <a:pt x="2401709" y="1301292"/>
                  </a:cubicBezTo>
                  <a:cubicBezTo>
                    <a:pt x="2401709" y="1293717"/>
                    <a:pt x="2407850" y="1287576"/>
                    <a:pt x="2415425" y="1287576"/>
                  </a:cubicBezTo>
                  <a:close/>
                  <a:moveTo>
                    <a:pt x="2215278" y="1287576"/>
                  </a:moveTo>
                  <a:cubicBezTo>
                    <a:pt x="2222853" y="1287576"/>
                    <a:pt x="2228994" y="1293717"/>
                    <a:pt x="2228994" y="1301292"/>
                  </a:cubicBezTo>
                  <a:cubicBezTo>
                    <a:pt x="2228994" y="1308867"/>
                    <a:pt x="2222853" y="1315008"/>
                    <a:pt x="2215278" y="1315008"/>
                  </a:cubicBezTo>
                  <a:cubicBezTo>
                    <a:pt x="2207703" y="1315008"/>
                    <a:pt x="2201562" y="1308867"/>
                    <a:pt x="2201562" y="1301292"/>
                  </a:cubicBezTo>
                  <a:cubicBezTo>
                    <a:pt x="2201562" y="1293717"/>
                    <a:pt x="2207703" y="1287576"/>
                    <a:pt x="2215278" y="1287576"/>
                  </a:cubicBezTo>
                  <a:close/>
                  <a:moveTo>
                    <a:pt x="2015136" y="1287576"/>
                  </a:moveTo>
                  <a:cubicBezTo>
                    <a:pt x="2022711" y="1287576"/>
                    <a:pt x="2028852" y="1293717"/>
                    <a:pt x="2028852" y="1301292"/>
                  </a:cubicBezTo>
                  <a:cubicBezTo>
                    <a:pt x="2028852" y="1308867"/>
                    <a:pt x="2022711" y="1315008"/>
                    <a:pt x="2015136" y="1315008"/>
                  </a:cubicBezTo>
                  <a:cubicBezTo>
                    <a:pt x="2007561" y="1315008"/>
                    <a:pt x="2001420" y="1308867"/>
                    <a:pt x="2001420" y="1301292"/>
                  </a:cubicBezTo>
                  <a:cubicBezTo>
                    <a:pt x="2001420" y="1293717"/>
                    <a:pt x="2007561" y="1287576"/>
                    <a:pt x="2015136" y="1287576"/>
                  </a:cubicBezTo>
                  <a:close/>
                  <a:moveTo>
                    <a:pt x="1814994" y="1287576"/>
                  </a:moveTo>
                  <a:cubicBezTo>
                    <a:pt x="1822569" y="1287576"/>
                    <a:pt x="1828710" y="1293717"/>
                    <a:pt x="1828710" y="1301292"/>
                  </a:cubicBezTo>
                  <a:cubicBezTo>
                    <a:pt x="1828710" y="1308867"/>
                    <a:pt x="1822569" y="1315008"/>
                    <a:pt x="1814994" y="1315008"/>
                  </a:cubicBezTo>
                  <a:cubicBezTo>
                    <a:pt x="1807419" y="1315008"/>
                    <a:pt x="1801278" y="1308867"/>
                    <a:pt x="1801278" y="1301292"/>
                  </a:cubicBezTo>
                  <a:cubicBezTo>
                    <a:pt x="1801278" y="1293717"/>
                    <a:pt x="1807419" y="1287576"/>
                    <a:pt x="1814994" y="1287576"/>
                  </a:cubicBezTo>
                  <a:close/>
                  <a:moveTo>
                    <a:pt x="1614852" y="1287576"/>
                  </a:moveTo>
                  <a:cubicBezTo>
                    <a:pt x="1622427" y="1287576"/>
                    <a:pt x="1628568" y="1293717"/>
                    <a:pt x="1628568" y="1301292"/>
                  </a:cubicBezTo>
                  <a:cubicBezTo>
                    <a:pt x="1628568" y="1308867"/>
                    <a:pt x="1622427" y="1315008"/>
                    <a:pt x="1614852" y="1315008"/>
                  </a:cubicBezTo>
                  <a:cubicBezTo>
                    <a:pt x="1607277" y="1315008"/>
                    <a:pt x="1601136" y="1308867"/>
                    <a:pt x="1601136" y="1301292"/>
                  </a:cubicBezTo>
                  <a:cubicBezTo>
                    <a:pt x="1601136" y="1293717"/>
                    <a:pt x="1607277" y="1287576"/>
                    <a:pt x="1614852" y="1287576"/>
                  </a:cubicBezTo>
                  <a:close/>
                  <a:moveTo>
                    <a:pt x="1414710" y="1287576"/>
                  </a:moveTo>
                  <a:cubicBezTo>
                    <a:pt x="1422285" y="1287576"/>
                    <a:pt x="1428426" y="1293717"/>
                    <a:pt x="1428426" y="1301292"/>
                  </a:cubicBezTo>
                  <a:cubicBezTo>
                    <a:pt x="1428426" y="1308867"/>
                    <a:pt x="1422285" y="1315008"/>
                    <a:pt x="1414710" y="1315008"/>
                  </a:cubicBezTo>
                  <a:cubicBezTo>
                    <a:pt x="1407135" y="1315008"/>
                    <a:pt x="1400994" y="1308867"/>
                    <a:pt x="1400994" y="1301292"/>
                  </a:cubicBezTo>
                  <a:cubicBezTo>
                    <a:pt x="1400994" y="1293717"/>
                    <a:pt x="1407135" y="1287576"/>
                    <a:pt x="1414710" y="1287576"/>
                  </a:cubicBezTo>
                  <a:close/>
                  <a:moveTo>
                    <a:pt x="1214568" y="1287576"/>
                  </a:moveTo>
                  <a:cubicBezTo>
                    <a:pt x="1222143" y="1287576"/>
                    <a:pt x="1228284" y="1293717"/>
                    <a:pt x="1228284" y="1301292"/>
                  </a:cubicBezTo>
                  <a:cubicBezTo>
                    <a:pt x="1228284" y="1308867"/>
                    <a:pt x="1222143" y="1315008"/>
                    <a:pt x="1214568" y="1315008"/>
                  </a:cubicBezTo>
                  <a:cubicBezTo>
                    <a:pt x="1206993" y="1315008"/>
                    <a:pt x="1200852" y="1308867"/>
                    <a:pt x="1200852" y="1301292"/>
                  </a:cubicBezTo>
                  <a:cubicBezTo>
                    <a:pt x="1200852" y="1293717"/>
                    <a:pt x="1206993" y="1287576"/>
                    <a:pt x="1214568" y="1287576"/>
                  </a:cubicBezTo>
                  <a:close/>
                  <a:moveTo>
                    <a:pt x="1014426" y="1287576"/>
                  </a:moveTo>
                  <a:cubicBezTo>
                    <a:pt x="1022001" y="1287576"/>
                    <a:pt x="1028142" y="1293717"/>
                    <a:pt x="1028142" y="1301292"/>
                  </a:cubicBezTo>
                  <a:cubicBezTo>
                    <a:pt x="1028142" y="1308867"/>
                    <a:pt x="1022001" y="1315008"/>
                    <a:pt x="1014426" y="1315008"/>
                  </a:cubicBezTo>
                  <a:cubicBezTo>
                    <a:pt x="1006851" y="1315008"/>
                    <a:pt x="1000710" y="1308867"/>
                    <a:pt x="1000710" y="1301292"/>
                  </a:cubicBezTo>
                  <a:cubicBezTo>
                    <a:pt x="1000710" y="1293717"/>
                    <a:pt x="1006851" y="1287576"/>
                    <a:pt x="1014426" y="1287576"/>
                  </a:cubicBezTo>
                  <a:close/>
                  <a:moveTo>
                    <a:pt x="814284" y="1287576"/>
                  </a:moveTo>
                  <a:cubicBezTo>
                    <a:pt x="821859" y="1287576"/>
                    <a:pt x="828000" y="1293717"/>
                    <a:pt x="828000" y="1301292"/>
                  </a:cubicBezTo>
                  <a:cubicBezTo>
                    <a:pt x="828000" y="1308867"/>
                    <a:pt x="821859" y="1315008"/>
                    <a:pt x="814284" y="1315008"/>
                  </a:cubicBezTo>
                  <a:cubicBezTo>
                    <a:pt x="806709" y="1315008"/>
                    <a:pt x="800568" y="1308867"/>
                    <a:pt x="800568" y="1301292"/>
                  </a:cubicBezTo>
                  <a:cubicBezTo>
                    <a:pt x="800568" y="1293717"/>
                    <a:pt x="806709" y="1287576"/>
                    <a:pt x="814284" y="1287576"/>
                  </a:cubicBezTo>
                  <a:close/>
                  <a:moveTo>
                    <a:pt x="614142" y="1287576"/>
                  </a:moveTo>
                  <a:cubicBezTo>
                    <a:pt x="621717" y="1287576"/>
                    <a:pt x="627858" y="1293717"/>
                    <a:pt x="627858" y="1301292"/>
                  </a:cubicBezTo>
                  <a:cubicBezTo>
                    <a:pt x="627858" y="1308867"/>
                    <a:pt x="621717" y="1315008"/>
                    <a:pt x="614142" y="1315008"/>
                  </a:cubicBezTo>
                  <a:cubicBezTo>
                    <a:pt x="606567" y="1315008"/>
                    <a:pt x="600426" y="1308867"/>
                    <a:pt x="600426" y="1301292"/>
                  </a:cubicBezTo>
                  <a:cubicBezTo>
                    <a:pt x="600426" y="1293717"/>
                    <a:pt x="606567" y="1287576"/>
                    <a:pt x="614142" y="1287576"/>
                  </a:cubicBezTo>
                  <a:close/>
                  <a:moveTo>
                    <a:pt x="414000" y="1287576"/>
                  </a:moveTo>
                  <a:cubicBezTo>
                    <a:pt x="421575" y="1287576"/>
                    <a:pt x="427716" y="1293717"/>
                    <a:pt x="427716" y="1301292"/>
                  </a:cubicBezTo>
                  <a:cubicBezTo>
                    <a:pt x="427716" y="1308867"/>
                    <a:pt x="421575" y="1315008"/>
                    <a:pt x="414000" y="1315008"/>
                  </a:cubicBezTo>
                  <a:cubicBezTo>
                    <a:pt x="406425" y="1315008"/>
                    <a:pt x="400284" y="1308867"/>
                    <a:pt x="400284" y="1301292"/>
                  </a:cubicBezTo>
                  <a:cubicBezTo>
                    <a:pt x="400284" y="1293717"/>
                    <a:pt x="406425" y="1287576"/>
                    <a:pt x="414000" y="1287576"/>
                  </a:cubicBezTo>
                  <a:close/>
                  <a:moveTo>
                    <a:pt x="213858" y="1287576"/>
                  </a:moveTo>
                  <a:cubicBezTo>
                    <a:pt x="221433" y="1287576"/>
                    <a:pt x="227574" y="1293717"/>
                    <a:pt x="227574" y="1301292"/>
                  </a:cubicBezTo>
                  <a:cubicBezTo>
                    <a:pt x="227574" y="1308867"/>
                    <a:pt x="221433" y="1315008"/>
                    <a:pt x="213858" y="1315008"/>
                  </a:cubicBezTo>
                  <a:cubicBezTo>
                    <a:pt x="206283" y="1315008"/>
                    <a:pt x="200142" y="1308867"/>
                    <a:pt x="200142" y="1301292"/>
                  </a:cubicBezTo>
                  <a:cubicBezTo>
                    <a:pt x="200142" y="1293717"/>
                    <a:pt x="206283" y="1287576"/>
                    <a:pt x="213858" y="1287576"/>
                  </a:cubicBezTo>
                  <a:close/>
                  <a:moveTo>
                    <a:pt x="13716" y="1287576"/>
                  </a:moveTo>
                  <a:cubicBezTo>
                    <a:pt x="21291" y="1287576"/>
                    <a:pt x="27432" y="1293717"/>
                    <a:pt x="27432" y="1301292"/>
                  </a:cubicBezTo>
                  <a:cubicBezTo>
                    <a:pt x="27432" y="1308867"/>
                    <a:pt x="21291" y="1315008"/>
                    <a:pt x="13716" y="1315008"/>
                  </a:cubicBezTo>
                  <a:cubicBezTo>
                    <a:pt x="6141" y="1315008"/>
                    <a:pt x="0" y="1308867"/>
                    <a:pt x="0" y="1301292"/>
                  </a:cubicBezTo>
                  <a:cubicBezTo>
                    <a:pt x="0" y="1293717"/>
                    <a:pt x="6141" y="1287576"/>
                    <a:pt x="13716" y="1287576"/>
                  </a:cubicBezTo>
                  <a:close/>
                  <a:moveTo>
                    <a:pt x="2415425" y="1072980"/>
                  </a:moveTo>
                  <a:cubicBezTo>
                    <a:pt x="2423000" y="1072980"/>
                    <a:pt x="2429141" y="1079121"/>
                    <a:pt x="2429141" y="1086696"/>
                  </a:cubicBezTo>
                  <a:cubicBezTo>
                    <a:pt x="2429141" y="1094271"/>
                    <a:pt x="2423000" y="1100412"/>
                    <a:pt x="2415425" y="1100412"/>
                  </a:cubicBezTo>
                  <a:cubicBezTo>
                    <a:pt x="2407850" y="1100412"/>
                    <a:pt x="2401709" y="1094271"/>
                    <a:pt x="2401709" y="1086696"/>
                  </a:cubicBezTo>
                  <a:cubicBezTo>
                    <a:pt x="2401709" y="1079121"/>
                    <a:pt x="2407850" y="1072980"/>
                    <a:pt x="2415425" y="1072980"/>
                  </a:cubicBezTo>
                  <a:close/>
                  <a:moveTo>
                    <a:pt x="2215278" y="1072980"/>
                  </a:moveTo>
                  <a:cubicBezTo>
                    <a:pt x="2222853" y="1072980"/>
                    <a:pt x="2228994" y="1079121"/>
                    <a:pt x="2228994" y="1086696"/>
                  </a:cubicBezTo>
                  <a:cubicBezTo>
                    <a:pt x="2228994" y="1094271"/>
                    <a:pt x="2222853" y="1100412"/>
                    <a:pt x="2215278" y="1100412"/>
                  </a:cubicBezTo>
                  <a:cubicBezTo>
                    <a:pt x="2207703" y="1100412"/>
                    <a:pt x="2201562" y="1094271"/>
                    <a:pt x="2201562" y="1086696"/>
                  </a:cubicBezTo>
                  <a:cubicBezTo>
                    <a:pt x="2201562" y="1079121"/>
                    <a:pt x="2207703" y="1072980"/>
                    <a:pt x="2215278" y="1072980"/>
                  </a:cubicBezTo>
                  <a:close/>
                  <a:moveTo>
                    <a:pt x="2015136" y="1072980"/>
                  </a:moveTo>
                  <a:cubicBezTo>
                    <a:pt x="2022711" y="1072980"/>
                    <a:pt x="2028852" y="1079121"/>
                    <a:pt x="2028852" y="1086696"/>
                  </a:cubicBezTo>
                  <a:cubicBezTo>
                    <a:pt x="2028852" y="1094271"/>
                    <a:pt x="2022711" y="1100412"/>
                    <a:pt x="2015136" y="1100412"/>
                  </a:cubicBezTo>
                  <a:cubicBezTo>
                    <a:pt x="2007561" y="1100412"/>
                    <a:pt x="2001420" y="1094271"/>
                    <a:pt x="2001420" y="1086696"/>
                  </a:cubicBezTo>
                  <a:cubicBezTo>
                    <a:pt x="2001420" y="1079121"/>
                    <a:pt x="2007561" y="1072980"/>
                    <a:pt x="2015136" y="1072980"/>
                  </a:cubicBezTo>
                  <a:close/>
                  <a:moveTo>
                    <a:pt x="1814994" y="1072980"/>
                  </a:moveTo>
                  <a:cubicBezTo>
                    <a:pt x="1822569" y="1072980"/>
                    <a:pt x="1828710" y="1079121"/>
                    <a:pt x="1828710" y="1086696"/>
                  </a:cubicBezTo>
                  <a:cubicBezTo>
                    <a:pt x="1828710" y="1094271"/>
                    <a:pt x="1822569" y="1100412"/>
                    <a:pt x="1814994" y="1100412"/>
                  </a:cubicBezTo>
                  <a:cubicBezTo>
                    <a:pt x="1807419" y="1100412"/>
                    <a:pt x="1801278" y="1094271"/>
                    <a:pt x="1801278" y="1086696"/>
                  </a:cubicBezTo>
                  <a:cubicBezTo>
                    <a:pt x="1801278" y="1079121"/>
                    <a:pt x="1807419" y="1072980"/>
                    <a:pt x="1814994" y="1072980"/>
                  </a:cubicBezTo>
                  <a:close/>
                  <a:moveTo>
                    <a:pt x="1614852" y="1072980"/>
                  </a:moveTo>
                  <a:cubicBezTo>
                    <a:pt x="1622427" y="1072980"/>
                    <a:pt x="1628568" y="1079121"/>
                    <a:pt x="1628568" y="1086696"/>
                  </a:cubicBezTo>
                  <a:cubicBezTo>
                    <a:pt x="1628568" y="1094271"/>
                    <a:pt x="1622427" y="1100412"/>
                    <a:pt x="1614852" y="1100412"/>
                  </a:cubicBezTo>
                  <a:cubicBezTo>
                    <a:pt x="1607277" y="1100412"/>
                    <a:pt x="1601136" y="1094271"/>
                    <a:pt x="1601136" y="1086696"/>
                  </a:cubicBezTo>
                  <a:cubicBezTo>
                    <a:pt x="1601136" y="1079121"/>
                    <a:pt x="1607277" y="1072980"/>
                    <a:pt x="1614852" y="1072980"/>
                  </a:cubicBezTo>
                  <a:close/>
                  <a:moveTo>
                    <a:pt x="1414710" y="1072980"/>
                  </a:moveTo>
                  <a:cubicBezTo>
                    <a:pt x="1422285" y="1072980"/>
                    <a:pt x="1428426" y="1079121"/>
                    <a:pt x="1428426" y="1086696"/>
                  </a:cubicBezTo>
                  <a:cubicBezTo>
                    <a:pt x="1428426" y="1094271"/>
                    <a:pt x="1422285" y="1100412"/>
                    <a:pt x="1414710" y="1100412"/>
                  </a:cubicBezTo>
                  <a:cubicBezTo>
                    <a:pt x="1407135" y="1100412"/>
                    <a:pt x="1400994" y="1094271"/>
                    <a:pt x="1400994" y="1086696"/>
                  </a:cubicBezTo>
                  <a:cubicBezTo>
                    <a:pt x="1400994" y="1079121"/>
                    <a:pt x="1407135" y="1072980"/>
                    <a:pt x="1414710" y="1072980"/>
                  </a:cubicBezTo>
                  <a:close/>
                  <a:moveTo>
                    <a:pt x="1214568" y="1072980"/>
                  </a:moveTo>
                  <a:cubicBezTo>
                    <a:pt x="1222143" y="1072980"/>
                    <a:pt x="1228284" y="1079121"/>
                    <a:pt x="1228284" y="1086696"/>
                  </a:cubicBezTo>
                  <a:cubicBezTo>
                    <a:pt x="1228284" y="1094271"/>
                    <a:pt x="1222143" y="1100412"/>
                    <a:pt x="1214568" y="1100412"/>
                  </a:cubicBezTo>
                  <a:cubicBezTo>
                    <a:pt x="1206993" y="1100412"/>
                    <a:pt x="1200852" y="1094271"/>
                    <a:pt x="1200852" y="1086696"/>
                  </a:cubicBezTo>
                  <a:cubicBezTo>
                    <a:pt x="1200852" y="1079121"/>
                    <a:pt x="1206993" y="1072980"/>
                    <a:pt x="1214568" y="1072980"/>
                  </a:cubicBezTo>
                  <a:close/>
                  <a:moveTo>
                    <a:pt x="1014426" y="1072980"/>
                  </a:moveTo>
                  <a:cubicBezTo>
                    <a:pt x="1022001" y="1072980"/>
                    <a:pt x="1028142" y="1079121"/>
                    <a:pt x="1028142" y="1086696"/>
                  </a:cubicBezTo>
                  <a:cubicBezTo>
                    <a:pt x="1028142" y="1094271"/>
                    <a:pt x="1022001" y="1100412"/>
                    <a:pt x="1014426" y="1100412"/>
                  </a:cubicBezTo>
                  <a:cubicBezTo>
                    <a:pt x="1006851" y="1100412"/>
                    <a:pt x="1000710" y="1094271"/>
                    <a:pt x="1000710" y="1086696"/>
                  </a:cubicBezTo>
                  <a:cubicBezTo>
                    <a:pt x="1000710" y="1079121"/>
                    <a:pt x="1006851" y="1072980"/>
                    <a:pt x="1014426" y="1072980"/>
                  </a:cubicBezTo>
                  <a:close/>
                  <a:moveTo>
                    <a:pt x="814284" y="1072980"/>
                  </a:moveTo>
                  <a:cubicBezTo>
                    <a:pt x="821859" y="1072980"/>
                    <a:pt x="828000" y="1079121"/>
                    <a:pt x="828000" y="1086696"/>
                  </a:cubicBezTo>
                  <a:cubicBezTo>
                    <a:pt x="828000" y="1094271"/>
                    <a:pt x="821859" y="1100412"/>
                    <a:pt x="814284" y="1100412"/>
                  </a:cubicBezTo>
                  <a:cubicBezTo>
                    <a:pt x="806709" y="1100412"/>
                    <a:pt x="800568" y="1094271"/>
                    <a:pt x="800568" y="1086696"/>
                  </a:cubicBezTo>
                  <a:cubicBezTo>
                    <a:pt x="800568" y="1079121"/>
                    <a:pt x="806709" y="1072980"/>
                    <a:pt x="814284" y="1072980"/>
                  </a:cubicBezTo>
                  <a:close/>
                  <a:moveTo>
                    <a:pt x="614142" y="1072980"/>
                  </a:moveTo>
                  <a:cubicBezTo>
                    <a:pt x="621717" y="1072980"/>
                    <a:pt x="627858" y="1079121"/>
                    <a:pt x="627858" y="1086696"/>
                  </a:cubicBezTo>
                  <a:cubicBezTo>
                    <a:pt x="627858" y="1094271"/>
                    <a:pt x="621717" y="1100412"/>
                    <a:pt x="614142" y="1100412"/>
                  </a:cubicBezTo>
                  <a:cubicBezTo>
                    <a:pt x="606567" y="1100412"/>
                    <a:pt x="600426" y="1094271"/>
                    <a:pt x="600426" y="1086696"/>
                  </a:cubicBezTo>
                  <a:cubicBezTo>
                    <a:pt x="600426" y="1079121"/>
                    <a:pt x="606567" y="1072980"/>
                    <a:pt x="614142" y="1072980"/>
                  </a:cubicBezTo>
                  <a:close/>
                  <a:moveTo>
                    <a:pt x="414000" y="1072980"/>
                  </a:moveTo>
                  <a:cubicBezTo>
                    <a:pt x="421575" y="1072980"/>
                    <a:pt x="427716" y="1079121"/>
                    <a:pt x="427716" y="1086696"/>
                  </a:cubicBezTo>
                  <a:cubicBezTo>
                    <a:pt x="427716" y="1094271"/>
                    <a:pt x="421575" y="1100412"/>
                    <a:pt x="414000" y="1100412"/>
                  </a:cubicBezTo>
                  <a:cubicBezTo>
                    <a:pt x="406425" y="1100412"/>
                    <a:pt x="400284" y="1094271"/>
                    <a:pt x="400284" y="1086696"/>
                  </a:cubicBezTo>
                  <a:cubicBezTo>
                    <a:pt x="400284" y="1079121"/>
                    <a:pt x="406425" y="1072980"/>
                    <a:pt x="414000" y="1072980"/>
                  </a:cubicBezTo>
                  <a:close/>
                  <a:moveTo>
                    <a:pt x="213858" y="1072980"/>
                  </a:moveTo>
                  <a:cubicBezTo>
                    <a:pt x="221433" y="1072980"/>
                    <a:pt x="227574" y="1079121"/>
                    <a:pt x="227574" y="1086696"/>
                  </a:cubicBezTo>
                  <a:cubicBezTo>
                    <a:pt x="227574" y="1094271"/>
                    <a:pt x="221433" y="1100412"/>
                    <a:pt x="213858" y="1100412"/>
                  </a:cubicBezTo>
                  <a:cubicBezTo>
                    <a:pt x="206283" y="1100412"/>
                    <a:pt x="200142" y="1094271"/>
                    <a:pt x="200142" y="1086696"/>
                  </a:cubicBezTo>
                  <a:cubicBezTo>
                    <a:pt x="200142" y="1079121"/>
                    <a:pt x="206283" y="1072980"/>
                    <a:pt x="213858" y="1072980"/>
                  </a:cubicBezTo>
                  <a:close/>
                  <a:moveTo>
                    <a:pt x="13716" y="1072980"/>
                  </a:moveTo>
                  <a:cubicBezTo>
                    <a:pt x="21291" y="1072980"/>
                    <a:pt x="27432" y="1079121"/>
                    <a:pt x="27432" y="1086696"/>
                  </a:cubicBezTo>
                  <a:cubicBezTo>
                    <a:pt x="27432" y="1094271"/>
                    <a:pt x="21291" y="1100412"/>
                    <a:pt x="13716" y="1100412"/>
                  </a:cubicBezTo>
                  <a:cubicBezTo>
                    <a:pt x="6141" y="1100412"/>
                    <a:pt x="0" y="1094271"/>
                    <a:pt x="0" y="1086696"/>
                  </a:cubicBezTo>
                  <a:cubicBezTo>
                    <a:pt x="0" y="1079121"/>
                    <a:pt x="6141" y="1072980"/>
                    <a:pt x="13716" y="1072980"/>
                  </a:cubicBezTo>
                  <a:close/>
                  <a:moveTo>
                    <a:pt x="2415425" y="858384"/>
                  </a:moveTo>
                  <a:cubicBezTo>
                    <a:pt x="2423000" y="858384"/>
                    <a:pt x="2429141" y="864525"/>
                    <a:pt x="2429141" y="872100"/>
                  </a:cubicBezTo>
                  <a:cubicBezTo>
                    <a:pt x="2429141" y="879675"/>
                    <a:pt x="2423000" y="885816"/>
                    <a:pt x="2415425" y="885816"/>
                  </a:cubicBezTo>
                  <a:cubicBezTo>
                    <a:pt x="2407850" y="885816"/>
                    <a:pt x="2401709" y="879675"/>
                    <a:pt x="2401709" y="872100"/>
                  </a:cubicBezTo>
                  <a:cubicBezTo>
                    <a:pt x="2401709" y="864525"/>
                    <a:pt x="2407850" y="858384"/>
                    <a:pt x="2415425" y="858384"/>
                  </a:cubicBezTo>
                  <a:close/>
                  <a:moveTo>
                    <a:pt x="2215278" y="858384"/>
                  </a:moveTo>
                  <a:cubicBezTo>
                    <a:pt x="2222853" y="858384"/>
                    <a:pt x="2228994" y="864525"/>
                    <a:pt x="2228994" y="872100"/>
                  </a:cubicBezTo>
                  <a:cubicBezTo>
                    <a:pt x="2228994" y="879675"/>
                    <a:pt x="2222853" y="885816"/>
                    <a:pt x="2215278" y="885816"/>
                  </a:cubicBezTo>
                  <a:cubicBezTo>
                    <a:pt x="2207703" y="885816"/>
                    <a:pt x="2201562" y="879675"/>
                    <a:pt x="2201562" y="872100"/>
                  </a:cubicBezTo>
                  <a:cubicBezTo>
                    <a:pt x="2201562" y="864525"/>
                    <a:pt x="2207703" y="858384"/>
                    <a:pt x="2215278" y="858384"/>
                  </a:cubicBezTo>
                  <a:close/>
                  <a:moveTo>
                    <a:pt x="2015136" y="858384"/>
                  </a:moveTo>
                  <a:cubicBezTo>
                    <a:pt x="2022711" y="858384"/>
                    <a:pt x="2028852" y="864525"/>
                    <a:pt x="2028852" y="872100"/>
                  </a:cubicBezTo>
                  <a:cubicBezTo>
                    <a:pt x="2028852" y="879675"/>
                    <a:pt x="2022711" y="885816"/>
                    <a:pt x="2015136" y="885816"/>
                  </a:cubicBezTo>
                  <a:cubicBezTo>
                    <a:pt x="2007561" y="885816"/>
                    <a:pt x="2001420" y="879675"/>
                    <a:pt x="2001420" y="872100"/>
                  </a:cubicBezTo>
                  <a:cubicBezTo>
                    <a:pt x="2001420" y="864525"/>
                    <a:pt x="2007561" y="858384"/>
                    <a:pt x="2015136" y="858384"/>
                  </a:cubicBezTo>
                  <a:close/>
                  <a:moveTo>
                    <a:pt x="1814994" y="858384"/>
                  </a:moveTo>
                  <a:cubicBezTo>
                    <a:pt x="1822569" y="858384"/>
                    <a:pt x="1828710" y="864525"/>
                    <a:pt x="1828710" y="872100"/>
                  </a:cubicBezTo>
                  <a:cubicBezTo>
                    <a:pt x="1828710" y="879675"/>
                    <a:pt x="1822569" y="885816"/>
                    <a:pt x="1814994" y="885816"/>
                  </a:cubicBezTo>
                  <a:cubicBezTo>
                    <a:pt x="1807419" y="885816"/>
                    <a:pt x="1801278" y="879675"/>
                    <a:pt x="1801278" y="872100"/>
                  </a:cubicBezTo>
                  <a:cubicBezTo>
                    <a:pt x="1801278" y="864525"/>
                    <a:pt x="1807419" y="858384"/>
                    <a:pt x="1814994" y="858384"/>
                  </a:cubicBezTo>
                  <a:close/>
                  <a:moveTo>
                    <a:pt x="1614852" y="858384"/>
                  </a:moveTo>
                  <a:cubicBezTo>
                    <a:pt x="1622427" y="858384"/>
                    <a:pt x="1628568" y="864525"/>
                    <a:pt x="1628568" y="872100"/>
                  </a:cubicBezTo>
                  <a:cubicBezTo>
                    <a:pt x="1628568" y="879675"/>
                    <a:pt x="1622427" y="885816"/>
                    <a:pt x="1614852" y="885816"/>
                  </a:cubicBezTo>
                  <a:cubicBezTo>
                    <a:pt x="1607277" y="885816"/>
                    <a:pt x="1601136" y="879675"/>
                    <a:pt x="1601136" y="872100"/>
                  </a:cubicBezTo>
                  <a:cubicBezTo>
                    <a:pt x="1601136" y="864525"/>
                    <a:pt x="1607277" y="858384"/>
                    <a:pt x="1614852" y="858384"/>
                  </a:cubicBezTo>
                  <a:close/>
                  <a:moveTo>
                    <a:pt x="1414710" y="858384"/>
                  </a:moveTo>
                  <a:cubicBezTo>
                    <a:pt x="1422285" y="858384"/>
                    <a:pt x="1428426" y="864525"/>
                    <a:pt x="1428426" y="872100"/>
                  </a:cubicBezTo>
                  <a:cubicBezTo>
                    <a:pt x="1428426" y="879675"/>
                    <a:pt x="1422285" y="885816"/>
                    <a:pt x="1414710" y="885816"/>
                  </a:cubicBezTo>
                  <a:cubicBezTo>
                    <a:pt x="1407135" y="885816"/>
                    <a:pt x="1400994" y="879675"/>
                    <a:pt x="1400994" y="872100"/>
                  </a:cubicBezTo>
                  <a:cubicBezTo>
                    <a:pt x="1400994" y="864525"/>
                    <a:pt x="1407135" y="858384"/>
                    <a:pt x="1414710" y="858384"/>
                  </a:cubicBezTo>
                  <a:close/>
                  <a:moveTo>
                    <a:pt x="1214568" y="858384"/>
                  </a:moveTo>
                  <a:cubicBezTo>
                    <a:pt x="1222143" y="858384"/>
                    <a:pt x="1228284" y="864525"/>
                    <a:pt x="1228284" y="872100"/>
                  </a:cubicBezTo>
                  <a:cubicBezTo>
                    <a:pt x="1228284" y="879675"/>
                    <a:pt x="1222143" y="885816"/>
                    <a:pt x="1214568" y="885816"/>
                  </a:cubicBezTo>
                  <a:cubicBezTo>
                    <a:pt x="1206993" y="885816"/>
                    <a:pt x="1200852" y="879675"/>
                    <a:pt x="1200852" y="872100"/>
                  </a:cubicBezTo>
                  <a:cubicBezTo>
                    <a:pt x="1200852" y="864525"/>
                    <a:pt x="1206993" y="858384"/>
                    <a:pt x="1214568" y="858384"/>
                  </a:cubicBezTo>
                  <a:close/>
                  <a:moveTo>
                    <a:pt x="1014426" y="858384"/>
                  </a:moveTo>
                  <a:cubicBezTo>
                    <a:pt x="1022001" y="858384"/>
                    <a:pt x="1028142" y="864525"/>
                    <a:pt x="1028142" y="872100"/>
                  </a:cubicBezTo>
                  <a:cubicBezTo>
                    <a:pt x="1028142" y="879675"/>
                    <a:pt x="1022001" y="885816"/>
                    <a:pt x="1014426" y="885816"/>
                  </a:cubicBezTo>
                  <a:cubicBezTo>
                    <a:pt x="1006851" y="885816"/>
                    <a:pt x="1000710" y="879675"/>
                    <a:pt x="1000710" y="872100"/>
                  </a:cubicBezTo>
                  <a:cubicBezTo>
                    <a:pt x="1000710" y="864525"/>
                    <a:pt x="1006851" y="858384"/>
                    <a:pt x="1014426" y="858384"/>
                  </a:cubicBezTo>
                  <a:close/>
                  <a:moveTo>
                    <a:pt x="814284" y="858384"/>
                  </a:moveTo>
                  <a:cubicBezTo>
                    <a:pt x="821859" y="858384"/>
                    <a:pt x="828000" y="864525"/>
                    <a:pt x="828000" y="872100"/>
                  </a:cubicBezTo>
                  <a:cubicBezTo>
                    <a:pt x="828000" y="879675"/>
                    <a:pt x="821859" y="885816"/>
                    <a:pt x="814284" y="885816"/>
                  </a:cubicBezTo>
                  <a:cubicBezTo>
                    <a:pt x="806709" y="885816"/>
                    <a:pt x="800568" y="879675"/>
                    <a:pt x="800568" y="872100"/>
                  </a:cubicBezTo>
                  <a:cubicBezTo>
                    <a:pt x="800568" y="864525"/>
                    <a:pt x="806709" y="858384"/>
                    <a:pt x="814284" y="858384"/>
                  </a:cubicBezTo>
                  <a:close/>
                  <a:moveTo>
                    <a:pt x="614142" y="858384"/>
                  </a:moveTo>
                  <a:cubicBezTo>
                    <a:pt x="621717" y="858384"/>
                    <a:pt x="627858" y="864525"/>
                    <a:pt x="627858" y="872100"/>
                  </a:cubicBezTo>
                  <a:cubicBezTo>
                    <a:pt x="627858" y="879675"/>
                    <a:pt x="621717" y="885816"/>
                    <a:pt x="614142" y="885816"/>
                  </a:cubicBezTo>
                  <a:cubicBezTo>
                    <a:pt x="606567" y="885816"/>
                    <a:pt x="600426" y="879675"/>
                    <a:pt x="600426" y="872100"/>
                  </a:cubicBezTo>
                  <a:cubicBezTo>
                    <a:pt x="600426" y="864525"/>
                    <a:pt x="606567" y="858384"/>
                    <a:pt x="614142" y="858384"/>
                  </a:cubicBezTo>
                  <a:close/>
                  <a:moveTo>
                    <a:pt x="414000" y="858384"/>
                  </a:moveTo>
                  <a:cubicBezTo>
                    <a:pt x="421575" y="858384"/>
                    <a:pt x="427716" y="864525"/>
                    <a:pt x="427716" y="872100"/>
                  </a:cubicBezTo>
                  <a:cubicBezTo>
                    <a:pt x="427716" y="879675"/>
                    <a:pt x="421575" y="885816"/>
                    <a:pt x="414000" y="885816"/>
                  </a:cubicBezTo>
                  <a:cubicBezTo>
                    <a:pt x="406425" y="885816"/>
                    <a:pt x="400284" y="879675"/>
                    <a:pt x="400284" y="872100"/>
                  </a:cubicBezTo>
                  <a:cubicBezTo>
                    <a:pt x="400284" y="864525"/>
                    <a:pt x="406425" y="858384"/>
                    <a:pt x="414000" y="858384"/>
                  </a:cubicBezTo>
                  <a:close/>
                  <a:moveTo>
                    <a:pt x="213858" y="858384"/>
                  </a:moveTo>
                  <a:cubicBezTo>
                    <a:pt x="221433" y="858384"/>
                    <a:pt x="227574" y="864525"/>
                    <a:pt x="227574" y="872100"/>
                  </a:cubicBezTo>
                  <a:cubicBezTo>
                    <a:pt x="227574" y="879675"/>
                    <a:pt x="221433" y="885816"/>
                    <a:pt x="213858" y="885816"/>
                  </a:cubicBezTo>
                  <a:cubicBezTo>
                    <a:pt x="206283" y="885816"/>
                    <a:pt x="200142" y="879675"/>
                    <a:pt x="200142" y="872100"/>
                  </a:cubicBezTo>
                  <a:cubicBezTo>
                    <a:pt x="200142" y="864525"/>
                    <a:pt x="206283" y="858384"/>
                    <a:pt x="213858" y="858384"/>
                  </a:cubicBezTo>
                  <a:close/>
                  <a:moveTo>
                    <a:pt x="13716" y="858384"/>
                  </a:moveTo>
                  <a:cubicBezTo>
                    <a:pt x="21291" y="858384"/>
                    <a:pt x="27432" y="864525"/>
                    <a:pt x="27432" y="872100"/>
                  </a:cubicBezTo>
                  <a:cubicBezTo>
                    <a:pt x="27432" y="879675"/>
                    <a:pt x="21291" y="885816"/>
                    <a:pt x="13716" y="885816"/>
                  </a:cubicBezTo>
                  <a:cubicBezTo>
                    <a:pt x="6141" y="885816"/>
                    <a:pt x="0" y="879675"/>
                    <a:pt x="0" y="872100"/>
                  </a:cubicBezTo>
                  <a:cubicBezTo>
                    <a:pt x="0" y="864525"/>
                    <a:pt x="6141" y="858384"/>
                    <a:pt x="13716" y="858384"/>
                  </a:cubicBezTo>
                  <a:close/>
                  <a:moveTo>
                    <a:pt x="2415425" y="643788"/>
                  </a:moveTo>
                  <a:cubicBezTo>
                    <a:pt x="2423000" y="643788"/>
                    <a:pt x="2429141" y="649929"/>
                    <a:pt x="2429141" y="657504"/>
                  </a:cubicBezTo>
                  <a:cubicBezTo>
                    <a:pt x="2429141" y="665079"/>
                    <a:pt x="2423000" y="671220"/>
                    <a:pt x="2415425" y="671220"/>
                  </a:cubicBezTo>
                  <a:cubicBezTo>
                    <a:pt x="2407850" y="671220"/>
                    <a:pt x="2401709" y="665079"/>
                    <a:pt x="2401709" y="657504"/>
                  </a:cubicBezTo>
                  <a:cubicBezTo>
                    <a:pt x="2401709" y="649929"/>
                    <a:pt x="2407850" y="643788"/>
                    <a:pt x="2415425" y="643788"/>
                  </a:cubicBezTo>
                  <a:close/>
                  <a:moveTo>
                    <a:pt x="2215278" y="643788"/>
                  </a:moveTo>
                  <a:cubicBezTo>
                    <a:pt x="2222853" y="643788"/>
                    <a:pt x="2228994" y="649929"/>
                    <a:pt x="2228994" y="657504"/>
                  </a:cubicBezTo>
                  <a:cubicBezTo>
                    <a:pt x="2228994" y="665079"/>
                    <a:pt x="2222853" y="671220"/>
                    <a:pt x="2215278" y="671220"/>
                  </a:cubicBezTo>
                  <a:cubicBezTo>
                    <a:pt x="2207703" y="671220"/>
                    <a:pt x="2201562" y="665079"/>
                    <a:pt x="2201562" y="657504"/>
                  </a:cubicBezTo>
                  <a:cubicBezTo>
                    <a:pt x="2201562" y="649929"/>
                    <a:pt x="2207703" y="643788"/>
                    <a:pt x="2215278" y="643788"/>
                  </a:cubicBezTo>
                  <a:close/>
                  <a:moveTo>
                    <a:pt x="2015136" y="643788"/>
                  </a:moveTo>
                  <a:cubicBezTo>
                    <a:pt x="2022711" y="643788"/>
                    <a:pt x="2028852" y="649929"/>
                    <a:pt x="2028852" y="657504"/>
                  </a:cubicBezTo>
                  <a:cubicBezTo>
                    <a:pt x="2028852" y="665079"/>
                    <a:pt x="2022711" y="671220"/>
                    <a:pt x="2015136" y="671220"/>
                  </a:cubicBezTo>
                  <a:cubicBezTo>
                    <a:pt x="2007561" y="671220"/>
                    <a:pt x="2001420" y="665079"/>
                    <a:pt x="2001420" y="657504"/>
                  </a:cubicBezTo>
                  <a:cubicBezTo>
                    <a:pt x="2001420" y="649929"/>
                    <a:pt x="2007561" y="643788"/>
                    <a:pt x="2015136" y="643788"/>
                  </a:cubicBezTo>
                  <a:close/>
                  <a:moveTo>
                    <a:pt x="1814994" y="643788"/>
                  </a:moveTo>
                  <a:cubicBezTo>
                    <a:pt x="1822569" y="643788"/>
                    <a:pt x="1828710" y="649929"/>
                    <a:pt x="1828710" y="657504"/>
                  </a:cubicBezTo>
                  <a:cubicBezTo>
                    <a:pt x="1828710" y="665079"/>
                    <a:pt x="1822569" y="671220"/>
                    <a:pt x="1814994" y="671220"/>
                  </a:cubicBezTo>
                  <a:cubicBezTo>
                    <a:pt x="1807419" y="671220"/>
                    <a:pt x="1801278" y="665079"/>
                    <a:pt x="1801278" y="657504"/>
                  </a:cubicBezTo>
                  <a:cubicBezTo>
                    <a:pt x="1801278" y="649929"/>
                    <a:pt x="1807419" y="643788"/>
                    <a:pt x="1814994" y="643788"/>
                  </a:cubicBezTo>
                  <a:close/>
                  <a:moveTo>
                    <a:pt x="1614852" y="643788"/>
                  </a:moveTo>
                  <a:cubicBezTo>
                    <a:pt x="1622427" y="643788"/>
                    <a:pt x="1628568" y="649929"/>
                    <a:pt x="1628568" y="657504"/>
                  </a:cubicBezTo>
                  <a:cubicBezTo>
                    <a:pt x="1628568" y="665079"/>
                    <a:pt x="1622427" y="671220"/>
                    <a:pt x="1614852" y="671220"/>
                  </a:cubicBezTo>
                  <a:cubicBezTo>
                    <a:pt x="1607277" y="671220"/>
                    <a:pt x="1601136" y="665079"/>
                    <a:pt x="1601136" y="657504"/>
                  </a:cubicBezTo>
                  <a:cubicBezTo>
                    <a:pt x="1601136" y="649929"/>
                    <a:pt x="1607277" y="643788"/>
                    <a:pt x="1614852" y="643788"/>
                  </a:cubicBezTo>
                  <a:close/>
                  <a:moveTo>
                    <a:pt x="1414710" y="643788"/>
                  </a:moveTo>
                  <a:cubicBezTo>
                    <a:pt x="1422285" y="643788"/>
                    <a:pt x="1428426" y="649929"/>
                    <a:pt x="1428426" y="657504"/>
                  </a:cubicBezTo>
                  <a:cubicBezTo>
                    <a:pt x="1428426" y="665079"/>
                    <a:pt x="1422285" y="671220"/>
                    <a:pt x="1414710" y="671220"/>
                  </a:cubicBezTo>
                  <a:cubicBezTo>
                    <a:pt x="1407135" y="671220"/>
                    <a:pt x="1400994" y="665079"/>
                    <a:pt x="1400994" y="657504"/>
                  </a:cubicBezTo>
                  <a:cubicBezTo>
                    <a:pt x="1400994" y="649929"/>
                    <a:pt x="1407135" y="643788"/>
                    <a:pt x="1414710" y="643788"/>
                  </a:cubicBezTo>
                  <a:close/>
                  <a:moveTo>
                    <a:pt x="1214568" y="643788"/>
                  </a:moveTo>
                  <a:cubicBezTo>
                    <a:pt x="1222143" y="643788"/>
                    <a:pt x="1228284" y="649929"/>
                    <a:pt x="1228284" y="657504"/>
                  </a:cubicBezTo>
                  <a:cubicBezTo>
                    <a:pt x="1228284" y="665079"/>
                    <a:pt x="1222143" y="671220"/>
                    <a:pt x="1214568" y="671220"/>
                  </a:cubicBezTo>
                  <a:cubicBezTo>
                    <a:pt x="1206993" y="671220"/>
                    <a:pt x="1200852" y="665079"/>
                    <a:pt x="1200852" y="657504"/>
                  </a:cubicBezTo>
                  <a:cubicBezTo>
                    <a:pt x="1200852" y="649929"/>
                    <a:pt x="1206993" y="643788"/>
                    <a:pt x="1214568" y="643788"/>
                  </a:cubicBezTo>
                  <a:close/>
                  <a:moveTo>
                    <a:pt x="1014426" y="643788"/>
                  </a:moveTo>
                  <a:cubicBezTo>
                    <a:pt x="1022001" y="643788"/>
                    <a:pt x="1028142" y="649929"/>
                    <a:pt x="1028142" y="657504"/>
                  </a:cubicBezTo>
                  <a:cubicBezTo>
                    <a:pt x="1028142" y="665079"/>
                    <a:pt x="1022001" y="671220"/>
                    <a:pt x="1014426" y="671220"/>
                  </a:cubicBezTo>
                  <a:cubicBezTo>
                    <a:pt x="1006851" y="671220"/>
                    <a:pt x="1000710" y="665079"/>
                    <a:pt x="1000710" y="657504"/>
                  </a:cubicBezTo>
                  <a:cubicBezTo>
                    <a:pt x="1000710" y="649929"/>
                    <a:pt x="1006851" y="643788"/>
                    <a:pt x="1014426" y="643788"/>
                  </a:cubicBezTo>
                  <a:close/>
                  <a:moveTo>
                    <a:pt x="814284" y="643788"/>
                  </a:moveTo>
                  <a:cubicBezTo>
                    <a:pt x="821859" y="643788"/>
                    <a:pt x="828000" y="649929"/>
                    <a:pt x="828000" y="657504"/>
                  </a:cubicBezTo>
                  <a:cubicBezTo>
                    <a:pt x="828000" y="665079"/>
                    <a:pt x="821859" y="671220"/>
                    <a:pt x="814284" y="671220"/>
                  </a:cubicBezTo>
                  <a:cubicBezTo>
                    <a:pt x="806709" y="671220"/>
                    <a:pt x="800568" y="665079"/>
                    <a:pt x="800568" y="657504"/>
                  </a:cubicBezTo>
                  <a:cubicBezTo>
                    <a:pt x="800568" y="649929"/>
                    <a:pt x="806709" y="643788"/>
                    <a:pt x="814284" y="643788"/>
                  </a:cubicBezTo>
                  <a:close/>
                  <a:moveTo>
                    <a:pt x="614142" y="643788"/>
                  </a:moveTo>
                  <a:cubicBezTo>
                    <a:pt x="621717" y="643788"/>
                    <a:pt x="627858" y="649929"/>
                    <a:pt x="627858" y="657504"/>
                  </a:cubicBezTo>
                  <a:cubicBezTo>
                    <a:pt x="627858" y="665079"/>
                    <a:pt x="621717" y="671220"/>
                    <a:pt x="614142" y="671220"/>
                  </a:cubicBezTo>
                  <a:cubicBezTo>
                    <a:pt x="606567" y="671220"/>
                    <a:pt x="600426" y="665079"/>
                    <a:pt x="600426" y="657504"/>
                  </a:cubicBezTo>
                  <a:cubicBezTo>
                    <a:pt x="600426" y="649929"/>
                    <a:pt x="606567" y="643788"/>
                    <a:pt x="614142" y="643788"/>
                  </a:cubicBezTo>
                  <a:close/>
                  <a:moveTo>
                    <a:pt x="414000" y="643788"/>
                  </a:moveTo>
                  <a:cubicBezTo>
                    <a:pt x="421575" y="643788"/>
                    <a:pt x="427716" y="649929"/>
                    <a:pt x="427716" y="657504"/>
                  </a:cubicBezTo>
                  <a:cubicBezTo>
                    <a:pt x="427716" y="665079"/>
                    <a:pt x="421575" y="671220"/>
                    <a:pt x="414000" y="671220"/>
                  </a:cubicBezTo>
                  <a:cubicBezTo>
                    <a:pt x="406425" y="671220"/>
                    <a:pt x="400284" y="665079"/>
                    <a:pt x="400284" y="657504"/>
                  </a:cubicBezTo>
                  <a:cubicBezTo>
                    <a:pt x="400284" y="649929"/>
                    <a:pt x="406425" y="643788"/>
                    <a:pt x="414000" y="643788"/>
                  </a:cubicBezTo>
                  <a:close/>
                  <a:moveTo>
                    <a:pt x="213858" y="643788"/>
                  </a:moveTo>
                  <a:cubicBezTo>
                    <a:pt x="221433" y="643788"/>
                    <a:pt x="227574" y="649929"/>
                    <a:pt x="227574" y="657504"/>
                  </a:cubicBezTo>
                  <a:cubicBezTo>
                    <a:pt x="227574" y="665079"/>
                    <a:pt x="221433" y="671220"/>
                    <a:pt x="213858" y="671220"/>
                  </a:cubicBezTo>
                  <a:cubicBezTo>
                    <a:pt x="206283" y="671220"/>
                    <a:pt x="200142" y="665079"/>
                    <a:pt x="200142" y="657504"/>
                  </a:cubicBezTo>
                  <a:cubicBezTo>
                    <a:pt x="200142" y="649929"/>
                    <a:pt x="206283" y="643788"/>
                    <a:pt x="213858" y="643788"/>
                  </a:cubicBezTo>
                  <a:close/>
                  <a:moveTo>
                    <a:pt x="13716" y="643788"/>
                  </a:moveTo>
                  <a:cubicBezTo>
                    <a:pt x="21291" y="643788"/>
                    <a:pt x="27432" y="649929"/>
                    <a:pt x="27432" y="657504"/>
                  </a:cubicBezTo>
                  <a:cubicBezTo>
                    <a:pt x="27432" y="665079"/>
                    <a:pt x="21291" y="671220"/>
                    <a:pt x="13716" y="671220"/>
                  </a:cubicBezTo>
                  <a:cubicBezTo>
                    <a:pt x="6141" y="671220"/>
                    <a:pt x="0" y="665079"/>
                    <a:pt x="0" y="657504"/>
                  </a:cubicBezTo>
                  <a:cubicBezTo>
                    <a:pt x="0" y="649929"/>
                    <a:pt x="6141" y="643788"/>
                    <a:pt x="13716" y="643788"/>
                  </a:cubicBezTo>
                  <a:close/>
                  <a:moveTo>
                    <a:pt x="2415425" y="429192"/>
                  </a:moveTo>
                  <a:cubicBezTo>
                    <a:pt x="2423000" y="429192"/>
                    <a:pt x="2429141" y="435333"/>
                    <a:pt x="2429141" y="442908"/>
                  </a:cubicBezTo>
                  <a:cubicBezTo>
                    <a:pt x="2429141" y="450483"/>
                    <a:pt x="2423000" y="456624"/>
                    <a:pt x="2415425" y="456624"/>
                  </a:cubicBezTo>
                  <a:cubicBezTo>
                    <a:pt x="2407850" y="456624"/>
                    <a:pt x="2401709" y="450483"/>
                    <a:pt x="2401709" y="442908"/>
                  </a:cubicBezTo>
                  <a:cubicBezTo>
                    <a:pt x="2401709" y="435333"/>
                    <a:pt x="2407850" y="429192"/>
                    <a:pt x="2415425" y="429192"/>
                  </a:cubicBezTo>
                  <a:close/>
                  <a:moveTo>
                    <a:pt x="2215278" y="429192"/>
                  </a:moveTo>
                  <a:cubicBezTo>
                    <a:pt x="2222853" y="429192"/>
                    <a:pt x="2228994" y="435333"/>
                    <a:pt x="2228994" y="442908"/>
                  </a:cubicBezTo>
                  <a:cubicBezTo>
                    <a:pt x="2228994" y="450483"/>
                    <a:pt x="2222853" y="456624"/>
                    <a:pt x="2215278" y="456624"/>
                  </a:cubicBezTo>
                  <a:cubicBezTo>
                    <a:pt x="2207703" y="456624"/>
                    <a:pt x="2201562" y="450483"/>
                    <a:pt x="2201562" y="442908"/>
                  </a:cubicBezTo>
                  <a:cubicBezTo>
                    <a:pt x="2201562" y="435333"/>
                    <a:pt x="2207703" y="429192"/>
                    <a:pt x="2215278" y="429192"/>
                  </a:cubicBezTo>
                  <a:close/>
                  <a:moveTo>
                    <a:pt x="2015136" y="429192"/>
                  </a:moveTo>
                  <a:cubicBezTo>
                    <a:pt x="2022711" y="429192"/>
                    <a:pt x="2028852" y="435333"/>
                    <a:pt x="2028852" y="442908"/>
                  </a:cubicBezTo>
                  <a:cubicBezTo>
                    <a:pt x="2028852" y="450483"/>
                    <a:pt x="2022711" y="456624"/>
                    <a:pt x="2015136" y="456624"/>
                  </a:cubicBezTo>
                  <a:cubicBezTo>
                    <a:pt x="2007561" y="456624"/>
                    <a:pt x="2001420" y="450483"/>
                    <a:pt x="2001420" y="442908"/>
                  </a:cubicBezTo>
                  <a:cubicBezTo>
                    <a:pt x="2001420" y="435333"/>
                    <a:pt x="2007561" y="429192"/>
                    <a:pt x="2015136" y="429192"/>
                  </a:cubicBezTo>
                  <a:close/>
                  <a:moveTo>
                    <a:pt x="1814994" y="429192"/>
                  </a:moveTo>
                  <a:cubicBezTo>
                    <a:pt x="1822569" y="429192"/>
                    <a:pt x="1828710" y="435333"/>
                    <a:pt x="1828710" y="442908"/>
                  </a:cubicBezTo>
                  <a:cubicBezTo>
                    <a:pt x="1828710" y="450483"/>
                    <a:pt x="1822569" y="456624"/>
                    <a:pt x="1814994" y="456624"/>
                  </a:cubicBezTo>
                  <a:cubicBezTo>
                    <a:pt x="1807419" y="456624"/>
                    <a:pt x="1801278" y="450483"/>
                    <a:pt x="1801278" y="442908"/>
                  </a:cubicBezTo>
                  <a:cubicBezTo>
                    <a:pt x="1801278" y="435333"/>
                    <a:pt x="1807419" y="429192"/>
                    <a:pt x="1814994" y="429192"/>
                  </a:cubicBezTo>
                  <a:close/>
                  <a:moveTo>
                    <a:pt x="1614852" y="429192"/>
                  </a:moveTo>
                  <a:cubicBezTo>
                    <a:pt x="1622427" y="429192"/>
                    <a:pt x="1628568" y="435333"/>
                    <a:pt x="1628568" y="442908"/>
                  </a:cubicBezTo>
                  <a:cubicBezTo>
                    <a:pt x="1628568" y="450483"/>
                    <a:pt x="1622427" y="456624"/>
                    <a:pt x="1614852" y="456624"/>
                  </a:cubicBezTo>
                  <a:cubicBezTo>
                    <a:pt x="1607277" y="456624"/>
                    <a:pt x="1601136" y="450483"/>
                    <a:pt x="1601136" y="442908"/>
                  </a:cubicBezTo>
                  <a:cubicBezTo>
                    <a:pt x="1601136" y="435333"/>
                    <a:pt x="1607277" y="429192"/>
                    <a:pt x="1614852" y="429192"/>
                  </a:cubicBezTo>
                  <a:close/>
                  <a:moveTo>
                    <a:pt x="1414710" y="429192"/>
                  </a:moveTo>
                  <a:cubicBezTo>
                    <a:pt x="1422285" y="429192"/>
                    <a:pt x="1428426" y="435333"/>
                    <a:pt x="1428426" y="442908"/>
                  </a:cubicBezTo>
                  <a:cubicBezTo>
                    <a:pt x="1428426" y="450483"/>
                    <a:pt x="1422285" y="456624"/>
                    <a:pt x="1414710" y="456624"/>
                  </a:cubicBezTo>
                  <a:cubicBezTo>
                    <a:pt x="1407135" y="456624"/>
                    <a:pt x="1400994" y="450483"/>
                    <a:pt x="1400994" y="442908"/>
                  </a:cubicBezTo>
                  <a:cubicBezTo>
                    <a:pt x="1400994" y="435333"/>
                    <a:pt x="1407135" y="429192"/>
                    <a:pt x="1414710" y="429192"/>
                  </a:cubicBezTo>
                  <a:close/>
                  <a:moveTo>
                    <a:pt x="1214568" y="429192"/>
                  </a:moveTo>
                  <a:cubicBezTo>
                    <a:pt x="1222143" y="429192"/>
                    <a:pt x="1228284" y="435333"/>
                    <a:pt x="1228284" y="442908"/>
                  </a:cubicBezTo>
                  <a:cubicBezTo>
                    <a:pt x="1228284" y="450483"/>
                    <a:pt x="1222143" y="456624"/>
                    <a:pt x="1214568" y="456624"/>
                  </a:cubicBezTo>
                  <a:cubicBezTo>
                    <a:pt x="1206993" y="456624"/>
                    <a:pt x="1200852" y="450483"/>
                    <a:pt x="1200852" y="442908"/>
                  </a:cubicBezTo>
                  <a:cubicBezTo>
                    <a:pt x="1200852" y="435333"/>
                    <a:pt x="1206993" y="429192"/>
                    <a:pt x="1214568" y="429192"/>
                  </a:cubicBezTo>
                  <a:close/>
                  <a:moveTo>
                    <a:pt x="1014426" y="429192"/>
                  </a:moveTo>
                  <a:cubicBezTo>
                    <a:pt x="1022001" y="429192"/>
                    <a:pt x="1028142" y="435333"/>
                    <a:pt x="1028142" y="442908"/>
                  </a:cubicBezTo>
                  <a:cubicBezTo>
                    <a:pt x="1028142" y="450483"/>
                    <a:pt x="1022001" y="456624"/>
                    <a:pt x="1014426" y="456624"/>
                  </a:cubicBezTo>
                  <a:cubicBezTo>
                    <a:pt x="1006851" y="456624"/>
                    <a:pt x="1000710" y="450483"/>
                    <a:pt x="1000710" y="442908"/>
                  </a:cubicBezTo>
                  <a:cubicBezTo>
                    <a:pt x="1000710" y="435333"/>
                    <a:pt x="1006851" y="429192"/>
                    <a:pt x="1014426" y="429192"/>
                  </a:cubicBezTo>
                  <a:close/>
                  <a:moveTo>
                    <a:pt x="814284" y="429192"/>
                  </a:moveTo>
                  <a:cubicBezTo>
                    <a:pt x="821859" y="429192"/>
                    <a:pt x="828000" y="435333"/>
                    <a:pt x="828000" y="442908"/>
                  </a:cubicBezTo>
                  <a:cubicBezTo>
                    <a:pt x="828000" y="450483"/>
                    <a:pt x="821859" y="456624"/>
                    <a:pt x="814284" y="456624"/>
                  </a:cubicBezTo>
                  <a:cubicBezTo>
                    <a:pt x="806709" y="456624"/>
                    <a:pt x="800568" y="450483"/>
                    <a:pt x="800568" y="442908"/>
                  </a:cubicBezTo>
                  <a:cubicBezTo>
                    <a:pt x="800568" y="435333"/>
                    <a:pt x="806709" y="429192"/>
                    <a:pt x="814284" y="429192"/>
                  </a:cubicBezTo>
                  <a:close/>
                  <a:moveTo>
                    <a:pt x="614142" y="429192"/>
                  </a:moveTo>
                  <a:cubicBezTo>
                    <a:pt x="621717" y="429192"/>
                    <a:pt x="627858" y="435333"/>
                    <a:pt x="627858" y="442908"/>
                  </a:cubicBezTo>
                  <a:cubicBezTo>
                    <a:pt x="627858" y="450483"/>
                    <a:pt x="621717" y="456624"/>
                    <a:pt x="614142" y="456624"/>
                  </a:cubicBezTo>
                  <a:cubicBezTo>
                    <a:pt x="606567" y="456624"/>
                    <a:pt x="600426" y="450483"/>
                    <a:pt x="600426" y="442908"/>
                  </a:cubicBezTo>
                  <a:cubicBezTo>
                    <a:pt x="600426" y="435333"/>
                    <a:pt x="606567" y="429192"/>
                    <a:pt x="614142" y="429192"/>
                  </a:cubicBezTo>
                  <a:close/>
                  <a:moveTo>
                    <a:pt x="414000" y="429192"/>
                  </a:moveTo>
                  <a:cubicBezTo>
                    <a:pt x="421575" y="429192"/>
                    <a:pt x="427716" y="435333"/>
                    <a:pt x="427716" y="442908"/>
                  </a:cubicBezTo>
                  <a:cubicBezTo>
                    <a:pt x="427716" y="450483"/>
                    <a:pt x="421575" y="456624"/>
                    <a:pt x="414000" y="456624"/>
                  </a:cubicBezTo>
                  <a:cubicBezTo>
                    <a:pt x="406425" y="456624"/>
                    <a:pt x="400284" y="450483"/>
                    <a:pt x="400284" y="442908"/>
                  </a:cubicBezTo>
                  <a:cubicBezTo>
                    <a:pt x="400284" y="435333"/>
                    <a:pt x="406425" y="429192"/>
                    <a:pt x="414000" y="429192"/>
                  </a:cubicBezTo>
                  <a:close/>
                  <a:moveTo>
                    <a:pt x="213858" y="429192"/>
                  </a:moveTo>
                  <a:cubicBezTo>
                    <a:pt x="221433" y="429192"/>
                    <a:pt x="227574" y="435333"/>
                    <a:pt x="227574" y="442908"/>
                  </a:cubicBezTo>
                  <a:cubicBezTo>
                    <a:pt x="227574" y="450483"/>
                    <a:pt x="221433" y="456624"/>
                    <a:pt x="213858" y="456624"/>
                  </a:cubicBezTo>
                  <a:cubicBezTo>
                    <a:pt x="206283" y="456624"/>
                    <a:pt x="200142" y="450483"/>
                    <a:pt x="200142" y="442908"/>
                  </a:cubicBezTo>
                  <a:cubicBezTo>
                    <a:pt x="200142" y="435333"/>
                    <a:pt x="206283" y="429192"/>
                    <a:pt x="213858" y="429192"/>
                  </a:cubicBezTo>
                  <a:close/>
                  <a:moveTo>
                    <a:pt x="13716" y="429192"/>
                  </a:moveTo>
                  <a:cubicBezTo>
                    <a:pt x="21291" y="429192"/>
                    <a:pt x="27432" y="435333"/>
                    <a:pt x="27432" y="442908"/>
                  </a:cubicBezTo>
                  <a:cubicBezTo>
                    <a:pt x="27432" y="450483"/>
                    <a:pt x="21291" y="456624"/>
                    <a:pt x="13716" y="456624"/>
                  </a:cubicBezTo>
                  <a:cubicBezTo>
                    <a:pt x="6141" y="456624"/>
                    <a:pt x="0" y="450483"/>
                    <a:pt x="0" y="442908"/>
                  </a:cubicBezTo>
                  <a:cubicBezTo>
                    <a:pt x="0" y="435333"/>
                    <a:pt x="6141" y="429192"/>
                    <a:pt x="13716" y="429192"/>
                  </a:cubicBezTo>
                  <a:close/>
                  <a:moveTo>
                    <a:pt x="2415425" y="214596"/>
                  </a:moveTo>
                  <a:cubicBezTo>
                    <a:pt x="2423000" y="214596"/>
                    <a:pt x="2429141" y="220737"/>
                    <a:pt x="2429141" y="228312"/>
                  </a:cubicBezTo>
                  <a:cubicBezTo>
                    <a:pt x="2429141" y="235887"/>
                    <a:pt x="2423000" y="242028"/>
                    <a:pt x="2415425" y="242028"/>
                  </a:cubicBezTo>
                  <a:cubicBezTo>
                    <a:pt x="2407850" y="242028"/>
                    <a:pt x="2401709" y="235887"/>
                    <a:pt x="2401709" y="228312"/>
                  </a:cubicBezTo>
                  <a:cubicBezTo>
                    <a:pt x="2401709" y="220737"/>
                    <a:pt x="2407850" y="214596"/>
                    <a:pt x="2415425" y="214596"/>
                  </a:cubicBezTo>
                  <a:close/>
                  <a:moveTo>
                    <a:pt x="2215278" y="214596"/>
                  </a:moveTo>
                  <a:cubicBezTo>
                    <a:pt x="2222853" y="214596"/>
                    <a:pt x="2228994" y="220737"/>
                    <a:pt x="2228994" y="228312"/>
                  </a:cubicBezTo>
                  <a:cubicBezTo>
                    <a:pt x="2228994" y="235887"/>
                    <a:pt x="2222853" y="242028"/>
                    <a:pt x="2215278" y="242028"/>
                  </a:cubicBezTo>
                  <a:cubicBezTo>
                    <a:pt x="2207703" y="242028"/>
                    <a:pt x="2201562" y="235887"/>
                    <a:pt x="2201562" y="228312"/>
                  </a:cubicBezTo>
                  <a:cubicBezTo>
                    <a:pt x="2201562" y="220737"/>
                    <a:pt x="2207703" y="214596"/>
                    <a:pt x="2215278" y="214596"/>
                  </a:cubicBezTo>
                  <a:close/>
                  <a:moveTo>
                    <a:pt x="2015136" y="214596"/>
                  </a:moveTo>
                  <a:cubicBezTo>
                    <a:pt x="2022711" y="214596"/>
                    <a:pt x="2028852" y="220737"/>
                    <a:pt x="2028852" y="228312"/>
                  </a:cubicBezTo>
                  <a:cubicBezTo>
                    <a:pt x="2028852" y="235887"/>
                    <a:pt x="2022711" y="242028"/>
                    <a:pt x="2015136" y="242028"/>
                  </a:cubicBezTo>
                  <a:cubicBezTo>
                    <a:pt x="2007561" y="242028"/>
                    <a:pt x="2001420" y="235887"/>
                    <a:pt x="2001420" y="228312"/>
                  </a:cubicBezTo>
                  <a:cubicBezTo>
                    <a:pt x="2001420" y="220737"/>
                    <a:pt x="2007561" y="214596"/>
                    <a:pt x="2015136" y="214596"/>
                  </a:cubicBezTo>
                  <a:close/>
                  <a:moveTo>
                    <a:pt x="1814994" y="214596"/>
                  </a:moveTo>
                  <a:cubicBezTo>
                    <a:pt x="1822569" y="214596"/>
                    <a:pt x="1828710" y="220737"/>
                    <a:pt x="1828710" y="228312"/>
                  </a:cubicBezTo>
                  <a:cubicBezTo>
                    <a:pt x="1828710" y="235887"/>
                    <a:pt x="1822569" y="242028"/>
                    <a:pt x="1814994" y="242028"/>
                  </a:cubicBezTo>
                  <a:cubicBezTo>
                    <a:pt x="1807419" y="242028"/>
                    <a:pt x="1801278" y="235887"/>
                    <a:pt x="1801278" y="228312"/>
                  </a:cubicBezTo>
                  <a:cubicBezTo>
                    <a:pt x="1801278" y="220737"/>
                    <a:pt x="1807419" y="214596"/>
                    <a:pt x="1814994" y="214596"/>
                  </a:cubicBezTo>
                  <a:close/>
                  <a:moveTo>
                    <a:pt x="1614852" y="214596"/>
                  </a:moveTo>
                  <a:cubicBezTo>
                    <a:pt x="1622427" y="214596"/>
                    <a:pt x="1628568" y="220737"/>
                    <a:pt x="1628568" y="228312"/>
                  </a:cubicBezTo>
                  <a:cubicBezTo>
                    <a:pt x="1628568" y="235887"/>
                    <a:pt x="1622427" y="242028"/>
                    <a:pt x="1614852" y="242028"/>
                  </a:cubicBezTo>
                  <a:cubicBezTo>
                    <a:pt x="1607277" y="242028"/>
                    <a:pt x="1601136" y="235887"/>
                    <a:pt x="1601136" y="228312"/>
                  </a:cubicBezTo>
                  <a:cubicBezTo>
                    <a:pt x="1601136" y="220737"/>
                    <a:pt x="1607277" y="214596"/>
                    <a:pt x="1614852" y="214596"/>
                  </a:cubicBezTo>
                  <a:close/>
                  <a:moveTo>
                    <a:pt x="1414710" y="214596"/>
                  </a:moveTo>
                  <a:cubicBezTo>
                    <a:pt x="1422285" y="214596"/>
                    <a:pt x="1428426" y="220737"/>
                    <a:pt x="1428426" y="228312"/>
                  </a:cubicBezTo>
                  <a:cubicBezTo>
                    <a:pt x="1428426" y="235887"/>
                    <a:pt x="1422285" y="242028"/>
                    <a:pt x="1414710" y="242028"/>
                  </a:cubicBezTo>
                  <a:cubicBezTo>
                    <a:pt x="1407135" y="242028"/>
                    <a:pt x="1400994" y="235887"/>
                    <a:pt x="1400994" y="228312"/>
                  </a:cubicBezTo>
                  <a:cubicBezTo>
                    <a:pt x="1400994" y="220737"/>
                    <a:pt x="1407135" y="214596"/>
                    <a:pt x="1414710" y="214596"/>
                  </a:cubicBezTo>
                  <a:close/>
                  <a:moveTo>
                    <a:pt x="1214568" y="214596"/>
                  </a:moveTo>
                  <a:cubicBezTo>
                    <a:pt x="1222143" y="214596"/>
                    <a:pt x="1228284" y="220737"/>
                    <a:pt x="1228284" y="228312"/>
                  </a:cubicBezTo>
                  <a:cubicBezTo>
                    <a:pt x="1228284" y="235887"/>
                    <a:pt x="1222143" y="242028"/>
                    <a:pt x="1214568" y="242028"/>
                  </a:cubicBezTo>
                  <a:cubicBezTo>
                    <a:pt x="1206993" y="242028"/>
                    <a:pt x="1200852" y="235887"/>
                    <a:pt x="1200852" y="228312"/>
                  </a:cubicBezTo>
                  <a:cubicBezTo>
                    <a:pt x="1200852" y="220737"/>
                    <a:pt x="1206993" y="214596"/>
                    <a:pt x="1214568" y="214596"/>
                  </a:cubicBezTo>
                  <a:close/>
                  <a:moveTo>
                    <a:pt x="1014426" y="214596"/>
                  </a:moveTo>
                  <a:cubicBezTo>
                    <a:pt x="1022001" y="214596"/>
                    <a:pt x="1028142" y="220737"/>
                    <a:pt x="1028142" y="228312"/>
                  </a:cubicBezTo>
                  <a:cubicBezTo>
                    <a:pt x="1028142" y="235887"/>
                    <a:pt x="1022001" y="242028"/>
                    <a:pt x="1014426" y="242028"/>
                  </a:cubicBezTo>
                  <a:cubicBezTo>
                    <a:pt x="1006851" y="242028"/>
                    <a:pt x="1000710" y="235887"/>
                    <a:pt x="1000710" y="228312"/>
                  </a:cubicBezTo>
                  <a:cubicBezTo>
                    <a:pt x="1000710" y="220737"/>
                    <a:pt x="1006851" y="214596"/>
                    <a:pt x="1014426" y="214596"/>
                  </a:cubicBezTo>
                  <a:close/>
                  <a:moveTo>
                    <a:pt x="814284" y="214596"/>
                  </a:moveTo>
                  <a:cubicBezTo>
                    <a:pt x="821859" y="214596"/>
                    <a:pt x="828000" y="220737"/>
                    <a:pt x="828000" y="228312"/>
                  </a:cubicBezTo>
                  <a:cubicBezTo>
                    <a:pt x="828000" y="235887"/>
                    <a:pt x="821859" y="242028"/>
                    <a:pt x="814284" y="242028"/>
                  </a:cubicBezTo>
                  <a:cubicBezTo>
                    <a:pt x="806709" y="242028"/>
                    <a:pt x="800568" y="235887"/>
                    <a:pt x="800568" y="228312"/>
                  </a:cubicBezTo>
                  <a:cubicBezTo>
                    <a:pt x="800568" y="220737"/>
                    <a:pt x="806709" y="214596"/>
                    <a:pt x="814284" y="214596"/>
                  </a:cubicBezTo>
                  <a:close/>
                  <a:moveTo>
                    <a:pt x="614142" y="214596"/>
                  </a:moveTo>
                  <a:cubicBezTo>
                    <a:pt x="621717" y="214596"/>
                    <a:pt x="627858" y="220737"/>
                    <a:pt x="627858" y="228312"/>
                  </a:cubicBezTo>
                  <a:cubicBezTo>
                    <a:pt x="627858" y="235887"/>
                    <a:pt x="621717" y="242028"/>
                    <a:pt x="614142" y="242028"/>
                  </a:cubicBezTo>
                  <a:cubicBezTo>
                    <a:pt x="606567" y="242028"/>
                    <a:pt x="600426" y="235887"/>
                    <a:pt x="600426" y="228312"/>
                  </a:cubicBezTo>
                  <a:cubicBezTo>
                    <a:pt x="600426" y="220737"/>
                    <a:pt x="606567" y="214596"/>
                    <a:pt x="614142" y="214596"/>
                  </a:cubicBezTo>
                  <a:close/>
                  <a:moveTo>
                    <a:pt x="414000" y="214596"/>
                  </a:moveTo>
                  <a:cubicBezTo>
                    <a:pt x="421575" y="214596"/>
                    <a:pt x="427716" y="220737"/>
                    <a:pt x="427716" y="228312"/>
                  </a:cubicBezTo>
                  <a:cubicBezTo>
                    <a:pt x="427716" y="235887"/>
                    <a:pt x="421575" y="242028"/>
                    <a:pt x="414000" y="242028"/>
                  </a:cubicBezTo>
                  <a:cubicBezTo>
                    <a:pt x="406425" y="242028"/>
                    <a:pt x="400284" y="235887"/>
                    <a:pt x="400284" y="228312"/>
                  </a:cubicBezTo>
                  <a:cubicBezTo>
                    <a:pt x="400284" y="220737"/>
                    <a:pt x="406425" y="214596"/>
                    <a:pt x="414000" y="214596"/>
                  </a:cubicBezTo>
                  <a:close/>
                  <a:moveTo>
                    <a:pt x="213858" y="214596"/>
                  </a:moveTo>
                  <a:cubicBezTo>
                    <a:pt x="221433" y="214596"/>
                    <a:pt x="227574" y="220737"/>
                    <a:pt x="227574" y="228312"/>
                  </a:cubicBezTo>
                  <a:cubicBezTo>
                    <a:pt x="227574" y="235887"/>
                    <a:pt x="221433" y="242028"/>
                    <a:pt x="213858" y="242028"/>
                  </a:cubicBezTo>
                  <a:cubicBezTo>
                    <a:pt x="206283" y="242028"/>
                    <a:pt x="200142" y="235887"/>
                    <a:pt x="200142" y="228312"/>
                  </a:cubicBezTo>
                  <a:cubicBezTo>
                    <a:pt x="200142" y="220737"/>
                    <a:pt x="206283" y="214596"/>
                    <a:pt x="213858" y="214596"/>
                  </a:cubicBezTo>
                  <a:close/>
                  <a:moveTo>
                    <a:pt x="13716" y="214596"/>
                  </a:moveTo>
                  <a:cubicBezTo>
                    <a:pt x="21291" y="214596"/>
                    <a:pt x="27432" y="220737"/>
                    <a:pt x="27432" y="228312"/>
                  </a:cubicBezTo>
                  <a:cubicBezTo>
                    <a:pt x="27432" y="235887"/>
                    <a:pt x="21291" y="242028"/>
                    <a:pt x="13716" y="242028"/>
                  </a:cubicBezTo>
                  <a:cubicBezTo>
                    <a:pt x="6141" y="242028"/>
                    <a:pt x="0" y="235887"/>
                    <a:pt x="0" y="228312"/>
                  </a:cubicBezTo>
                  <a:cubicBezTo>
                    <a:pt x="0" y="220737"/>
                    <a:pt x="6141" y="214596"/>
                    <a:pt x="13716" y="214596"/>
                  </a:cubicBezTo>
                  <a:close/>
                  <a:moveTo>
                    <a:pt x="2415425" y="0"/>
                  </a:moveTo>
                  <a:cubicBezTo>
                    <a:pt x="2423000" y="0"/>
                    <a:pt x="2429141" y="6141"/>
                    <a:pt x="2429141" y="13716"/>
                  </a:cubicBezTo>
                  <a:cubicBezTo>
                    <a:pt x="2429141" y="21291"/>
                    <a:pt x="2423000" y="27432"/>
                    <a:pt x="2415425" y="27432"/>
                  </a:cubicBezTo>
                  <a:cubicBezTo>
                    <a:pt x="2407850" y="27432"/>
                    <a:pt x="2401709" y="21291"/>
                    <a:pt x="2401709" y="13716"/>
                  </a:cubicBezTo>
                  <a:cubicBezTo>
                    <a:pt x="2401709" y="6141"/>
                    <a:pt x="2407850" y="0"/>
                    <a:pt x="2415425" y="0"/>
                  </a:cubicBezTo>
                  <a:close/>
                  <a:moveTo>
                    <a:pt x="2215278" y="0"/>
                  </a:moveTo>
                  <a:cubicBezTo>
                    <a:pt x="2222853" y="0"/>
                    <a:pt x="2228994" y="6141"/>
                    <a:pt x="2228994" y="13716"/>
                  </a:cubicBezTo>
                  <a:cubicBezTo>
                    <a:pt x="2228994" y="21291"/>
                    <a:pt x="2222853" y="27432"/>
                    <a:pt x="2215278" y="27432"/>
                  </a:cubicBezTo>
                  <a:cubicBezTo>
                    <a:pt x="2207703" y="27432"/>
                    <a:pt x="2201562" y="21291"/>
                    <a:pt x="2201562" y="13716"/>
                  </a:cubicBezTo>
                  <a:cubicBezTo>
                    <a:pt x="2201562" y="6141"/>
                    <a:pt x="2207703" y="0"/>
                    <a:pt x="2215278" y="0"/>
                  </a:cubicBezTo>
                  <a:close/>
                  <a:moveTo>
                    <a:pt x="2015136" y="0"/>
                  </a:moveTo>
                  <a:cubicBezTo>
                    <a:pt x="2022711" y="0"/>
                    <a:pt x="2028852" y="6141"/>
                    <a:pt x="2028852" y="13716"/>
                  </a:cubicBezTo>
                  <a:cubicBezTo>
                    <a:pt x="2028852" y="21291"/>
                    <a:pt x="2022711" y="27432"/>
                    <a:pt x="2015136" y="27432"/>
                  </a:cubicBezTo>
                  <a:cubicBezTo>
                    <a:pt x="2007561" y="27432"/>
                    <a:pt x="2001420" y="21291"/>
                    <a:pt x="2001420" y="13716"/>
                  </a:cubicBezTo>
                  <a:cubicBezTo>
                    <a:pt x="2001420" y="6141"/>
                    <a:pt x="2007561" y="0"/>
                    <a:pt x="2015136" y="0"/>
                  </a:cubicBezTo>
                  <a:close/>
                  <a:moveTo>
                    <a:pt x="1814994" y="0"/>
                  </a:moveTo>
                  <a:cubicBezTo>
                    <a:pt x="1822569" y="0"/>
                    <a:pt x="1828710" y="6141"/>
                    <a:pt x="1828710" y="13716"/>
                  </a:cubicBezTo>
                  <a:cubicBezTo>
                    <a:pt x="1828710" y="21291"/>
                    <a:pt x="1822569" y="27432"/>
                    <a:pt x="1814994" y="27432"/>
                  </a:cubicBezTo>
                  <a:cubicBezTo>
                    <a:pt x="1807419" y="27432"/>
                    <a:pt x="1801278" y="21291"/>
                    <a:pt x="1801278" y="13716"/>
                  </a:cubicBezTo>
                  <a:cubicBezTo>
                    <a:pt x="1801278" y="6141"/>
                    <a:pt x="1807419" y="0"/>
                    <a:pt x="1814994" y="0"/>
                  </a:cubicBezTo>
                  <a:close/>
                  <a:moveTo>
                    <a:pt x="1614852" y="0"/>
                  </a:moveTo>
                  <a:cubicBezTo>
                    <a:pt x="1622427" y="0"/>
                    <a:pt x="1628568" y="6141"/>
                    <a:pt x="1628568" y="13716"/>
                  </a:cubicBezTo>
                  <a:cubicBezTo>
                    <a:pt x="1628568" y="21291"/>
                    <a:pt x="1622427" y="27432"/>
                    <a:pt x="1614852" y="27432"/>
                  </a:cubicBezTo>
                  <a:cubicBezTo>
                    <a:pt x="1607277" y="27432"/>
                    <a:pt x="1601136" y="21291"/>
                    <a:pt x="1601136" y="13716"/>
                  </a:cubicBezTo>
                  <a:cubicBezTo>
                    <a:pt x="1601136" y="6141"/>
                    <a:pt x="1607277" y="0"/>
                    <a:pt x="1614852" y="0"/>
                  </a:cubicBezTo>
                  <a:close/>
                  <a:moveTo>
                    <a:pt x="1414710" y="0"/>
                  </a:moveTo>
                  <a:cubicBezTo>
                    <a:pt x="1422285" y="0"/>
                    <a:pt x="1428426" y="6141"/>
                    <a:pt x="1428426" y="13716"/>
                  </a:cubicBezTo>
                  <a:cubicBezTo>
                    <a:pt x="1428426" y="21291"/>
                    <a:pt x="1422285" y="27432"/>
                    <a:pt x="1414710" y="27432"/>
                  </a:cubicBezTo>
                  <a:cubicBezTo>
                    <a:pt x="1407135" y="27432"/>
                    <a:pt x="1400994" y="21291"/>
                    <a:pt x="1400994" y="13716"/>
                  </a:cubicBezTo>
                  <a:cubicBezTo>
                    <a:pt x="1400994" y="6141"/>
                    <a:pt x="1407135" y="0"/>
                    <a:pt x="1414710" y="0"/>
                  </a:cubicBezTo>
                  <a:close/>
                  <a:moveTo>
                    <a:pt x="1214568" y="0"/>
                  </a:moveTo>
                  <a:cubicBezTo>
                    <a:pt x="1222143" y="0"/>
                    <a:pt x="1228284" y="6141"/>
                    <a:pt x="1228284" y="13716"/>
                  </a:cubicBezTo>
                  <a:cubicBezTo>
                    <a:pt x="1228284" y="21291"/>
                    <a:pt x="1222143" y="27432"/>
                    <a:pt x="1214568" y="27432"/>
                  </a:cubicBezTo>
                  <a:cubicBezTo>
                    <a:pt x="1206993" y="27432"/>
                    <a:pt x="1200852" y="21291"/>
                    <a:pt x="1200852" y="13716"/>
                  </a:cubicBezTo>
                  <a:cubicBezTo>
                    <a:pt x="1200852" y="6141"/>
                    <a:pt x="1206993" y="0"/>
                    <a:pt x="1214568" y="0"/>
                  </a:cubicBezTo>
                  <a:close/>
                  <a:moveTo>
                    <a:pt x="1014426" y="0"/>
                  </a:moveTo>
                  <a:cubicBezTo>
                    <a:pt x="1022001" y="0"/>
                    <a:pt x="1028142" y="6141"/>
                    <a:pt x="1028142" y="13716"/>
                  </a:cubicBezTo>
                  <a:cubicBezTo>
                    <a:pt x="1028142" y="21291"/>
                    <a:pt x="1022001" y="27432"/>
                    <a:pt x="1014426" y="27432"/>
                  </a:cubicBezTo>
                  <a:cubicBezTo>
                    <a:pt x="1006851" y="27432"/>
                    <a:pt x="1000710" y="21291"/>
                    <a:pt x="1000710" y="13716"/>
                  </a:cubicBezTo>
                  <a:cubicBezTo>
                    <a:pt x="1000710" y="6141"/>
                    <a:pt x="1006851" y="0"/>
                    <a:pt x="1014426" y="0"/>
                  </a:cubicBezTo>
                  <a:close/>
                  <a:moveTo>
                    <a:pt x="814284" y="0"/>
                  </a:moveTo>
                  <a:cubicBezTo>
                    <a:pt x="821859" y="0"/>
                    <a:pt x="828000" y="6141"/>
                    <a:pt x="828000" y="13716"/>
                  </a:cubicBezTo>
                  <a:cubicBezTo>
                    <a:pt x="828000" y="21291"/>
                    <a:pt x="821859" y="27432"/>
                    <a:pt x="814284" y="27432"/>
                  </a:cubicBezTo>
                  <a:cubicBezTo>
                    <a:pt x="806709" y="27432"/>
                    <a:pt x="800568" y="21291"/>
                    <a:pt x="800568" y="13716"/>
                  </a:cubicBezTo>
                  <a:cubicBezTo>
                    <a:pt x="800568" y="6141"/>
                    <a:pt x="806709" y="0"/>
                    <a:pt x="814284" y="0"/>
                  </a:cubicBezTo>
                  <a:close/>
                  <a:moveTo>
                    <a:pt x="614142" y="0"/>
                  </a:moveTo>
                  <a:cubicBezTo>
                    <a:pt x="621717" y="0"/>
                    <a:pt x="627858" y="6141"/>
                    <a:pt x="627858" y="13716"/>
                  </a:cubicBezTo>
                  <a:cubicBezTo>
                    <a:pt x="627858" y="21291"/>
                    <a:pt x="621717" y="27432"/>
                    <a:pt x="614142" y="27432"/>
                  </a:cubicBezTo>
                  <a:cubicBezTo>
                    <a:pt x="606567" y="27432"/>
                    <a:pt x="600426" y="21291"/>
                    <a:pt x="600426" y="13716"/>
                  </a:cubicBezTo>
                  <a:cubicBezTo>
                    <a:pt x="600426" y="6141"/>
                    <a:pt x="606567" y="0"/>
                    <a:pt x="614142" y="0"/>
                  </a:cubicBezTo>
                  <a:close/>
                  <a:moveTo>
                    <a:pt x="414000" y="0"/>
                  </a:moveTo>
                  <a:cubicBezTo>
                    <a:pt x="421575" y="0"/>
                    <a:pt x="427716" y="6141"/>
                    <a:pt x="427716" y="13716"/>
                  </a:cubicBezTo>
                  <a:cubicBezTo>
                    <a:pt x="427716" y="21291"/>
                    <a:pt x="421575" y="27432"/>
                    <a:pt x="414000" y="27432"/>
                  </a:cubicBezTo>
                  <a:cubicBezTo>
                    <a:pt x="406425" y="27432"/>
                    <a:pt x="400284" y="21291"/>
                    <a:pt x="400284" y="13716"/>
                  </a:cubicBezTo>
                  <a:cubicBezTo>
                    <a:pt x="400284" y="6141"/>
                    <a:pt x="406425" y="0"/>
                    <a:pt x="414000" y="0"/>
                  </a:cubicBezTo>
                  <a:close/>
                  <a:moveTo>
                    <a:pt x="213858" y="0"/>
                  </a:moveTo>
                  <a:cubicBezTo>
                    <a:pt x="221433" y="0"/>
                    <a:pt x="227574" y="6141"/>
                    <a:pt x="227574" y="13716"/>
                  </a:cubicBezTo>
                  <a:cubicBezTo>
                    <a:pt x="227574" y="21291"/>
                    <a:pt x="221433" y="27432"/>
                    <a:pt x="213858" y="27432"/>
                  </a:cubicBezTo>
                  <a:cubicBezTo>
                    <a:pt x="206283" y="27432"/>
                    <a:pt x="200142" y="21291"/>
                    <a:pt x="200142" y="13716"/>
                  </a:cubicBezTo>
                  <a:cubicBezTo>
                    <a:pt x="200142" y="6141"/>
                    <a:pt x="206283" y="0"/>
                    <a:pt x="213858" y="0"/>
                  </a:cubicBezTo>
                  <a:close/>
                  <a:moveTo>
                    <a:pt x="13716" y="0"/>
                  </a:moveTo>
                  <a:cubicBezTo>
                    <a:pt x="21291" y="0"/>
                    <a:pt x="27432" y="6141"/>
                    <a:pt x="27432" y="13716"/>
                  </a:cubicBezTo>
                  <a:cubicBezTo>
                    <a:pt x="27432" y="21291"/>
                    <a:pt x="21291" y="27432"/>
                    <a:pt x="13716" y="27432"/>
                  </a:cubicBezTo>
                  <a:cubicBezTo>
                    <a:pt x="6141" y="27432"/>
                    <a:pt x="0" y="21291"/>
                    <a:pt x="0" y="13716"/>
                  </a:cubicBezTo>
                  <a:cubicBezTo>
                    <a:pt x="0" y="6141"/>
                    <a:pt x="6141" y="0"/>
                    <a:pt x="13716" y="0"/>
                  </a:cubicBezTo>
                  <a:close/>
                </a:path>
              </a:pathLst>
            </a:custGeom>
            <a:gradFill flip="none" rotWithShape="1">
              <a:gsLst>
                <a:gs pos="100000">
                  <a:schemeClr val="accent3"/>
                </a:gs>
                <a:gs pos="7000">
                  <a:schemeClr val="bg1"/>
                </a:gs>
                <a:gs pos="77000">
                  <a:schemeClr val="accent1"/>
                </a:gs>
                <a:gs pos="53000">
                  <a:schemeClr val="accent2"/>
                </a:gs>
                <a:gs pos="29000">
                  <a:schemeClr val="accent4"/>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ctr" defTabSz="914400" rtl="0" eaLnBrk="1" latinLnBrk="0" hangingPunct="1"/>
              <a:endParaRPr lang="en-US" b="1" i="0" dirty="0">
                <a:latin typeface="Franklin Gothic Demi" panose="020B0603020102020204" pitchFamily="34" charset="0"/>
              </a:endParaRPr>
            </a:p>
          </p:txBody>
        </p:sp>
      </p:grpSp>
    </p:spTree>
    <p:extLst>
      <p:ext uri="{BB962C8B-B14F-4D97-AF65-F5344CB8AC3E}">
        <p14:creationId xmlns:p14="http://schemas.microsoft.com/office/powerpoint/2010/main" val="384308364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accent2"/>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132A3215-FF84-74AB-F4A9-569FFEE9B3DE}"/>
              </a:ext>
            </a:extLst>
          </p:cNvPr>
          <p:cNvSpPr>
            <a:spLocks noGrp="1"/>
          </p:cNvSpPr>
          <p:nvPr>
            <p:ph type="body" idx="1" hasCustomPrompt="1"/>
          </p:nvPr>
        </p:nvSpPr>
        <p:spPr>
          <a:xfrm>
            <a:off x="1447800" y="3505201"/>
            <a:ext cx="9220200" cy="381000"/>
          </a:xfrm>
          <a:prstGeom prst="rect">
            <a:avLst/>
          </a:prstGeom>
        </p:spPr>
        <p:txBody>
          <a:bodyPr>
            <a:normAutofit/>
          </a:bodyPr>
          <a:lstStyle>
            <a:lvl1pPr marL="0" indent="0" algn="l">
              <a:buNone/>
              <a:defRPr sz="2400" b="0" kern="0" baseline="0">
                <a:solidFill>
                  <a:schemeClr val="tx2">
                    <a:lumMod val="20000"/>
                    <a:lumOff val="8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Type subhead, if needed, in sentence case</a:t>
            </a:r>
          </a:p>
        </p:txBody>
      </p:sp>
      <p:pic>
        <p:nvPicPr>
          <p:cNvPr id="2" name="Picture 1">
            <a:extLst>
              <a:ext uri="{FF2B5EF4-FFF2-40B4-BE49-F238E27FC236}">
                <a16:creationId xmlns:a16="http://schemas.microsoft.com/office/drawing/2014/main" id="{0878C5C3-C2F9-86D3-8378-6021099DAF31}"/>
              </a:ext>
            </a:extLst>
          </p:cNvPr>
          <p:cNvPicPr>
            <a:picLocks noChangeAspect="1"/>
          </p:cNvPicPr>
          <p:nvPr userDrawn="1"/>
        </p:nvPicPr>
        <p:blipFill>
          <a:blip r:embed="rId2" cstate="print">
            <a:grayscl/>
            <a:lum bright="100000"/>
            <a:extLst>
              <a:ext uri="{28A0092B-C50C-407E-A947-70E740481C1C}">
                <a14:useLocalDpi xmlns:a14="http://schemas.microsoft.com/office/drawing/2010/main"/>
              </a:ext>
            </a:extLst>
          </a:blip>
          <a:stretch>
            <a:fillRect/>
          </a:stretch>
        </p:blipFill>
        <p:spPr bwMode="white">
          <a:xfrm>
            <a:off x="609600" y="685800"/>
            <a:ext cx="990715" cy="996696"/>
          </a:xfrm>
          <a:prstGeom prst="rect">
            <a:avLst/>
          </a:prstGeom>
        </p:spPr>
      </p:pic>
      <p:sp>
        <p:nvSpPr>
          <p:cNvPr id="5" name="Freeform: Shape 7">
            <a:extLst>
              <a:ext uri="{FF2B5EF4-FFF2-40B4-BE49-F238E27FC236}">
                <a16:creationId xmlns:a16="http://schemas.microsoft.com/office/drawing/2014/main" id="{A45E7642-955D-7269-2F36-6B15BECBFF24}"/>
              </a:ext>
            </a:extLst>
          </p:cNvPr>
          <p:cNvSpPr/>
          <p:nvPr userDrawn="1"/>
        </p:nvSpPr>
        <p:spPr bwMode="gray">
          <a:xfrm rot="10800000" flipH="1" flipV="1">
            <a:off x="8915400" y="4800600"/>
            <a:ext cx="3385681" cy="1832828"/>
          </a:xfrm>
          <a:custGeom>
            <a:avLst/>
            <a:gdLst>
              <a:gd name="connsiteX0" fmla="*/ 2415425 w 2429141"/>
              <a:gd name="connsiteY0" fmla="*/ 1287576 h 1315008"/>
              <a:gd name="connsiteX1" fmla="*/ 2429141 w 2429141"/>
              <a:gd name="connsiteY1" fmla="*/ 1301292 h 1315008"/>
              <a:gd name="connsiteX2" fmla="*/ 2415425 w 2429141"/>
              <a:gd name="connsiteY2" fmla="*/ 1315008 h 1315008"/>
              <a:gd name="connsiteX3" fmla="*/ 2401709 w 2429141"/>
              <a:gd name="connsiteY3" fmla="*/ 1301292 h 1315008"/>
              <a:gd name="connsiteX4" fmla="*/ 2415425 w 2429141"/>
              <a:gd name="connsiteY4" fmla="*/ 1287576 h 1315008"/>
              <a:gd name="connsiteX5" fmla="*/ 2215278 w 2429141"/>
              <a:gd name="connsiteY5" fmla="*/ 1287576 h 1315008"/>
              <a:gd name="connsiteX6" fmla="*/ 2228994 w 2429141"/>
              <a:gd name="connsiteY6" fmla="*/ 1301292 h 1315008"/>
              <a:gd name="connsiteX7" fmla="*/ 2215278 w 2429141"/>
              <a:gd name="connsiteY7" fmla="*/ 1315008 h 1315008"/>
              <a:gd name="connsiteX8" fmla="*/ 2201562 w 2429141"/>
              <a:gd name="connsiteY8" fmla="*/ 1301292 h 1315008"/>
              <a:gd name="connsiteX9" fmla="*/ 2215278 w 2429141"/>
              <a:gd name="connsiteY9" fmla="*/ 1287576 h 1315008"/>
              <a:gd name="connsiteX10" fmla="*/ 2015136 w 2429141"/>
              <a:gd name="connsiteY10" fmla="*/ 1287576 h 1315008"/>
              <a:gd name="connsiteX11" fmla="*/ 2028852 w 2429141"/>
              <a:gd name="connsiteY11" fmla="*/ 1301292 h 1315008"/>
              <a:gd name="connsiteX12" fmla="*/ 2015136 w 2429141"/>
              <a:gd name="connsiteY12" fmla="*/ 1315008 h 1315008"/>
              <a:gd name="connsiteX13" fmla="*/ 2001420 w 2429141"/>
              <a:gd name="connsiteY13" fmla="*/ 1301292 h 1315008"/>
              <a:gd name="connsiteX14" fmla="*/ 2015136 w 2429141"/>
              <a:gd name="connsiteY14" fmla="*/ 1287576 h 1315008"/>
              <a:gd name="connsiteX15" fmla="*/ 1814994 w 2429141"/>
              <a:gd name="connsiteY15" fmla="*/ 1287576 h 1315008"/>
              <a:gd name="connsiteX16" fmla="*/ 1828710 w 2429141"/>
              <a:gd name="connsiteY16" fmla="*/ 1301292 h 1315008"/>
              <a:gd name="connsiteX17" fmla="*/ 1814994 w 2429141"/>
              <a:gd name="connsiteY17" fmla="*/ 1315008 h 1315008"/>
              <a:gd name="connsiteX18" fmla="*/ 1801278 w 2429141"/>
              <a:gd name="connsiteY18" fmla="*/ 1301292 h 1315008"/>
              <a:gd name="connsiteX19" fmla="*/ 1814994 w 2429141"/>
              <a:gd name="connsiteY19" fmla="*/ 1287576 h 1315008"/>
              <a:gd name="connsiteX20" fmla="*/ 1614852 w 2429141"/>
              <a:gd name="connsiteY20" fmla="*/ 1287576 h 1315008"/>
              <a:gd name="connsiteX21" fmla="*/ 1628568 w 2429141"/>
              <a:gd name="connsiteY21" fmla="*/ 1301292 h 1315008"/>
              <a:gd name="connsiteX22" fmla="*/ 1614852 w 2429141"/>
              <a:gd name="connsiteY22" fmla="*/ 1315008 h 1315008"/>
              <a:gd name="connsiteX23" fmla="*/ 1601136 w 2429141"/>
              <a:gd name="connsiteY23" fmla="*/ 1301292 h 1315008"/>
              <a:gd name="connsiteX24" fmla="*/ 1614852 w 2429141"/>
              <a:gd name="connsiteY24" fmla="*/ 1287576 h 1315008"/>
              <a:gd name="connsiteX25" fmla="*/ 1414710 w 2429141"/>
              <a:gd name="connsiteY25" fmla="*/ 1287576 h 1315008"/>
              <a:gd name="connsiteX26" fmla="*/ 1428426 w 2429141"/>
              <a:gd name="connsiteY26" fmla="*/ 1301292 h 1315008"/>
              <a:gd name="connsiteX27" fmla="*/ 1414710 w 2429141"/>
              <a:gd name="connsiteY27" fmla="*/ 1315008 h 1315008"/>
              <a:gd name="connsiteX28" fmla="*/ 1400994 w 2429141"/>
              <a:gd name="connsiteY28" fmla="*/ 1301292 h 1315008"/>
              <a:gd name="connsiteX29" fmla="*/ 1414710 w 2429141"/>
              <a:gd name="connsiteY29" fmla="*/ 1287576 h 1315008"/>
              <a:gd name="connsiteX30" fmla="*/ 1214568 w 2429141"/>
              <a:gd name="connsiteY30" fmla="*/ 1287576 h 1315008"/>
              <a:gd name="connsiteX31" fmla="*/ 1228284 w 2429141"/>
              <a:gd name="connsiteY31" fmla="*/ 1301292 h 1315008"/>
              <a:gd name="connsiteX32" fmla="*/ 1214568 w 2429141"/>
              <a:gd name="connsiteY32" fmla="*/ 1315008 h 1315008"/>
              <a:gd name="connsiteX33" fmla="*/ 1200852 w 2429141"/>
              <a:gd name="connsiteY33" fmla="*/ 1301292 h 1315008"/>
              <a:gd name="connsiteX34" fmla="*/ 1214568 w 2429141"/>
              <a:gd name="connsiteY34" fmla="*/ 1287576 h 1315008"/>
              <a:gd name="connsiteX35" fmla="*/ 1014426 w 2429141"/>
              <a:gd name="connsiteY35" fmla="*/ 1287576 h 1315008"/>
              <a:gd name="connsiteX36" fmla="*/ 1028142 w 2429141"/>
              <a:gd name="connsiteY36" fmla="*/ 1301292 h 1315008"/>
              <a:gd name="connsiteX37" fmla="*/ 1014426 w 2429141"/>
              <a:gd name="connsiteY37" fmla="*/ 1315008 h 1315008"/>
              <a:gd name="connsiteX38" fmla="*/ 1000710 w 2429141"/>
              <a:gd name="connsiteY38" fmla="*/ 1301292 h 1315008"/>
              <a:gd name="connsiteX39" fmla="*/ 1014426 w 2429141"/>
              <a:gd name="connsiteY39" fmla="*/ 1287576 h 1315008"/>
              <a:gd name="connsiteX40" fmla="*/ 814284 w 2429141"/>
              <a:gd name="connsiteY40" fmla="*/ 1287576 h 1315008"/>
              <a:gd name="connsiteX41" fmla="*/ 828000 w 2429141"/>
              <a:gd name="connsiteY41" fmla="*/ 1301292 h 1315008"/>
              <a:gd name="connsiteX42" fmla="*/ 814284 w 2429141"/>
              <a:gd name="connsiteY42" fmla="*/ 1315008 h 1315008"/>
              <a:gd name="connsiteX43" fmla="*/ 800568 w 2429141"/>
              <a:gd name="connsiteY43" fmla="*/ 1301292 h 1315008"/>
              <a:gd name="connsiteX44" fmla="*/ 814284 w 2429141"/>
              <a:gd name="connsiteY44" fmla="*/ 1287576 h 1315008"/>
              <a:gd name="connsiteX45" fmla="*/ 614142 w 2429141"/>
              <a:gd name="connsiteY45" fmla="*/ 1287576 h 1315008"/>
              <a:gd name="connsiteX46" fmla="*/ 627858 w 2429141"/>
              <a:gd name="connsiteY46" fmla="*/ 1301292 h 1315008"/>
              <a:gd name="connsiteX47" fmla="*/ 614142 w 2429141"/>
              <a:gd name="connsiteY47" fmla="*/ 1315008 h 1315008"/>
              <a:gd name="connsiteX48" fmla="*/ 600426 w 2429141"/>
              <a:gd name="connsiteY48" fmla="*/ 1301292 h 1315008"/>
              <a:gd name="connsiteX49" fmla="*/ 614142 w 2429141"/>
              <a:gd name="connsiteY49" fmla="*/ 1287576 h 1315008"/>
              <a:gd name="connsiteX50" fmla="*/ 414000 w 2429141"/>
              <a:gd name="connsiteY50" fmla="*/ 1287576 h 1315008"/>
              <a:gd name="connsiteX51" fmla="*/ 427716 w 2429141"/>
              <a:gd name="connsiteY51" fmla="*/ 1301292 h 1315008"/>
              <a:gd name="connsiteX52" fmla="*/ 414000 w 2429141"/>
              <a:gd name="connsiteY52" fmla="*/ 1315008 h 1315008"/>
              <a:gd name="connsiteX53" fmla="*/ 400284 w 2429141"/>
              <a:gd name="connsiteY53" fmla="*/ 1301292 h 1315008"/>
              <a:gd name="connsiteX54" fmla="*/ 414000 w 2429141"/>
              <a:gd name="connsiteY54" fmla="*/ 1287576 h 1315008"/>
              <a:gd name="connsiteX55" fmla="*/ 213858 w 2429141"/>
              <a:gd name="connsiteY55" fmla="*/ 1287576 h 1315008"/>
              <a:gd name="connsiteX56" fmla="*/ 227574 w 2429141"/>
              <a:gd name="connsiteY56" fmla="*/ 1301292 h 1315008"/>
              <a:gd name="connsiteX57" fmla="*/ 213858 w 2429141"/>
              <a:gd name="connsiteY57" fmla="*/ 1315008 h 1315008"/>
              <a:gd name="connsiteX58" fmla="*/ 200142 w 2429141"/>
              <a:gd name="connsiteY58" fmla="*/ 1301292 h 1315008"/>
              <a:gd name="connsiteX59" fmla="*/ 213858 w 2429141"/>
              <a:gd name="connsiteY59" fmla="*/ 1287576 h 1315008"/>
              <a:gd name="connsiteX60" fmla="*/ 13716 w 2429141"/>
              <a:gd name="connsiteY60" fmla="*/ 1287576 h 1315008"/>
              <a:gd name="connsiteX61" fmla="*/ 27432 w 2429141"/>
              <a:gd name="connsiteY61" fmla="*/ 1301292 h 1315008"/>
              <a:gd name="connsiteX62" fmla="*/ 13716 w 2429141"/>
              <a:gd name="connsiteY62" fmla="*/ 1315008 h 1315008"/>
              <a:gd name="connsiteX63" fmla="*/ 0 w 2429141"/>
              <a:gd name="connsiteY63" fmla="*/ 1301292 h 1315008"/>
              <a:gd name="connsiteX64" fmla="*/ 13716 w 2429141"/>
              <a:gd name="connsiteY64" fmla="*/ 1287576 h 1315008"/>
              <a:gd name="connsiteX65" fmla="*/ 2415425 w 2429141"/>
              <a:gd name="connsiteY65" fmla="*/ 1072980 h 1315008"/>
              <a:gd name="connsiteX66" fmla="*/ 2429141 w 2429141"/>
              <a:gd name="connsiteY66" fmla="*/ 1086696 h 1315008"/>
              <a:gd name="connsiteX67" fmla="*/ 2415425 w 2429141"/>
              <a:gd name="connsiteY67" fmla="*/ 1100412 h 1315008"/>
              <a:gd name="connsiteX68" fmla="*/ 2401709 w 2429141"/>
              <a:gd name="connsiteY68" fmla="*/ 1086696 h 1315008"/>
              <a:gd name="connsiteX69" fmla="*/ 2415425 w 2429141"/>
              <a:gd name="connsiteY69" fmla="*/ 1072980 h 1315008"/>
              <a:gd name="connsiteX70" fmla="*/ 2215278 w 2429141"/>
              <a:gd name="connsiteY70" fmla="*/ 1072980 h 1315008"/>
              <a:gd name="connsiteX71" fmla="*/ 2228994 w 2429141"/>
              <a:gd name="connsiteY71" fmla="*/ 1086696 h 1315008"/>
              <a:gd name="connsiteX72" fmla="*/ 2215278 w 2429141"/>
              <a:gd name="connsiteY72" fmla="*/ 1100412 h 1315008"/>
              <a:gd name="connsiteX73" fmla="*/ 2201562 w 2429141"/>
              <a:gd name="connsiteY73" fmla="*/ 1086696 h 1315008"/>
              <a:gd name="connsiteX74" fmla="*/ 2215278 w 2429141"/>
              <a:gd name="connsiteY74" fmla="*/ 1072980 h 1315008"/>
              <a:gd name="connsiteX75" fmla="*/ 2015136 w 2429141"/>
              <a:gd name="connsiteY75" fmla="*/ 1072980 h 1315008"/>
              <a:gd name="connsiteX76" fmla="*/ 2028852 w 2429141"/>
              <a:gd name="connsiteY76" fmla="*/ 1086696 h 1315008"/>
              <a:gd name="connsiteX77" fmla="*/ 2015136 w 2429141"/>
              <a:gd name="connsiteY77" fmla="*/ 1100412 h 1315008"/>
              <a:gd name="connsiteX78" fmla="*/ 2001420 w 2429141"/>
              <a:gd name="connsiteY78" fmla="*/ 1086696 h 1315008"/>
              <a:gd name="connsiteX79" fmla="*/ 2015136 w 2429141"/>
              <a:gd name="connsiteY79" fmla="*/ 1072980 h 1315008"/>
              <a:gd name="connsiteX80" fmla="*/ 1814994 w 2429141"/>
              <a:gd name="connsiteY80" fmla="*/ 1072980 h 1315008"/>
              <a:gd name="connsiteX81" fmla="*/ 1828710 w 2429141"/>
              <a:gd name="connsiteY81" fmla="*/ 1086696 h 1315008"/>
              <a:gd name="connsiteX82" fmla="*/ 1814994 w 2429141"/>
              <a:gd name="connsiteY82" fmla="*/ 1100412 h 1315008"/>
              <a:gd name="connsiteX83" fmla="*/ 1801278 w 2429141"/>
              <a:gd name="connsiteY83" fmla="*/ 1086696 h 1315008"/>
              <a:gd name="connsiteX84" fmla="*/ 1814994 w 2429141"/>
              <a:gd name="connsiteY84" fmla="*/ 1072980 h 1315008"/>
              <a:gd name="connsiteX85" fmla="*/ 1614852 w 2429141"/>
              <a:gd name="connsiteY85" fmla="*/ 1072980 h 1315008"/>
              <a:gd name="connsiteX86" fmla="*/ 1628568 w 2429141"/>
              <a:gd name="connsiteY86" fmla="*/ 1086696 h 1315008"/>
              <a:gd name="connsiteX87" fmla="*/ 1614852 w 2429141"/>
              <a:gd name="connsiteY87" fmla="*/ 1100412 h 1315008"/>
              <a:gd name="connsiteX88" fmla="*/ 1601136 w 2429141"/>
              <a:gd name="connsiteY88" fmla="*/ 1086696 h 1315008"/>
              <a:gd name="connsiteX89" fmla="*/ 1614852 w 2429141"/>
              <a:gd name="connsiteY89" fmla="*/ 1072980 h 1315008"/>
              <a:gd name="connsiteX90" fmla="*/ 1414710 w 2429141"/>
              <a:gd name="connsiteY90" fmla="*/ 1072980 h 1315008"/>
              <a:gd name="connsiteX91" fmla="*/ 1428426 w 2429141"/>
              <a:gd name="connsiteY91" fmla="*/ 1086696 h 1315008"/>
              <a:gd name="connsiteX92" fmla="*/ 1414710 w 2429141"/>
              <a:gd name="connsiteY92" fmla="*/ 1100412 h 1315008"/>
              <a:gd name="connsiteX93" fmla="*/ 1400994 w 2429141"/>
              <a:gd name="connsiteY93" fmla="*/ 1086696 h 1315008"/>
              <a:gd name="connsiteX94" fmla="*/ 1414710 w 2429141"/>
              <a:gd name="connsiteY94" fmla="*/ 1072980 h 1315008"/>
              <a:gd name="connsiteX95" fmla="*/ 1214568 w 2429141"/>
              <a:gd name="connsiteY95" fmla="*/ 1072980 h 1315008"/>
              <a:gd name="connsiteX96" fmla="*/ 1228284 w 2429141"/>
              <a:gd name="connsiteY96" fmla="*/ 1086696 h 1315008"/>
              <a:gd name="connsiteX97" fmla="*/ 1214568 w 2429141"/>
              <a:gd name="connsiteY97" fmla="*/ 1100412 h 1315008"/>
              <a:gd name="connsiteX98" fmla="*/ 1200852 w 2429141"/>
              <a:gd name="connsiteY98" fmla="*/ 1086696 h 1315008"/>
              <a:gd name="connsiteX99" fmla="*/ 1214568 w 2429141"/>
              <a:gd name="connsiteY99" fmla="*/ 1072980 h 1315008"/>
              <a:gd name="connsiteX100" fmla="*/ 1014426 w 2429141"/>
              <a:gd name="connsiteY100" fmla="*/ 1072980 h 1315008"/>
              <a:gd name="connsiteX101" fmla="*/ 1028142 w 2429141"/>
              <a:gd name="connsiteY101" fmla="*/ 1086696 h 1315008"/>
              <a:gd name="connsiteX102" fmla="*/ 1014426 w 2429141"/>
              <a:gd name="connsiteY102" fmla="*/ 1100412 h 1315008"/>
              <a:gd name="connsiteX103" fmla="*/ 1000710 w 2429141"/>
              <a:gd name="connsiteY103" fmla="*/ 1086696 h 1315008"/>
              <a:gd name="connsiteX104" fmla="*/ 1014426 w 2429141"/>
              <a:gd name="connsiteY104" fmla="*/ 1072980 h 1315008"/>
              <a:gd name="connsiteX105" fmla="*/ 814284 w 2429141"/>
              <a:gd name="connsiteY105" fmla="*/ 1072980 h 1315008"/>
              <a:gd name="connsiteX106" fmla="*/ 828000 w 2429141"/>
              <a:gd name="connsiteY106" fmla="*/ 1086696 h 1315008"/>
              <a:gd name="connsiteX107" fmla="*/ 814284 w 2429141"/>
              <a:gd name="connsiteY107" fmla="*/ 1100412 h 1315008"/>
              <a:gd name="connsiteX108" fmla="*/ 800568 w 2429141"/>
              <a:gd name="connsiteY108" fmla="*/ 1086696 h 1315008"/>
              <a:gd name="connsiteX109" fmla="*/ 814284 w 2429141"/>
              <a:gd name="connsiteY109" fmla="*/ 1072980 h 1315008"/>
              <a:gd name="connsiteX110" fmla="*/ 614142 w 2429141"/>
              <a:gd name="connsiteY110" fmla="*/ 1072980 h 1315008"/>
              <a:gd name="connsiteX111" fmla="*/ 627858 w 2429141"/>
              <a:gd name="connsiteY111" fmla="*/ 1086696 h 1315008"/>
              <a:gd name="connsiteX112" fmla="*/ 614142 w 2429141"/>
              <a:gd name="connsiteY112" fmla="*/ 1100412 h 1315008"/>
              <a:gd name="connsiteX113" fmla="*/ 600426 w 2429141"/>
              <a:gd name="connsiteY113" fmla="*/ 1086696 h 1315008"/>
              <a:gd name="connsiteX114" fmla="*/ 614142 w 2429141"/>
              <a:gd name="connsiteY114" fmla="*/ 1072980 h 1315008"/>
              <a:gd name="connsiteX115" fmla="*/ 414000 w 2429141"/>
              <a:gd name="connsiteY115" fmla="*/ 1072980 h 1315008"/>
              <a:gd name="connsiteX116" fmla="*/ 427716 w 2429141"/>
              <a:gd name="connsiteY116" fmla="*/ 1086696 h 1315008"/>
              <a:gd name="connsiteX117" fmla="*/ 414000 w 2429141"/>
              <a:gd name="connsiteY117" fmla="*/ 1100412 h 1315008"/>
              <a:gd name="connsiteX118" fmla="*/ 400284 w 2429141"/>
              <a:gd name="connsiteY118" fmla="*/ 1086696 h 1315008"/>
              <a:gd name="connsiteX119" fmla="*/ 414000 w 2429141"/>
              <a:gd name="connsiteY119" fmla="*/ 1072980 h 1315008"/>
              <a:gd name="connsiteX120" fmla="*/ 213858 w 2429141"/>
              <a:gd name="connsiteY120" fmla="*/ 1072980 h 1315008"/>
              <a:gd name="connsiteX121" fmla="*/ 227574 w 2429141"/>
              <a:gd name="connsiteY121" fmla="*/ 1086696 h 1315008"/>
              <a:gd name="connsiteX122" fmla="*/ 213858 w 2429141"/>
              <a:gd name="connsiteY122" fmla="*/ 1100412 h 1315008"/>
              <a:gd name="connsiteX123" fmla="*/ 200142 w 2429141"/>
              <a:gd name="connsiteY123" fmla="*/ 1086696 h 1315008"/>
              <a:gd name="connsiteX124" fmla="*/ 213858 w 2429141"/>
              <a:gd name="connsiteY124" fmla="*/ 1072980 h 1315008"/>
              <a:gd name="connsiteX125" fmla="*/ 13716 w 2429141"/>
              <a:gd name="connsiteY125" fmla="*/ 1072980 h 1315008"/>
              <a:gd name="connsiteX126" fmla="*/ 27432 w 2429141"/>
              <a:gd name="connsiteY126" fmla="*/ 1086696 h 1315008"/>
              <a:gd name="connsiteX127" fmla="*/ 13716 w 2429141"/>
              <a:gd name="connsiteY127" fmla="*/ 1100412 h 1315008"/>
              <a:gd name="connsiteX128" fmla="*/ 0 w 2429141"/>
              <a:gd name="connsiteY128" fmla="*/ 1086696 h 1315008"/>
              <a:gd name="connsiteX129" fmla="*/ 13716 w 2429141"/>
              <a:gd name="connsiteY129" fmla="*/ 1072980 h 1315008"/>
              <a:gd name="connsiteX130" fmla="*/ 2415425 w 2429141"/>
              <a:gd name="connsiteY130" fmla="*/ 858384 h 1315008"/>
              <a:gd name="connsiteX131" fmla="*/ 2429141 w 2429141"/>
              <a:gd name="connsiteY131" fmla="*/ 872100 h 1315008"/>
              <a:gd name="connsiteX132" fmla="*/ 2415425 w 2429141"/>
              <a:gd name="connsiteY132" fmla="*/ 885816 h 1315008"/>
              <a:gd name="connsiteX133" fmla="*/ 2401709 w 2429141"/>
              <a:gd name="connsiteY133" fmla="*/ 872100 h 1315008"/>
              <a:gd name="connsiteX134" fmla="*/ 2415425 w 2429141"/>
              <a:gd name="connsiteY134" fmla="*/ 858384 h 1315008"/>
              <a:gd name="connsiteX135" fmla="*/ 2215278 w 2429141"/>
              <a:gd name="connsiteY135" fmla="*/ 858384 h 1315008"/>
              <a:gd name="connsiteX136" fmla="*/ 2228994 w 2429141"/>
              <a:gd name="connsiteY136" fmla="*/ 872100 h 1315008"/>
              <a:gd name="connsiteX137" fmla="*/ 2215278 w 2429141"/>
              <a:gd name="connsiteY137" fmla="*/ 885816 h 1315008"/>
              <a:gd name="connsiteX138" fmla="*/ 2201562 w 2429141"/>
              <a:gd name="connsiteY138" fmla="*/ 872100 h 1315008"/>
              <a:gd name="connsiteX139" fmla="*/ 2215278 w 2429141"/>
              <a:gd name="connsiteY139" fmla="*/ 858384 h 1315008"/>
              <a:gd name="connsiteX140" fmla="*/ 2015136 w 2429141"/>
              <a:gd name="connsiteY140" fmla="*/ 858384 h 1315008"/>
              <a:gd name="connsiteX141" fmla="*/ 2028852 w 2429141"/>
              <a:gd name="connsiteY141" fmla="*/ 872100 h 1315008"/>
              <a:gd name="connsiteX142" fmla="*/ 2015136 w 2429141"/>
              <a:gd name="connsiteY142" fmla="*/ 885816 h 1315008"/>
              <a:gd name="connsiteX143" fmla="*/ 2001420 w 2429141"/>
              <a:gd name="connsiteY143" fmla="*/ 872100 h 1315008"/>
              <a:gd name="connsiteX144" fmla="*/ 2015136 w 2429141"/>
              <a:gd name="connsiteY144" fmla="*/ 858384 h 1315008"/>
              <a:gd name="connsiteX145" fmla="*/ 1814994 w 2429141"/>
              <a:gd name="connsiteY145" fmla="*/ 858384 h 1315008"/>
              <a:gd name="connsiteX146" fmla="*/ 1828710 w 2429141"/>
              <a:gd name="connsiteY146" fmla="*/ 872100 h 1315008"/>
              <a:gd name="connsiteX147" fmla="*/ 1814994 w 2429141"/>
              <a:gd name="connsiteY147" fmla="*/ 885816 h 1315008"/>
              <a:gd name="connsiteX148" fmla="*/ 1801278 w 2429141"/>
              <a:gd name="connsiteY148" fmla="*/ 872100 h 1315008"/>
              <a:gd name="connsiteX149" fmla="*/ 1814994 w 2429141"/>
              <a:gd name="connsiteY149" fmla="*/ 858384 h 1315008"/>
              <a:gd name="connsiteX150" fmla="*/ 1614852 w 2429141"/>
              <a:gd name="connsiteY150" fmla="*/ 858384 h 1315008"/>
              <a:gd name="connsiteX151" fmla="*/ 1628568 w 2429141"/>
              <a:gd name="connsiteY151" fmla="*/ 872100 h 1315008"/>
              <a:gd name="connsiteX152" fmla="*/ 1614852 w 2429141"/>
              <a:gd name="connsiteY152" fmla="*/ 885816 h 1315008"/>
              <a:gd name="connsiteX153" fmla="*/ 1601136 w 2429141"/>
              <a:gd name="connsiteY153" fmla="*/ 872100 h 1315008"/>
              <a:gd name="connsiteX154" fmla="*/ 1614852 w 2429141"/>
              <a:gd name="connsiteY154" fmla="*/ 858384 h 1315008"/>
              <a:gd name="connsiteX155" fmla="*/ 1414710 w 2429141"/>
              <a:gd name="connsiteY155" fmla="*/ 858384 h 1315008"/>
              <a:gd name="connsiteX156" fmla="*/ 1428426 w 2429141"/>
              <a:gd name="connsiteY156" fmla="*/ 872100 h 1315008"/>
              <a:gd name="connsiteX157" fmla="*/ 1414710 w 2429141"/>
              <a:gd name="connsiteY157" fmla="*/ 885816 h 1315008"/>
              <a:gd name="connsiteX158" fmla="*/ 1400994 w 2429141"/>
              <a:gd name="connsiteY158" fmla="*/ 872100 h 1315008"/>
              <a:gd name="connsiteX159" fmla="*/ 1414710 w 2429141"/>
              <a:gd name="connsiteY159" fmla="*/ 858384 h 1315008"/>
              <a:gd name="connsiteX160" fmla="*/ 1214568 w 2429141"/>
              <a:gd name="connsiteY160" fmla="*/ 858384 h 1315008"/>
              <a:gd name="connsiteX161" fmla="*/ 1228284 w 2429141"/>
              <a:gd name="connsiteY161" fmla="*/ 872100 h 1315008"/>
              <a:gd name="connsiteX162" fmla="*/ 1214568 w 2429141"/>
              <a:gd name="connsiteY162" fmla="*/ 885816 h 1315008"/>
              <a:gd name="connsiteX163" fmla="*/ 1200852 w 2429141"/>
              <a:gd name="connsiteY163" fmla="*/ 872100 h 1315008"/>
              <a:gd name="connsiteX164" fmla="*/ 1214568 w 2429141"/>
              <a:gd name="connsiteY164" fmla="*/ 858384 h 1315008"/>
              <a:gd name="connsiteX165" fmla="*/ 1014426 w 2429141"/>
              <a:gd name="connsiteY165" fmla="*/ 858384 h 1315008"/>
              <a:gd name="connsiteX166" fmla="*/ 1028142 w 2429141"/>
              <a:gd name="connsiteY166" fmla="*/ 872100 h 1315008"/>
              <a:gd name="connsiteX167" fmla="*/ 1014426 w 2429141"/>
              <a:gd name="connsiteY167" fmla="*/ 885816 h 1315008"/>
              <a:gd name="connsiteX168" fmla="*/ 1000710 w 2429141"/>
              <a:gd name="connsiteY168" fmla="*/ 872100 h 1315008"/>
              <a:gd name="connsiteX169" fmla="*/ 1014426 w 2429141"/>
              <a:gd name="connsiteY169" fmla="*/ 858384 h 1315008"/>
              <a:gd name="connsiteX170" fmla="*/ 814284 w 2429141"/>
              <a:gd name="connsiteY170" fmla="*/ 858384 h 1315008"/>
              <a:gd name="connsiteX171" fmla="*/ 828000 w 2429141"/>
              <a:gd name="connsiteY171" fmla="*/ 872100 h 1315008"/>
              <a:gd name="connsiteX172" fmla="*/ 814284 w 2429141"/>
              <a:gd name="connsiteY172" fmla="*/ 885816 h 1315008"/>
              <a:gd name="connsiteX173" fmla="*/ 800568 w 2429141"/>
              <a:gd name="connsiteY173" fmla="*/ 872100 h 1315008"/>
              <a:gd name="connsiteX174" fmla="*/ 814284 w 2429141"/>
              <a:gd name="connsiteY174" fmla="*/ 858384 h 1315008"/>
              <a:gd name="connsiteX175" fmla="*/ 614142 w 2429141"/>
              <a:gd name="connsiteY175" fmla="*/ 858384 h 1315008"/>
              <a:gd name="connsiteX176" fmla="*/ 627858 w 2429141"/>
              <a:gd name="connsiteY176" fmla="*/ 872100 h 1315008"/>
              <a:gd name="connsiteX177" fmla="*/ 614142 w 2429141"/>
              <a:gd name="connsiteY177" fmla="*/ 885816 h 1315008"/>
              <a:gd name="connsiteX178" fmla="*/ 600426 w 2429141"/>
              <a:gd name="connsiteY178" fmla="*/ 872100 h 1315008"/>
              <a:gd name="connsiteX179" fmla="*/ 614142 w 2429141"/>
              <a:gd name="connsiteY179" fmla="*/ 858384 h 1315008"/>
              <a:gd name="connsiteX180" fmla="*/ 414000 w 2429141"/>
              <a:gd name="connsiteY180" fmla="*/ 858384 h 1315008"/>
              <a:gd name="connsiteX181" fmla="*/ 427716 w 2429141"/>
              <a:gd name="connsiteY181" fmla="*/ 872100 h 1315008"/>
              <a:gd name="connsiteX182" fmla="*/ 414000 w 2429141"/>
              <a:gd name="connsiteY182" fmla="*/ 885816 h 1315008"/>
              <a:gd name="connsiteX183" fmla="*/ 400284 w 2429141"/>
              <a:gd name="connsiteY183" fmla="*/ 872100 h 1315008"/>
              <a:gd name="connsiteX184" fmla="*/ 414000 w 2429141"/>
              <a:gd name="connsiteY184" fmla="*/ 858384 h 1315008"/>
              <a:gd name="connsiteX185" fmla="*/ 213858 w 2429141"/>
              <a:gd name="connsiteY185" fmla="*/ 858384 h 1315008"/>
              <a:gd name="connsiteX186" fmla="*/ 227574 w 2429141"/>
              <a:gd name="connsiteY186" fmla="*/ 872100 h 1315008"/>
              <a:gd name="connsiteX187" fmla="*/ 213858 w 2429141"/>
              <a:gd name="connsiteY187" fmla="*/ 885816 h 1315008"/>
              <a:gd name="connsiteX188" fmla="*/ 200142 w 2429141"/>
              <a:gd name="connsiteY188" fmla="*/ 872100 h 1315008"/>
              <a:gd name="connsiteX189" fmla="*/ 213858 w 2429141"/>
              <a:gd name="connsiteY189" fmla="*/ 858384 h 1315008"/>
              <a:gd name="connsiteX190" fmla="*/ 13716 w 2429141"/>
              <a:gd name="connsiteY190" fmla="*/ 858384 h 1315008"/>
              <a:gd name="connsiteX191" fmla="*/ 27432 w 2429141"/>
              <a:gd name="connsiteY191" fmla="*/ 872100 h 1315008"/>
              <a:gd name="connsiteX192" fmla="*/ 13716 w 2429141"/>
              <a:gd name="connsiteY192" fmla="*/ 885816 h 1315008"/>
              <a:gd name="connsiteX193" fmla="*/ 0 w 2429141"/>
              <a:gd name="connsiteY193" fmla="*/ 872100 h 1315008"/>
              <a:gd name="connsiteX194" fmla="*/ 13716 w 2429141"/>
              <a:gd name="connsiteY194" fmla="*/ 858384 h 1315008"/>
              <a:gd name="connsiteX195" fmla="*/ 2415425 w 2429141"/>
              <a:gd name="connsiteY195" fmla="*/ 643788 h 1315008"/>
              <a:gd name="connsiteX196" fmla="*/ 2429141 w 2429141"/>
              <a:gd name="connsiteY196" fmla="*/ 657504 h 1315008"/>
              <a:gd name="connsiteX197" fmla="*/ 2415425 w 2429141"/>
              <a:gd name="connsiteY197" fmla="*/ 671220 h 1315008"/>
              <a:gd name="connsiteX198" fmla="*/ 2401709 w 2429141"/>
              <a:gd name="connsiteY198" fmla="*/ 657504 h 1315008"/>
              <a:gd name="connsiteX199" fmla="*/ 2415425 w 2429141"/>
              <a:gd name="connsiteY199" fmla="*/ 643788 h 1315008"/>
              <a:gd name="connsiteX200" fmla="*/ 2215278 w 2429141"/>
              <a:gd name="connsiteY200" fmla="*/ 643788 h 1315008"/>
              <a:gd name="connsiteX201" fmla="*/ 2228994 w 2429141"/>
              <a:gd name="connsiteY201" fmla="*/ 657504 h 1315008"/>
              <a:gd name="connsiteX202" fmla="*/ 2215278 w 2429141"/>
              <a:gd name="connsiteY202" fmla="*/ 671220 h 1315008"/>
              <a:gd name="connsiteX203" fmla="*/ 2201562 w 2429141"/>
              <a:gd name="connsiteY203" fmla="*/ 657504 h 1315008"/>
              <a:gd name="connsiteX204" fmla="*/ 2215278 w 2429141"/>
              <a:gd name="connsiteY204" fmla="*/ 643788 h 1315008"/>
              <a:gd name="connsiteX205" fmla="*/ 2015136 w 2429141"/>
              <a:gd name="connsiteY205" fmla="*/ 643788 h 1315008"/>
              <a:gd name="connsiteX206" fmla="*/ 2028852 w 2429141"/>
              <a:gd name="connsiteY206" fmla="*/ 657504 h 1315008"/>
              <a:gd name="connsiteX207" fmla="*/ 2015136 w 2429141"/>
              <a:gd name="connsiteY207" fmla="*/ 671220 h 1315008"/>
              <a:gd name="connsiteX208" fmla="*/ 2001420 w 2429141"/>
              <a:gd name="connsiteY208" fmla="*/ 657504 h 1315008"/>
              <a:gd name="connsiteX209" fmla="*/ 2015136 w 2429141"/>
              <a:gd name="connsiteY209" fmla="*/ 643788 h 1315008"/>
              <a:gd name="connsiteX210" fmla="*/ 1814994 w 2429141"/>
              <a:gd name="connsiteY210" fmla="*/ 643788 h 1315008"/>
              <a:gd name="connsiteX211" fmla="*/ 1828710 w 2429141"/>
              <a:gd name="connsiteY211" fmla="*/ 657504 h 1315008"/>
              <a:gd name="connsiteX212" fmla="*/ 1814994 w 2429141"/>
              <a:gd name="connsiteY212" fmla="*/ 671220 h 1315008"/>
              <a:gd name="connsiteX213" fmla="*/ 1801278 w 2429141"/>
              <a:gd name="connsiteY213" fmla="*/ 657504 h 1315008"/>
              <a:gd name="connsiteX214" fmla="*/ 1814994 w 2429141"/>
              <a:gd name="connsiteY214" fmla="*/ 643788 h 1315008"/>
              <a:gd name="connsiteX215" fmla="*/ 1614852 w 2429141"/>
              <a:gd name="connsiteY215" fmla="*/ 643788 h 1315008"/>
              <a:gd name="connsiteX216" fmla="*/ 1628568 w 2429141"/>
              <a:gd name="connsiteY216" fmla="*/ 657504 h 1315008"/>
              <a:gd name="connsiteX217" fmla="*/ 1614852 w 2429141"/>
              <a:gd name="connsiteY217" fmla="*/ 671220 h 1315008"/>
              <a:gd name="connsiteX218" fmla="*/ 1601136 w 2429141"/>
              <a:gd name="connsiteY218" fmla="*/ 657504 h 1315008"/>
              <a:gd name="connsiteX219" fmla="*/ 1614852 w 2429141"/>
              <a:gd name="connsiteY219" fmla="*/ 643788 h 1315008"/>
              <a:gd name="connsiteX220" fmla="*/ 1414710 w 2429141"/>
              <a:gd name="connsiteY220" fmla="*/ 643788 h 1315008"/>
              <a:gd name="connsiteX221" fmla="*/ 1428426 w 2429141"/>
              <a:gd name="connsiteY221" fmla="*/ 657504 h 1315008"/>
              <a:gd name="connsiteX222" fmla="*/ 1414710 w 2429141"/>
              <a:gd name="connsiteY222" fmla="*/ 671220 h 1315008"/>
              <a:gd name="connsiteX223" fmla="*/ 1400994 w 2429141"/>
              <a:gd name="connsiteY223" fmla="*/ 657504 h 1315008"/>
              <a:gd name="connsiteX224" fmla="*/ 1414710 w 2429141"/>
              <a:gd name="connsiteY224" fmla="*/ 643788 h 1315008"/>
              <a:gd name="connsiteX225" fmla="*/ 1214568 w 2429141"/>
              <a:gd name="connsiteY225" fmla="*/ 643788 h 1315008"/>
              <a:gd name="connsiteX226" fmla="*/ 1228284 w 2429141"/>
              <a:gd name="connsiteY226" fmla="*/ 657504 h 1315008"/>
              <a:gd name="connsiteX227" fmla="*/ 1214568 w 2429141"/>
              <a:gd name="connsiteY227" fmla="*/ 671220 h 1315008"/>
              <a:gd name="connsiteX228" fmla="*/ 1200852 w 2429141"/>
              <a:gd name="connsiteY228" fmla="*/ 657504 h 1315008"/>
              <a:gd name="connsiteX229" fmla="*/ 1214568 w 2429141"/>
              <a:gd name="connsiteY229" fmla="*/ 643788 h 1315008"/>
              <a:gd name="connsiteX230" fmla="*/ 1014426 w 2429141"/>
              <a:gd name="connsiteY230" fmla="*/ 643788 h 1315008"/>
              <a:gd name="connsiteX231" fmla="*/ 1028142 w 2429141"/>
              <a:gd name="connsiteY231" fmla="*/ 657504 h 1315008"/>
              <a:gd name="connsiteX232" fmla="*/ 1014426 w 2429141"/>
              <a:gd name="connsiteY232" fmla="*/ 671220 h 1315008"/>
              <a:gd name="connsiteX233" fmla="*/ 1000710 w 2429141"/>
              <a:gd name="connsiteY233" fmla="*/ 657504 h 1315008"/>
              <a:gd name="connsiteX234" fmla="*/ 1014426 w 2429141"/>
              <a:gd name="connsiteY234" fmla="*/ 643788 h 1315008"/>
              <a:gd name="connsiteX235" fmla="*/ 814284 w 2429141"/>
              <a:gd name="connsiteY235" fmla="*/ 643788 h 1315008"/>
              <a:gd name="connsiteX236" fmla="*/ 828000 w 2429141"/>
              <a:gd name="connsiteY236" fmla="*/ 657504 h 1315008"/>
              <a:gd name="connsiteX237" fmla="*/ 814284 w 2429141"/>
              <a:gd name="connsiteY237" fmla="*/ 671220 h 1315008"/>
              <a:gd name="connsiteX238" fmla="*/ 800568 w 2429141"/>
              <a:gd name="connsiteY238" fmla="*/ 657504 h 1315008"/>
              <a:gd name="connsiteX239" fmla="*/ 814284 w 2429141"/>
              <a:gd name="connsiteY239" fmla="*/ 643788 h 1315008"/>
              <a:gd name="connsiteX240" fmla="*/ 614142 w 2429141"/>
              <a:gd name="connsiteY240" fmla="*/ 643788 h 1315008"/>
              <a:gd name="connsiteX241" fmla="*/ 627858 w 2429141"/>
              <a:gd name="connsiteY241" fmla="*/ 657504 h 1315008"/>
              <a:gd name="connsiteX242" fmla="*/ 614142 w 2429141"/>
              <a:gd name="connsiteY242" fmla="*/ 671220 h 1315008"/>
              <a:gd name="connsiteX243" fmla="*/ 600426 w 2429141"/>
              <a:gd name="connsiteY243" fmla="*/ 657504 h 1315008"/>
              <a:gd name="connsiteX244" fmla="*/ 614142 w 2429141"/>
              <a:gd name="connsiteY244" fmla="*/ 643788 h 1315008"/>
              <a:gd name="connsiteX245" fmla="*/ 414000 w 2429141"/>
              <a:gd name="connsiteY245" fmla="*/ 643788 h 1315008"/>
              <a:gd name="connsiteX246" fmla="*/ 427716 w 2429141"/>
              <a:gd name="connsiteY246" fmla="*/ 657504 h 1315008"/>
              <a:gd name="connsiteX247" fmla="*/ 414000 w 2429141"/>
              <a:gd name="connsiteY247" fmla="*/ 671220 h 1315008"/>
              <a:gd name="connsiteX248" fmla="*/ 400284 w 2429141"/>
              <a:gd name="connsiteY248" fmla="*/ 657504 h 1315008"/>
              <a:gd name="connsiteX249" fmla="*/ 414000 w 2429141"/>
              <a:gd name="connsiteY249" fmla="*/ 643788 h 1315008"/>
              <a:gd name="connsiteX250" fmla="*/ 213858 w 2429141"/>
              <a:gd name="connsiteY250" fmla="*/ 643788 h 1315008"/>
              <a:gd name="connsiteX251" fmla="*/ 227574 w 2429141"/>
              <a:gd name="connsiteY251" fmla="*/ 657504 h 1315008"/>
              <a:gd name="connsiteX252" fmla="*/ 213858 w 2429141"/>
              <a:gd name="connsiteY252" fmla="*/ 671220 h 1315008"/>
              <a:gd name="connsiteX253" fmla="*/ 200142 w 2429141"/>
              <a:gd name="connsiteY253" fmla="*/ 657504 h 1315008"/>
              <a:gd name="connsiteX254" fmla="*/ 213858 w 2429141"/>
              <a:gd name="connsiteY254" fmla="*/ 643788 h 1315008"/>
              <a:gd name="connsiteX255" fmla="*/ 13716 w 2429141"/>
              <a:gd name="connsiteY255" fmla="*/ 643788 h 1315008"/>
              <a:gd name="connsiteX256" fmla="*/ 27432 w 2429141"/>
              <a:gd name="connsiteY256" fmla="*/ 657504 h 1315008"/>
              <a:gd name="connsiteX257" fmla="*/ 13716 w 2429141"/>
              <a:gd name="connsiteY257" fmla="*/ 671220 h 1315008"/>
              <a:gd name="connsiteX258" fmla="*/ 0 w 2429141"/>
              <a:gd name="connsiteY258" fmla="*/ 657504 h 1315008"/>
              <a:gd name="connsiteX259" fmla="*/ 13716 w 2429141"/>
              <a:gd name="connsiteY259" fmla="*/ 643788 h 1315008"/>
              <a:gd name="connsiteX260" fmla="*/ 2415425 w 2429141"/>
              <a:gd name="connsiteY260" fmla="*/ 429192 h 1315008"/>
              <a:gd name="connsiteX261" fmla="*/ 2429141 w 2429141"/>
              <a:gd name="connsiteY261" fmla="*/ 442908 h 1315008"/>
              <a:gd name="connsiteX262" fmla="*/ 2415425 w 2429141"/>
              <a:gd name="connsiteY262" fmla="*/ 456624 h 1315008"/>
              <a:gd name="connsiteX263" fmla="*/ 2401709 w 2429141"/>
              <a:gd name="connsiteY263" fmla="*/ 442908 h 1315008"/>
              <a:gd name="connsiteX264" fmla="*/ 2415425 w 2429141"/>
              <a:gd name="connsiteY264" fmla="*/ 429192 h 1315008"/>
              <a:gd name="connsiteX265" fmla="*/ 2215278 w 2429141"/>
              <a:gd name="connsiteY265" fmla="*/ 429192 h 1315008"/>
              <a:gd name="connsiteX266" fmla="*/ 2228994 w 2429141"/>
              <a:gd name="connsiteY266" fmla="*/ 442908 h 1315008"/>
              <a:gd name="connsiteX267" fmla="*/ 2215278 w 2429141"/>
              <a:gd name="connsiteY267" fmla="*/ 456624 h 1315008"/>
              <a:gd name="connsiteX268" fmla="*/ 2201562 w 2429141"/>
              <a:gd name="connsiteY268" fmla="*/ 442908 h 1315008"/>
              <a:gd name="connsiteX269" fmla="*/ 2215278 w 2429141"/>
              <a:gd name="connsiteY269" fmla="*/ 429192 h 1315008"/>
              <a:gd name="connsiteX270" fmla="*/ 2015136 w 2429141"/>
              <a:gd name="connsiteY270" fmla="*/ 429192 h 1315008"/>
              <a:gd name="connsiteX271" fmla="*/ 2028852 w 2429141"/>
              <a:gd name="connsiteY271" fmla="*/ 442908 h 1315008"/>
              <a:gd name="connsiteX272" fmla="*/ 2015136 w 2429141"/>
              <a:gd name="connsiteY272" fmla="*/ 456624 h 1315008"/>
              <a:gd name="connsiteX273" fmla="*/ 2001420 w 2429141"/>
              <a:gd name="connsiteY273" fmla="*/ 442908 h 1315008"/>
              <a:gd name="connsiteX274" fmla="*/ 2015136 w 2429141"/>
              <a:gd name="connsiteY274" fmla="*/ 429192 h 1315008"/>
              <a:gd name="connsiteX275" fmla="*/ 1814994 w 2429141"/>
              <a:gd name="connsiteY275" fmla="*/ 429192 h 1315008"/>
              <a:gd name="connsiteX276" fmla="*/ 1828710 w 2429141"/>
              <a:gd name="connsiteY276" fmla="*/ 442908 h 1315008"/>
              <a:gd name="connsiteX277" fmla="*/ 1814994 w 2429141"/>
              <a:gd name="connsiteY277" fmla="*/ 456624 h 1315008"/>
              <a:gd name="connsiteX278" fmla="*/ 1801278 w 2429141"/>
              <a:gd name="connsiteY278" fmla="*/ 442908 h 1315008"/>
              <a:gd name="connsiteX279" fmla="*/ 1814994 w 2429141"/>
              <a:gd name="connsiteY279" fmla="*/ 429192 h 1315008"/>
              <a:gd name="connsiteX280" fmla="*/ 1614852 w 2429141"/>
              <a:gd name="connsiteY280" fmla="*/ 429192 h 1315008"/>
              <a:gd name="connsiteX281" fmla="*/ 1628568 w 2429141"/>
              <a:gd name="connsiteY281" fmla="*/ 442908 h 1315008"/>
              <a:gd name="connsiteX282" fmla="*/ 1614852 w 2429141"/>
              <a:gd name="connsiteY282" fmla="*/ 456624 h 1315008"/>
              <a:gd name="connsiteX283" fmla="*/ 1601136 w 2429141"/>
              <a:gd name="connsiteY283" fmla="*/ 442908 h 1315008"/>
              <a:gd name="connsiteX284" fmla="*/ 1614852 w 2429141"/>
              <a:gd name="connsiteY284" fmla="*/ 429192 h 1315008"/>
              <a:gd name="connsiteX285" fmla="*/ 1414710 w 2429141"/>
              <a:gd name="connsiteY285" fmla="*/ 429192 h 1315008"/>
              <a:gd name="connsiteX286" fmla="*/ 1428426 w 2429141"/>
              <a:gd name="connsiteY286" fmla="*/ 442908 h 1315008"/>
              <a:gd name="connsiteX287" fmla="*/ 1414710 w 2429141"/>
              <a:gd name="connsiteY287" fmla="*/ 456624 h 1315008"/>
              <a:gd name="connsiteX288" fmla="*/ 1400994 w 2429141"/>
              <a:gd name="connsiteY288" fmla="*/ 442908 h 1315008"/>
              <a:gd name="connsiteX289" fmla="*/ 1414710 w 2429141"/>
              <a:gd name="connsiteY289" fmla="*/ 429192 h 1315008"/>
              <a:gd name="connsiteX290" fmla="*/ 1214568 w 2429141"/>
              <a:gd name="connsiteY290" fmla="*/ 429192 h 1315008"/>
              <a:gd name="connsiteX291" fmla="*/ 1228284 w 2429141"/>
              <a:gd name="connsiteY291" fmla="*/ 442908 h 1315008"/>
              <a:gd name="connsiteX292" fmla="*/ 1214568 w 2429141"/>
              <a:gd name="connsiteY292" fmla="*/ 456624 h 1315008"/>
              <a:gd name="connsiteX293" fmla="*/ 1200852 w 2429141"/>
              <a:gd name="connsiteY293" fmla="*/ 442908 h 1315008"/>
              <a:gd name="connsiteX294" fmla="*/ 1214568 w 2429141"/>
              <a:gd name="connsiteY294" fmla="*/ 429192 h 1315008"/>
              <a:gd name="connsiteX295" fmla="*/ 1014426 w 2429141"/>
              <a:gd name="connsiteY295" fmla="*/ 429192 h 1315008"/>
              <a:gd name="connsiteX296" fmla="*/ 1028142 w 2429141"/>
              <a:gd name="connsiteY296" fmla="*/ 442908 h 1315008"/>
              <a:gd name="connsiteX297" fmla="*/ 1014426 w 2429141"/>
              <a:gd name="connsiteY297" fmla="*/ 456624 h 1315008"/>
              <a:gd name="connsiteX298" fmla="*/ 1000710 w 2429141"/>
              <a:gd name="connsiteY298" fmla="*/ 442908 h 1315008"/>
              <a:gd name="connsiteX299" fmla="*/ 1014426 w 2429141"/>
              <a:gd name="connsiteY299" fmla="*/ 429192 h 1315008"/>
              <a:gd name="connsiteX300" fmla="*/ 814284 w 2429141"/>
              <a:gd name="connsiteY300" fmla="*/ 429192 h 1315008"/>
              <a:gd name="connsiteX301" fmla="*/ 828000 w 2429141"/>
              <a:gd name="connsiteY301" fmla="*/ 442908 h 1315008"/>
              <a:gd name="connsiteX302" fmla="*/ 814284 w 2429141"/>
              <a:gd name="connsiteY302" fmla="*/ 456624 h 1315008"/>
              <a:gd name="connsiteX303" fmla="*/ 800568 w 2429141"/>
              <a:gd name="connsiteY303" fmla="*/ 442908 h 1315008"/>
              <a:gd name="connsiteX304" fmla="*/ 814284 w 2429141"/>
              <a:gd name="connsiteY304" fmla="*/ 429192 h 1315008"/>
              <a:gd name="connsiteX305" fmla="*/ 614142 w 2429141"/>
              <a:gd name="connsiteY305" fmla="*/ 429192 h 1315008"/>
              <a:gd name="connsiteX306" fmla="*/ 627858 w 2429141"/>
              <a:gd name="connsiteY306" fmla="*/ 442908 h 1315008"/>
              <a:gd name="connsiteX307" fmla="*/ 614142 w 2429141"/>
              <a:gd name="connsiteY307" fmla="*/ 456624 h 1315008"/>
              <a:gd name="connsiteX308" fmla="*/ 600426 w 2429141"/>
              <a:gd name="connsiteY308" fmla="*/ 442908 h 1315008"/>
              <a:gd name="connsiteX309" fmla="*/ 614142 w 2429141"/>
              <a:gd name="connsiteY309" fmla="*/ 429192 h 1315008"/>
              <a:gd name="connsiteX310" fmla="*/ 414000 w 2429141"/>
              <a:gd name="connsiteY310" fmla="*/ 429192 h 1315008"/>
              <a:gd name="connsiteX311" fmla="*/ 427716 w 2429141"/>
              <a:gd name="connsiteY311" fmla="*/ 442908 h 1315008"/>
              <a:gd name="connsiteX312" fmla="*/ 414000 w 2429141"/>
              <a:gd name="connsiteY312" fmla="*/ 456624 h 1315008"/>
              <a:gd name="connsiteX313" fmla="*/ 400284 w 2429141"/>
              <a:gd name="connsiteY313" fmla="*/ 442908 h 1315008"/>
              <a:gd name="connsiteX314" fmla="*/ 414000 w 2429141"/>
              <a:gd name="connsiteY314" fmla="*/ 429192 h 1315008"/>
              <a:gd name="connsiteX315" fmla="*/ 213858 w 2429141"/>
              <a:gd name="connsiteY315" fmla="*/ 429192 h 1315008"/>
              <a:gd name="connsiteX316" fmla="*/ 227574 w 2429141"/>
              <a:gd name="connsiteY316" fmla="*/ 442908 h 1315008"/>
              <a:gd name="connsiteX317" fmla="*/ 213858 w 2429141"/>
              <a:gd name="connsiteY317" fmla="*/ 456624 h 1315008"/>
              <a:gd name="connsiteX318" fmla="*/ 200142 w 2429141"/>
              <a:gd name="connsiteY318" fmla="*/ 442908 h 1315008"/>
              <a:gd name="connsiteX319" fmla="*/ 213858 w 2429141"/>
              <a:gd name="connsiteY319" fmla="*/ 429192 h 1315008"/>
              <a:gd name="connsiteX320" fmla="*/ 13716 w 2429141"/>
              <a:gd name="connsiteY320" fmla="*/ 429192 h 1315008"/>
              <a:gd name="connsiteX321" fmla="*/ 27432 w 2429141"/>
              <a:gd name="connsiteY321" fmla="*/ 442908 h 1315008"/>
              <a:gd name="connsiteX322" fmla="*/ 13716 w 2429141"/>
              <a:gd name="connsiteY322" fmla="*/ 456624 h 1315008"/>
              <a:gd name="connsiteX323" fmla="*/ 0 w 2429141"/>
              <a:gd name="connsiteY323" fmla="*/ 442908 h 1315008"/>
              <a:gd name="connsiteX324" fmla="*/ 13716 w 2429141"/>
              <a:gd name="connsiteY324" fmla="*/ 429192 h 1315008"/>
              <a:gd name="connsiteX325" fmla="*/ 2415425 w 2429141"/>
              <a:gd name="connsiteY325" fmla="*/ 214596 h 1315008"/>
              <a:gd name="connsiteX326" fmla="*/ 2429141 w 2429141"/>
              <a:gd name="connsiteY326" fmla="*/ 228312 h 1315008"/>
              <a:gd name="connsiteX327" fmla="*/ 2415425 w 2429141"/>
              <a:gd name="connsiteY327" fmla="*/ 242028 h 1315008"/>
              <a:gd name="connsiteX328" fmla="*/ 2401709 w 2429141"/>
              <a:gd name="connsiteY328" fmla="*/ 228312 h 1315008"/>
              <a:gd name="connsiteX329" fmla="*/ 2415425 w 2429141"/>
              <a:gd name="connsiteY329" fmla="*/ 214596 h 1315008"/>
              <a:gd name="connsiteX330" fmla="*/ 2215278 w 2429141"/>
              <a:gd name="connsiteY330" fmla="*/ 214596 h 1315008"/>
              <a:gd name="connsiteX331" fmla="*/ 2228994 w 2429141"/>
              <a:gd name="connsiteY331" fmla="*/ 228312 h 1315008"/>
              <a:gd name="connsiteX332" fmla="*/ 2215278 w 2429141"/>
              <a:gd name="connsiteY332" fmla="*/ 242028 h 1315008"/>
              <a:gd name="connsiteX333" fmla="*/ 2201562 w 2429141"/>
              <a:gd name="connsiteY333" fmla="*/ 228312 h 1315008"/>
              <a:gd name="connsiteX334" fmla="*/ 2215278 w 2429141"/>
              <a:gd name="connsiteY334" fmla="*/ 214596 h 1315008"/>
              <a:gd name="connsiteX335" fmla="*/ 2015136 w 2429141"/>
              <a:gd name="connsiteY335" fmla="*/ 214596 h 1315008"/>
              <a:gd name="connsiteX336" fmla="*/ 2028852 w 2429141"/>
              <a:gd name="connsiteY336" fmla="*/ 228312 h 1315008"/>
              <a:gd name="connsiteX337" fmla="*/ 2015136 w 2429141"/>
              <a:gd name="connsiteY337" fmla="*/ 242028 h 1315008"/>
              <a:gd name="connsiteX338" fmla="*/ 2001420 w 2429141"/>
              <a:gd name="connsiteY338" fmla="*/ 228312 h 1315008"/>
              <a:gd name="connsiteX339" fmla="*/ 2015136 w 2429141"/>
              <a:gd name="connsiteY339" fmla="*/ 214596 h 1315008"/>
              <a:gd name="connsiteX340" fmla="*/ 1814994 w 2429141"/>
              <a:gd name="connsiteY340" fmla="*/ 214596 h 1315008"/>
              <a:gd name="connsiteX341" fmla="*/ 1828710 w 2429141"/>
              <a:gd name="connsiteY341" fmla="*/ 228312 h 1315008"/>
              <a:gd name="connsiteX342" fmla="*/ 1814994 w 2429141"/>
              <a:gd name="connsiteY342" fmla="*/ 242028 h 1315008"/>
              <a:gd name="connsiteX343" fmla="*/ 1801278 w 2429141"/>
              <a:gd name="connsiteY343" fmla="*/ 228312 h 1315008"/>
              <a:gd name="connsiteX344" fmla="*/ 1814994 w 2429141"/>
              <a:gd name="connsiteY344" fmla="*/ 214596 h 1315008"/>
              <a:gd name="connsiteX345" fmla="*/ 1614852 w 2429141"/>
              <a:gd name="connsiteY345" fmla="*/ 214596 h 1315008"/>
              <a:gd name="connsiteX346" fmla="*/ 1628568 w 2429141"/>
              <a:gd name="connsiteY346" fmla="*/ 228312 h 1315008"/>
              <a:gd name="connsiteX347" fmla="*/ 1614852 w 2429141"/>
              <a:gd name="connsiteY347" fmla="*/ 242028 h 1315008"/>
              <a:gd name="connsiteX348" fmla="*/ 1601136 w 2429141"/>
              <a:gd name="connsiteY348" fmla="*/ 228312 h 1315008"/>
              <a:gd name="connsiteX349" fmla="*/ 1614852 w 2429141"/>
              <a:gd name="connsiteY349" fmla="*/ 214596 h 1315008"/>
              <a:gd name="connsiteX350" fmla="*/ 1414710 w 2429141"/>
              <a:gd name="connsiteY350" fmla="*/ 214596 h 1315008"/>
              <a:gd name="connsiteX351" fmla="*/ 1428426 w 2429141"/>
              <a:gd name="connsiteY351" fmla="*/ 228312 h 1315008"/>
              <a:gd name="connsiteX352" fmla="*/ 1414710 w 2429141"/>
              <a:gd name="connsiteY352" fmla="*/ 242028 h 1315008"/>
              <a:gd name="connsiteX353" fmla="*/ 1400994 w 2429141"/>
              <a:gd name="connsiteY353" fmla="*/ 228312 h 1315008"/>
              <a:gd name="connsiteX354" fmla="*/ 1414710 w 2429141"/>
              <a:gd name="connsiteY354" fmla="*/ 214596 h 1315008"/>
              <a:gd name="connsiteX355" fmla="*/ 1214568 w 2429141"/>
              <a:gd name="connsiteY355" fmla="*/ 214596 h 1315008"/>
              <a:gd name="connsiteX356" fmla="*/ 1228284 w 2429141"/>
              <a:gd name="connsiteY356" fmla="*/ 228312 h 1315008"/>
              <a:gd name="connsiteX357" fmla="*/ 1214568 w 2429141"/>
              <a:gd name="connsiteY357" fmla="*/ 242028 h 1315008"/>
              <a:gd name="connsiteX358" fmla="*/ 1200852 w 2429141"/>
              <a:gd name="connsiteY358" fmla="*/ 228312 h 1315008"/>
              <a:gd name="connsiteX359" fmla="*/ 1214568 w 2429141"/>
              <a:gd name="connsiteY359" fmla="*/ 214596 h 1315008"/>
              <a:gd name="connsiteX360" fmla="*/ 1014426 w 2429141"/>
              <a:gd name="connsiteY360" fmla="*/ 214596 h 1315008"/>
              <a:gd name="connsiteX361" fmla="*/ 1028142 w 2429141"/>
              <a:gd name="connsiteY361" fmla="*/ 228312 h 1315008"/>
              <a:gd name="connsiteX362" fmla="*/ 1014426 w 2429141"/>
              <a:gd name="connsiteY362" fmla="*/ 242028 h 1315008"/>
              <a:gd name="connsiteX363" fmla="*/ 1000710 w 2429141"/>
              <a:gd name="connsiteY363" fmla="*/ 228312 h 1315008"/>
              <a:gd name="connsiteX364" fmla="*/ 1014426 w 2429141"/>
              <a:gd name="connsiteY364" fmla="*/ 214596 h 1315008"/>
              <a:gd name="connsiteX365" fmla="*/ 814284 w 2429141"/>
              <a:gd name="connsiteY365" fmla="*/ 214596 h 1315008"/>
              <a:gd name="connsiteX366" fmla="*/ 828000 w 2429141"/>
              <a:gd name="connsiteY366" fmla="*/ 228312 h 1315008"/>
              <a:gd name="connsiteX367" fmla="*/ 814284 w 2429141"/>
              <a:gd name="connsiteY367" fmla="*/ 242028 h 1315008"/>
              <a:gd name="connsiteX368" fmla="*/ 800568 w 2429141"/>
              <a:gd name="connsiteY368" fmla="*/ 228312 h 1315008"/>
              <a:gd name="connsiteX369" fmla="*/ 814284 w 2429141"/>
              <a:gd name="connsiteY369" fmla="*/ 214596 h 1315008"/>
              <a:gd name="connsiteX370" fmla="*/ 614142 w 2429141"/>
              <a:gd name="connsiteY370" fmla="*/ 214596 h 1315008"/>
              <a:gd name="connsiteX371" fmla="*/ 627858 w 2429141"/>
              <a:gd name="connsiteY371" fmla="*/ 228312 h 1315008"/>
              <a:gd name="connsiteX372" fmla="*/ 614142 w 2429141"/>
              <a:gd name="connsiteY372" fmla="*/ 242028 h 1315008"/>
              <a:gd name="connsiteX373" fmla="*/ 600426 w 2429141"/>
              <a:gd name="connsiteY373" fmla="*/ 228312 h 1315008"/>
              <a:gd name="connsiteX374" fmla="*/ 614142 w 2429141"/>
              <a:gd name="connsiteY374" fmla="*/ 214596 h 1315008"/>
              <a:gd name="connsiteX375" fmla="*/ 414000 w 2429141"/>
              <a:gd name="connsiteY375" fmla="*/ 214596 h 1315008"/>
              <a:gd name="connsiteX376" fmla="*/ 427716 w 2429141"/>
              <a:gd name="connsiteY376" fmla="*/ 228312 h 1315008"/>
              <a:gd name="connsiteX377" fmla="*/ 414000 w 2429141"/>
              <a:gd name="connsiteY377" fmla="*/ 242028 h 1315008"/>
              <a:gd name="connsiteX378" fmla="*/ 400284 w 2429141"/>
              <a:gd name="connsiteY378" fmla="*/ 228312 h 1315008"/>
              <a:gd name="connsiteX379" fmla="*/ 414000 w 2429141"/>
              <a:gd name="connsiteY379" fmla="*/ 214596 h 1315008"/>
              <a:gd name="connsiteX380" fmla="*/ 213858 w 2429141"/>
              <a:gd name="connsiteY380" fmla="*/ 214596 h 1315008"/>
              <a:gd name="connsiteX381" fmla="*/ 227574 w 2429141"/>
              <a:gd name="connsiteY381" fmla="*/ 228312 h 1315008"/>
              <a:gd name="connsiteX382" fmla="*/ 213858 w 2429141"/>
              <a:gd name="connsiteY382" fmla="*/ 242028 h 1315008"/>
              <a:gd name="connsiteX383" fmla="*/ 200142 w 2429141"/>
              <a:gd name="connsiteY383" fmla="*/ 228312 h 1315008"/>
              <a:gd name="connsiteX384" fmla="*/ 213858 w 2429141"/>
              <a:gd name="connsiteY384" fmla="*/ 214596 h 1315008"/>
              <a:gd name="connsiteX385" fmla="*/ 13716 w 2429141"/>
              <a:gd name="connsiteY385" fmla="*/ 214596 h 1315008"/>
              <a:gd name="connsiteX386" fmla="*/ 27432 w 2429141"/>
              <a:gd name="connsiteY386" fmla="*/ 228312 h 1315008"/>
              <a:gd name="connsiteX387" fmla="*/ 13716 w 2429141"/>
              <a:gd name="connsiteY387" fmla="*/ 242028 h 1315008"/>
              <a:gd name="connsiteX388" fmla="*/ 0 w 2429141"/>
              <a:gd name="connsiteY388" fmla="*/ 228312 h 1315008"/>
              <a:gd name="connsiteX389" fmla="*/ 13716 w 2429141"/>
              <a:gd name="connsiteY389" fmla="*/ 214596 h 1315008"/>
              <a:gd name="connsiteX390" fmla="*/ 2415425 w 2429141"/>
              <a:gd name="connsiteY390" fmla="*/ 0 h 1315008"/>
              <a:gd name="connsiteX391" fmla="*/ 2429141 w 2429141"/>
              <a:gd name="connsiteY391" fmla="*/ 13716 h 1315008"/>
              <a:gd name="connsiteX392" fmla="*/ 2415425 w 2429141"/>
              <a:gd name="connsiteY392" fmla="*/ 27432 h 1315008"/>
              <a:gd name="connsiteX393" fmla="*/ 2401709 w 2429141"/>
              <a:gd name="connsiteY393" fmla="*/ 13716 h 1315008"/>
              <a:gd name="connsiteX394" fmla="*/ 2415425 w 2429141"/>
              <a:gd name="connsiteY394" fmla="*/ 0 h 1315008"/>
              <a:gd name="connsiteX395" fmla="*/ 2215278 w 2429141"/>
              <a:gd name="connsiteY395" fmla="*/ 0 h 1315008"/>
              <a:gd name="connsiteX396" fmla="*/ 2228994 w 2429141"/>
              <a:gd name="connsiteY396" fmla="*/ 13716 h 1315008"/>
              <a:gd name="connsiteX397" fmla="*/ 2215278 w 2429141"/>
              <a:gd name="connsiteY397" fmla="*/ 27432 h 1315008"/>
              <a:gd name="connsiteX398" fmla="*/ 2201562 w 2429141"/>
              <a:gd name="connsiteY398" fmla="*/ 13716 h 1315008"/>
              <a:gd name="connsiteX399" fmla="*/ 2215278 w 2429141"/>
              <a:gd name="connsiteY399" fmla="*/ 0 h 1315008"/>
              <a:gd name="connsiteX400" fmla="*/ 2015136 w 2429141"/>
              <a:gd name="connsiteY400" fmla="*/ 0 h 1315008"/>
              <a:gd name="connsiteX401" fmla="*/ 2028852 w 2429141"/>
              <a:gd name="connsiteY401" fmla="*/ 13716 h 1315008"/>
              <a:gd name="connsiteX402" fmla="*/ 2015136 w 2429141"/>
              <a:gd name="connsiteY402" fmla="*/ 27432 h 1315008"/>
              <a:gd name="connsiteX403" fmla="*/ 2001420 w 2429141"/>
              <a:gd name="connsiteY403" fmla="*/ 13716 h 1315008"/>
              <a:gd name="connsiteX404" fmla="*/ 2015136 w 2429141"/>
              <a:gd name="connsiteY404" fmla="*/ 0 h 1315008"/>
              <a:gd name="connsiteX405" fmla="*/ 1814994 w 2429141"/>
              <a:gd name="connsiteY405" fmla="*/ 0 h 1315008"/>
              <a:gd name="connsiteX406" fmla="*/ 1828710 w 2429141"/>
              <a:gd name="connsiteY406" fmla="*/ 13716 h 1315008"/>
              <a:gd name="connsiteX407" fmla="*/ 1814994 w 2429141"/>
              <a:gd name="connsiteY407" fmla="*/ 27432 h 1315008"/>
              <a:gd name="connsiteX408" fmla="*/ 1801278 w 2429141"/>
              <a:gd name="connsiteY408" fmla="*/ 13716 h 1315008"/>
              <a:gd name="connsiteX409" fmla="*/ 1814994 w 2429141"/>
              <a:gd name="connsiteY409" fmla="*/ 0 h 1315008"/>
              <a:gd name="connsiteX410" fmla="*/ 1614852 w 2429141"/>
              <a:gd name="connsiteY410" fmla="*/ 0 h 1315008"/>
              <a:gd name="connsiteX411" fmla="*/ 1628568 w 2429141"/>
              <a:gd name="connsiteY411" fmla="*/ 13716 h 1315008"/>
              <a:gd name="connsiteX412" fmla="*/ 1614852 w 2429141"/>
              <a:gd name="connsiteY412" fmla="*/ 27432 h 1315008"/>
              <a:gd name="connsiteX413" fmla="*/ 1601136 w 2429141"/>
              <a:gd name="connsiteY413" fmla="*/ 13716 h 1315008"/>
              <a:gd name="connsiteX414" fmla="*/ 1614852 w 2429141"/>
              <a:gd name="connsiteY414" fmla="*/ 0 h 1315008"/>
              <a:gd name="connsiteX415" fmla="*/ 1414710 w 2429141"/>
              <a:gd name="connsiteY415" fmla="*/ 0 h 1315008"/>
              <a:gd name="connsiteX416" fmla="*/ 1428426 w 2429141"/>
              <a:gd name="connsiteY416" fmla="*/ 13716 h 1315008"/>
              <a:gd name="connsiteX417" fmla="*/ 1414710 w 2429141"/>
              <a:gd name="connsiteY417" fmla="*/ 27432 h 1315008"/>
              <a:gd name="connsiteX418" fmla="*/ 1400994 w 2429141"/>
              <a:gd name="connsiteY418" fmla="*/ 13716 h 1315008"/>
              <a:gd name="connsiteX419" fmla="*/ 1414710 w 2429141"/>
              <a:gd name="connsiteY419" fmla="*/ 0 h 1315008"/>
              <a:gd name="connsiteX420" fmla="*/ 1214568 w 2429141"/>
              <a:gd name="connsiteY420" fmla="*/ 0 h 1315008"/>
              <a:gd name="connsiteX421" fmla="*/ 1228284 w 2429141"/>
              <a:gd name="connsiteY421" fmla="*/ 13716 h 1315008"/>
              <a:gd name="connsiteX422" fmla="*/ 1214568 w 2429141"/>
              <a:gd name="connsiteY422" fmla="*/ 27432 h 1315008"/>
              <a:gd name="connsiteX423" fmla="*/ 1200852 w 2429141"/>
              <a:gd name="connsiteY423" fmla="*/ 13716 h 1315008"/>
              <a:gd name="connsiteX424" fmla="*/ 1214568 w 2429141"/>
              <a:gd name="connsiteY424" fmla="*/ 0 h 1315008"/>
              <a:gd name="connsiteX425" fmla="*/ 1014426 w 2429141"/>
              <a:gd name="connsiteY425" fmla="*/ 0 h 1315008"/>
              <a:gd name="connsiteX426" fmla="*/ 1028142 w 2429141"/>
              <a:gd name="connsiteY426" fmla="*/ 13716 h 1315008"/>
              <a:gd name="connsiteX427" fmla="*/ 1014426 w 2429141"/>
              <a:gd name="connsiteY427" fmla="*/ 27432 h 1315008"/>
              <a:gd name="connsiteX428" fmla="*/ 1000710 w 2429141"/>
              <a:gd name="connsiteY428" fmla="*/ 13716 h 1315008"/>
              <a:gd name="connsiteX429" fmla="*/ 1014426 w 2429141"/>
              <a:gd name="connsiteY429" fmla="*/ 0 h 1315008"/>
              <a:gd name="connsiteX430" fmla="*/ 814284 w 2429141"/>
              <a:gd name="connsiteY430" fmla="*/ 0 h 1315008"/>
              <a:gd name="connsiteX431" fmla="*/ 828000 w 2429141"/>
              <a:gd name="connsiteY431" fmla="*/ 13716 h 1315008"/>
              <a:gd name="connsiteX432" fmla="*/ 814284 w 2429141"/>
              <a:gd name="connsiteY432" fmla="*/ 27432 h 1315008"/>
              <a:gd name="connsiteX433" fmla="*/ 800568 w 2429141"/>
              <a:gd name="connsiteY433" fmla="*/ 13716 h 1315008"/>
              <a:gd name="connsiteX434" fmla="*/ 814284 w 2429141"/>
              <a:gd name="connsiteY434" fmla="*/ 0 h 1315008"/>
              <a:gd name="connsiteX435" fmla="*/ 614142 w 2429141"/>
              <a:gd name="connsiteY435" fmla="*/ 0 h 1315008"/>
              <a:gd name="connsiteX436" fmla="*/ 627858 w 2429141"/>
              <a:gd name="connsiteY436" fmla="*/ 13716 h 1315008"/>
              <a:gd name="connsiteX437" fmla="*/ 614142 w 2429141"/>
              <a:gd name="connsiteY437" fmla="*/ 27432 h 1315008"/>
              <a:gd name="connsiteX438" fmla="*/ 600426 w 2429141"/>
              <a:gd name="connsiteY438" fmla="*/ 13716 h 1315008"/>
              <a:gd name="connsiteX439" fmla="*/ 614142 w 2429141"/>
              <a:gd name="connsiteY439" fmla="*/ 0 h 1315008"/>
              <a:gd name="connsiteX440" fmla="*/ 414000 w 2429141"/>
              <a:gd name="connsiteY440" fmla="*/ 0 h 1315008"/>
              <a:gd name="connsiteX441" fmla="*/ 427716 w 2429141"/>
              <a:gd name="connsiteY441" fmla="*/ 13716 h 1315008"/>
              <a:gd name="connsiteX442" fmla="*/ 414000 w 2429141"/>
              <a:gd name="connsiteY442" fmla="*/ 27432 h 1315008"/>
              <a:gd name="connsiteX443" fmla="*/ 400284 w 2429141"/>
              <a:gd name="connsiteY443" fmla="*/ 13716 h 1315008"/>
              <a:gd name="connsiteX444" fmla="*/ 414000 w 2429141"/>
              <a:gd name="connsiteY444" fmla="*/ 0 h 1315008"/>
              <a:gd name="connsiteX445" fmla="*/ 213858 w 2429141"/>
              <a:gd name="connsiteY445" fmla="*/ 0 h 1315008"/>
              <a:gd name="connsiteX446" fmla="*/ 227574 w 2429141"/>
              <a:gd name="connsiteY446" fmla="*/ 13716 h 1315008"/>
              <a:gd name="connsiteX447" fmla="*/ 213858 w 2429141"/>
              <a:gd name="connsiteY447" fmla="*/ 27432 h 1315008"/>
              <a:gd name="connsiteX448" fmla="*/ 200142 w 2429141"/>
              <a:gd name="connsiteY448" fmla="*/ 13716 h 1315008"/>
              <a:gd name="connsiteX449" fmla="*/ 213858 w 2429141"/>
              <a:gd name="connsiteY449" fmla="*/ 0 h 1315008"/>
              <a:gd name="connsiteX450" fmla="*/ 13716 w 2429141"/>
              <a:gd name="connsiteY450" fmla="*/ 0 h 1315008"/>
              <a:gd name="connsiteX451" fmla="*/ 27432 w 2429141"/>
              <a:gd name="connsiteY451" fmla="*/ 13716 h 1315008"/>
              <a:gd name="connsiteX452" fmla="*/ 13716 w 2429141"/>
              <a:gd name="connsiteY452" fmla="*/ 27432 h 1315008"/>
              <a:gd name="connsiteX453" fmla="*/ 0 w 2429141"/>
              <a:gd name="connsiteY453" fmla="*/ 13716 h 1315008"/>
              <a:gd name="connsiteX454" fmla="*/ 13716 w 2429141"/>
              <a:gd name="connsiteY454" fmla="*/ 0 h 131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Lst>
            <a:rect l="l" t="t" r="r" b="b"/>
            <a:pathLst>
              <a:path w="2429141" h="1315008">
                <a:moveTo>
                  <a:pt x="2415425" y="1287576"/>
                </a:moveTo>
                <a:cubicBezTo>
                  <a:pt x="2423000" y="1287576"/>
                  <a:pt x="2429141" y="1293717"/>
                  <a:pt x="2429141" y="1301292"/>
                </a:cubicBezTo>
                <a:cubicBezTo>
                  <a:pt x="2429141" y="1308867"/>
                  <a:pt x="2423000" y="1315008"/>
                  <a:pt x="2415425" y="1315008"/>
                </a:cubicBezTo>
                <a:cubicBezTo>
                  <a:pt x="2407850" y="1315008"/>
                  <a:pt x="2401709" y="1308867"/>
                  <a:pt x="2401709" y="1301292"/>
                </a:cubicBezTo>
                <a:cubicBezTo>
                  <a:pt x="2401709" y="1293717"/>
                  <a:pt x="2407850" y="1287576"/>
                  <a:pt x="2415425" y="1287576"/>
                </a:cubicBezTo>
                <a:close/>
                <a:moveTo>
                  <a:pt x="2215278" y="1287576"/>
                </a:moveTo>
                <a:cubicBezTo>
                  <a:pt x="2222853" y="1287576"/>
                  <a:pt x="2228994" y="1293717"/>
                  <a:pt x="2228994" y="1301292"/>
                </a:cubicBezTo>
                <a:cubicBezTo>
                  <a:pt x="2228994" y="1308867"/>
                  <a:pt x="2222853" y="1315008"/>
                  <a:pt x="2215278" y="1315008"/>
                </a:cubicBezTo>
                <a:cubicBezTo>
                  <a:pt x="2207703" y="1315008"/>
                  <a:pt x="2201562" y="1308867"/>
                  <a:pt x="2201562" y="1301292"/>
                </a:cubicBezTo>
                <a:cubicBezTo>
                  <a:pt x="2201562" y="1293717"/>
                  <a:pt x="2207703" y="1287576"/>
                  <a:pt x="2215278" y="1287576"/>
                </a:cubicBezTo>
                <a:close/>
                <a:moveTo>
                  <a:pt x="2015136" y="1287576"/>
                </a:moveTo>
                <a:cubicBezTo>
                  <a:pt x="2022711" y="1287576"/>
                  <a:pt x="2028852" y="1293717"/>
                  <a:pt x="2028852" y="1301292"/>
                </a:cubicBezTo>
                <a:cubicBezTo>
                  <a:pt x="2028852" y="1308867"/>
                  <a:pt x="2022711" y="1315008"/>
                  <a:pt x="2015136" y="1315008"/>
                </a:cubicBezTo>
                <a:cubicBezTo>
                  <a:pt x="2007561" y="1315008"/>
                  <a:pt x="2001420" y="1308867"/>
                  <a:pt x="2001420" y="1301292"/>
                </a:cubicBezTo>
                <a:cubicBezTo>
                  <a:pt x="2001420" y="1293717"/>
                  <a:pt x="2007561" y="1287576"/>
                  <a:pt x="2015136" y="1287576"/>
                </a:cubicBezTo>
                <a:close/>
                <a:moveTo>
                  <a:pt x="1814994" y="1287576"/>
                </a:moveTo>
                <a:cubicBezTo>
                  <a:pt x="1822569" y="1287576"/>
                  <a:pt x="1828710" y="1293717"/>
                  <a:pt x="1828710" y="1301292"/>
                </a:cubicBezTo>
                <a:cubicBezTo>
                  <a:pt x="1828710" y="1308867"/>
                  <a:pt x="1822569" y="1315008"/>
                  <a:pt x="1814994" y="1315008"/>
                </a:cubicBezTo>
                <a:cubicBezTo>
                  <a:pt x="1807419" y="1315008"/>
                  <a:pt x="1801278" y="1308867"/>
                  <a:pt x="1801278" y="1301292"/>
                </a:cubicBezTo>
                <a:cubicBezTo>
                  <a:pt x="1801278" y="1293717"/>
                  <a:pt x="1807419" y="1287576"/>
                  <a:pt x="1814994" y="1287576"/>
                </a:cubicBezTo>
                <a:close/>
                <a:moveTo>
                  <a:pt x="1614852" y="1287576"/>
                </a:moveTo>
                <a:cubicBezTo>
                  <a:pt x="1622427" y="1287576"/>
                  <a:pt x="1628568" y="1293717"/>
                  <a:pt x="1628568" y="1301292"/>
                </a:cubicBezTo>
                <a:cubicBezTo>
                  <a:pt x="1628568" y="1308867"/>
                  <a:pt x="1622427" y="1315008"/>
                  <a:pt x="1614852" y="1315008"/>
                </a:cubicBezTo>
                <a:cubicBezTo>
                  <a:pt x="1607277" y="1315008"/>
                  <a:pt x="1601136" y="1308867"/>
                  <a:pt x="1601136" y="1301292"/>
                </a:cubicBezTo>
                <a:cubicBezTo>
                  <a:pt x="1601136" y="1293717"/>
                  <a:pt x="1607277" y="1287576"/>
                  <a:pt x="1614852" y="1287576"/>
                </a:cubicBezTo>
                <a:close/>
                <a:moveTo>
                  <a:pt x="1414710" y="1287576"/>
                </a:moveTo>
                <a:cubicBezTo>
                  <a:pt x="1422285" y="1287576"/>
                  <a:pt x="1428426" y="1293717"/>
                  <a:pt x="1428426" y="1301292"/>
                </a:cubicBezTo>
                <a:cubicBezTo>
                  <a:pt x="1428426" y="1308867"/>
                  <a:pt x="1422285" y="1315008"/>
                  <a:pt x="1414710" y="1315008"/>
                </a:cubicBezTo>
                <a:cubicBezTo>
                  <a:pt x="1407135" y="1315008"/>
                  <a:pt x="1400994" y="1308867"/>
                  <a:pt x="1400994" y="1301292"/>
                </a:cubicBezTo>
                <a:cubicBezTo>
                  <a:pt x="1400994" y="1293717"/>
                  <a:pt x="1407135" y="1287576"/>
                  <a:pt x="1414710" y="1287576"/>
                </a:cubicBezTo>
                <a:close/>
                <a:moveTo>
                  <a:pt x="1214568" y="1287576"/>
                </a:moveTo>
                <a:cubicBezTo>
                  <a:pt x="1222143" y="1287576"/>
                  <a:pt x="1228284" y="1293717"/>
                  <a:pt x="1228284" y="1301292"/>
                </a:cubicBezTo>
                <a:cubicBezTo>
                  <a:pt x="1228284" y="1308867"/>
                  <a:pt x="1222143" y="1315008"/>
                  <a:pt x="1214568" y="1315008"/>
                </a:cubicBezTo>
                <a:cubicBezTo>
                  <a:pt x="1206993" y="1315008"/>
                  <a:pt x="1200852" y="1308867"/>
                  <a:pt x="1200852" y="1301292"/>
                </a:cubicBezTo>
                <a:cubicBezTo>
                  <a:pt x="1200852" y="1293717"/>
                  <a:pt x="1206993" y="1287576"/>
                  <a:pt x="1214568" y="1287576"/>
                </a:cubicBezTo>
                <a:close/>
                <a:moveTo>
                  <a:pt x="1014426" y="1287576"/>
                </a:moveTo>
                <a:cubicBezTo>
                  <a:pt x="1022001" y="1287576"/>
                  <a:pt x="1028142" y="1293717"/>
                  <a:pt x="1028142" y="1301292"/>
                </a:cubicBezTo>
                <a:cubicBezTo>
                  <a:pt x="1028142" y="1308867"/>
                  <a:pt x="1022001" y="1315008"/>
                  <a:pt x="1014426" y="1315008"/>
                </a:cubicBezTo>
                <a:cubicBezTo>
                  <a:pt x="1006851" y="1315008"/>
                  <a:pt x="1000710" y="1308867"/>
                  <a:pt x="1000710" y="1301292"/>
                </a:cubicBezTo>
                <a:cubicBezTo>
                  <a:pt x="1000710" y="1293717"/>
                  <a:pt x="1006851" y="1287576"/>
                  <a:pt x="1014426" y="1287576"/>
                </a:cubicBezTo>
                <a:close/>
                <a:moveTo>
                  <a:pt x="814284" y="1287576"/>
                </a:moveTo>
                <a:cubicBezTo>
                  <a:pt x="821859" y="1287576"/>
                  <a:pt x="828000" y="1293717"/>
                  <a:pt x="828000" y="1301292"/>
                </a:cubicBezTo>
                <a:cubicBezTo>
                  <a:pt x="828000" y="1308867"/>
                  <a:pt x="821859" y="1315008"/>
                  <a:pt x="814284" y="1315008"/>
                </a:cubicBezTo>
                <a:cubicBezTo>
                  <a:pt x="806709" y="1315008"/>
                  <a:pt x="800568" y="1308867"/>
                  <a:pt x="800568" y="1301292"/>
                </a:cubicBezTo>
                <a:cubicBezTo>
                  <a:pt x="800568" y="1293717"/>
                  <a:pt x="806709" y="1287576"/>
                  <a:pt x="814284" y="1287576"/>
                </a:cubicBezTo>
                <a:close/>
                <a:moveTo>
                  <a:pt x="614142" y="1287576"/>
                </a:moveTo>
                <a:cubicBezTo>
                  <a:pt x="621717" y="1287576"/>
                  <a:pt x="627858" y="1293717"/>
                  <a:pt x="627858" y="1301292"/>
                </a:cubicBezTo>
                <a:cubicBezTo>
                  <a:pt x="627858" y="1308867"/>
                  <a:pt x="621717" y="1315008"/>
                  <a:pt x="614142" y="1315008"/>
                </a:cubicBezTo>
                <a:cubicBezTo>
                  <a:pt x="606567" y="1315008"/>
                  <a:pt x="600426" y="1308867"/>
                  <a:pt x="600426" y="1301292"/>
                </a:cubicBezTo>
                <a:cubicBezTo>
                  <a:pt x="600426" y="1293717"/>
                  <a:pt x="606567" y="1287576"/>
                  <a:pt x="614142" y="1287576"/>
                </a:cubicBezTo>
                <a:close/>
                <a:moveTo>
                  <a:pt x="414000" y="1287576"/>
                </a:moveTo>
                <a:cubicBezTo>
                  <a:pt x="421575" y="1287576"/>
                  <a:pt x="427716" y="1293717"/>
                  <a:pt x="427716" y="1301292"/>
                </a:cubicBezTo>
                <a:cubicBezTo>
                  <a:pt x="427716" y="1308867"/>
                  <a:pt x="421575" y="1315008"/>
                  <a:pt x="414000" y="1315008"/>
                </a:cubicBezTo>
                <a:cubicBezTo>
                  <a:pt x="406425" y="1315008"/>
                  <a:pt x="400284" y="1308867"/>
                  <a:pt x="400284" y="1301292"/>
                </a:cubicBezTo>
                <a:cubicBezTo>
                  <a:pt x="400284" y="1293717"/>
                  <a:pt x="406425" y="1287576"/>
                  <a:pt x="414000" y="1287576"/>
                </a:cubicBezTo>
                <a:close/>
                <a:moveTo>
                  <a:pt x="213858" y="1287576"/>
                </a:moveTo>
                <a:cubicBezTo>
                  <a:pt x="221433" y="1287576"/>
                  <a:pt x="227574" y="1293717"/>
                  <a:pt x="227574" y="1301292"/>
                </a:cubicBezTo>
                <a:cubicBezTo>
                  <a:pt x="227574" y="1308867"/>
                  <a:pt x="221433" y="1315008"/>
                  <a:pt x="213858" y="1315008"/>
                </a:cubicBezTo>
                <a:cubicBezTo>
                  <a:pt x="206283" y="1315008"/>
                  <a:pt x="200142" y="1308867"/>
                  <a:pt x="200142" y="1301292"/>
                </a:cubicBezTo>
                <a:cubicBezTo>
                  <a:pt x="200142" y="1293717"/>
                  <a:pt x="206283" y="1287576"/>
                  <a:pt x="213858" y="1287576"/>
                </a:cubicBezTo>
                <a:close/>
                <a:moveTo>
                  <a:pt x="13716" y="1287576"/>
                </a:moveTo>
                <a:cubicBezTo>
                  <a:pt x="21291" y="1287576"/>
                  <a:pt x="27432" y="1293717"/>
                  <a:pt x="27432" y="1301292"/>
                </a:cubicBezTo>
                <a:cubicBezTo>
                  <a:pt x="27432" y="1308867"/>
                  <a:pt x="21291" y="1315008"/>
                  <a:pt x="13716" y="1315008"/>
                </a:cubicBezTo>
                <a:cubicBezTo>
                  <a:pt x="6141" y="1315008"/>
                  <a:pt x="0" y="1308867"/>
                  <a:pt x="0" y="1301292"/>
                </a:cubicBezTo>
                <a:cubicBezTo>
                  <a:pt x="0" y="1293717"/>
                  <a:pt x="6141" y="1287576"/>
                  <a:pt x="13716" y="1287576"/>
                </a:cubicBezTo>
                <a:close/>
                <a:moveTo>
                  <a:pt x="2415425" y="1072980"/>
                </a:moveTo>
                <a:cubicBezTo>
                  <a:pt x="2423000" y="1072980"/>
                  <a:pt x="2429141" y="1079121"/>
                  <a:pt x="2429141" y="1086696"/>
                </a:cubicBezTo>
                <a:cubicBezTo>
                  <a:pt x="2429141" y="1094271"/>
                  <a:pt x="2423000" y="1100412"/>
                  <a:pt x="2415425" y="1100412"/>
                </a:cubicBezTo>
                <a:cubicBezTo>
                  <a:pt x="2407850" y="1100412"/>
                  <a:pt x="2401709" y="1094271"/>
                  <a:pt x="2401709" y="1086696"/>
                </a:cubicBezTo>
                <a:cubicBezTo>
                  <a:pt x="2401709" y="1079121"/>
                  <a:pt x="2407850" y="1072980"/>
                  <a:pt x="2415425" y="1072980"/>
                </a:cubicBezTo>
                <a:close/>
                <a:moveTo>
                  <a:pt x="2215278" y="1072980"/>
                </a:moveTo>
                <a:cubicBezTo>
                  <a:pt x="2222853" y="1072980"/>
                  <a:pt x="2228994" y="1079121"/>
                  <a:pt x="2228994" y="1086696"/>
                </a:cubicBezTo>
                <a:cubicBezTo>
                  <a:pt x="2228994" y="1094271"/>
                  <a:pt x="2222853" y="1100412"/>
                  <a:pt x="2215278" y="1100412"/>
                </a:cubicBezTo>
                <a:cubicBezTo>
                  <a:pt x="2207703" y="1100412"/>
                  <a:pt x="2201562" y="1094271"/>
                  <a:pt x="2201562" y="1086696"/>
                </a:cubicBezTo>
                <a:cubicBezTo>
                  <a:pt x="2201562" y="1079121"/>
                  <a:pt x="2207703" y="1072980"/>
                  <a:pt x="2215278" y="1072980"/>
                </a:cubicBezTo>
                <a:close/>
                <a:moveTo>
                  <a:pt x="2015136" y="1072980"/>
                </a:moveTo>
                <a:cubicBezTo>
                  <a:pt x="2022711" y="1072980"/>
                  <a:pt x="2028852" y="1079121"/>
                  <a:pt x="2028852" y="1086696"/>
                </a:cubicBezTo>
                <a:cubicBezTo>
                  <a:pt x="2028852" y="1094271"/>
                  <a:pt x="2022711" y="1100412"/>
                  <a:pt x="2015136" y="1100412"/>
                </a:cubicBezTo>
                <a:cubicBezTo>
                  <a:pt x="2007561" y="1100412"/>
                  <a:pt x="2001420" y="1094271"/>
                  <a:pt x="2001420" y="1086696"/>
                </a:cubicBezTo>
                <a:cubicBezTo>
                  <a:pt x="2001420" y="1079121"/>
                  <a:pt x="2007561" y="1072980"/>
                  <a:pt x="2015136" y="1072980"/>
                </a:cubicBezTo>
                <a:close/>
                <a:moveTo>
                  <a:pt x="1814994" y="1072980"/>
                </a:moveTo>
                <a:cubicBezTo>
                  <a:pt x="1822569" y="1072980"/>
                  <a:pt x="1828710" y="1079121"/>
                  <a:pt x="1828710" y="1086696"/>
                </a:cubicBezTo>
                <a:cubicBezTo>
                  <a:pt x="1828710" y="1094271"/>
                  <a:pt x="1822569" y="1100412"/>
                  <a:pt x="1814994" y="1100412"/>
                </a:cubicBezTo>
                <a:cubicBezTo>
                  <a:pt x="1807419" y="1100412"/>
                  <a:pt x="1801278" y="1094271"/>
                  <a:pt x="1801278" y="1086696"/>
                </a:cubicBezTo>
                <a:cubicBezTo>
                  <a:pt x="1801278" y="1079121"/>
                  <a:pt x="1807419" y="1072980"/>
                  <a:pt x="1814994" y="1072980"/>
                </a:cubicBezTo>
                <a:close/>
                <a:moveTo>
                  <a:pt x="1614852" y="1072980"/>
                </a:moveTo>
                <a:cubicBezTo>
                  <a:pt x="1622427" y="1072980"/>
                  <a:pt x="1628568" y="1079121"/>
                  <a:pt x="1628568" y="1086696"/>
                </a:cubicBezTo>
                <a:cubicBezTo>
                  <a:pt x="1628568" y="1094271"/>
                  <a:pt x="1622427" y="1100412"/>
                  <a:pt x="1614852" y="1100412"/>
                </a:cubicBezTo>
                <a:cubicBezTo>
                  <a:pt x="1607277" y="1100412"/>
                  <a:pt x="1601136" y="1094271"/>
                  <a:pt x="1601136" y="1086696"/>
                </a:cubicBezTo>
                <a:cubicBezTo>
                  <a:pt x="1601136" y="1079121"/>
                  <a:pt x="1607277" y="1072980"/>
                  <a:pt x="1614852" y="1072980"/>
                </a:cubicBezTo>
                <a:close/>
                <a:moveTo>
                  <a:pt x="1414710" y="1072980"/>
                </a:moveTo>
                <a:cubicBezTo>
                  <a:pt x="1422285" y="1072980"/>
                  <a:pt x="1428426" y="1079121"/>
                  <a:pt x="1428426" y="1086696"/>
                </a:cubicBezTo>
                <a:cubicBezTo>
                  <a:pt x="1428426" y="1094271"/>
                  <a:pt x="1422285" y="1100412"/>
                  <a:pt x="1414710" y="1100412"/>
                </a:cubicBezTo>
                <a:cubicBezTo>
                  <a:pt x="1407135" y="1100412"/>
                  <a:pt x="1400994" y="1094271"/>
                  <a:pt x="1400994" y="1086696"/>
                </a:cubicBezTo>
                <a:cubicBezTo>
                  <a:pt x="1400994" y="1079121"/>
                  <a:pt x="1407135" y="1072980"/>
                  <a:pt x="1414710" y="1072980"/>
                </a:cubicBezTo>
                <a:close/>
                <a:moveTo>
                  <a:pt x="1214568" y="1072980"/>
                </a:moveTo>
                <a:cubicBezTo>
                  <a:pt x="1222143" y="1072980"/>
                  <a:pt x="1228284" y="1079121"/>
                  <a:pt x="1228284" y="1086696"/>
                </a:cubicBezTo>
                <a:cubicBezTo>
                  <a:pt x="1228284" y="1094271"/>
                  <a:pt x="1222143" y="1100412"/>
                  <a:pt x="1214568" y="1100412"/>
                </a:cubicBezTo>
                <a:cubicBezTo>
                  <a:pt x="1206993" y="1100412"/>
                  <a:pt x="1200852" y="1094271"/>
                  <a:pt x="1200852" y="1086696"/>
                </a:cubicBezTo>
                <a:cubicBezTo>
                  <a:pt x="1200852" y="1079121"/>
                  <a:pt x="1206993" y="1072980"/>
                  <a:pt x="1214568" y="1072980"/>
                </a:cubicBezTo>
                <a:close/>
                <a:moveTo>
                  <a:pt x="1014426" y="1072980"/>
                </a:moveTo>
                <a:cubicBezTo>
                  <a:pt x="1022001" y="1072980"/>
                  <a:pt x="1028142" y="1079121"/>
                  <a:pt x="1028142" y="1086696"/>
                </a:cubicBezTo>
                <a:cubicBezTo>
                  <a:pt x="1028142" y="1094271"/>
                  <a:pt x="1022001" y="1100412"/>
                  <a:pt x="1014426" y="1100412"/>
                </a:cubicBezTo>
                <a:cubicBezTo>
                  <a:pt x="1006851" y="1100412"/>
                  <a:pt x="1000710" y="1094271"/>
                  <a:pt x="1000710" y="1086696"/>
                </a:cubicBezTo>
                <a:cubicBezTo>
                  <a:pt x="1000710" y="1079121"/>
                  <a:pt x="1006851" y="1072980"/>
                  <a:pt x="1014426" y="1072980"/>
                </a:cubicBezTo>
                <a:close/>
                <a:moveTo>
                  <a:pt x="814284" y="1072980"/>
                </a:moveTo>
                <a:cubicBezTo>
                  <a:pt x="821859" y="1072980"/>
                  <a:pt x="828000" y="1079121"/>
                  <a:pt x="828000" y="1086696"/>
                </a:cubicBezTo>
                <a:cubicBezTo>
                  <a:pt x="828000" y="1094271"/>
                  <a:pt x="821859" y="1100412"/>
                  <a:pt x="814284" y="1100412"/>
                </a:cubicBezTo>
                <a:cubicBezTo>
                  <a:pt x="806709" y="1100412"/>
                  <a:pt x="800568" y="1094271"/>
                  <a:pt x="800568" y="1086696"/>
                </a:cubicBezTo>
                <a:cubicBezTo>
                  <a:pt x="800568" y="1079121"/>
                  <a:pt x="806709" y="1072980"/>
                  <a:pt x="814284" y="1072980"/>
                </a:cubicBezTo>
                <a:close/>
                <a:moveTo>
                  <a:pt x="614142" y="1072980"/>
                </a:moveTo>
                <a:cubicBezTo>
                  <a:pt x="621717" y="1072980"/>
                  <a:pt x="627858" y="1079121"/>
                  <a:pt x="627858" y="1086696"/>
                </a:cubicBezTo>
                <a:cubicBezTo>
                  <a:pt x="627858" y="1094271"/>
                  <a:pt x="621717" y="1100412"/>
                  <a:pt x="614142" y="1100412"/>
                </a:cubicBezTo>
                <a:cubicBezTo>
                  <a:pt x="606567" y="1100412"/>
                  <a:pt x="600426" y="1094271"/>
                  <a:pt x="600426" y="1086696"/>
                </a:cubicBezTo>
                <a:cubicBezTo>
                  <a:pt x="600426" y="1079121"/>
                  <a:pt x="606567" y="1072980"/>
                  <a:pt x="614142" y="1072980"/>
                </a:cubicBezTo>
                <a:close/>
                <a:moveTo>
                  <a:pt x="414000" y="1072980"/>
                </a:moveTo>
                <a:cubicBezTo>
                  <a:pt x="421575" y="1072980"/>
                  <a:pt x="427716" y="1079121"/>
                  <a:pt x="427716" y="1086696"/>
                </a:cubicBezTo>
                <a:cubicBezTo>
                  <a:pt x="427716" y="1094271"/>
                  <a:pt x="421575" y="1100412"/>
                  <a:pt x="414000" y="1100412"/>
                </a:cubicBezTo>
                <a:cubicBezTo>
                  <a:pt x="406425" y="1100412"/>
                  <a:pt x="400284" y="1094271"/>
                  <a:pt x="400284" y="1086696"/>
                </a:cubicBezTo>
                <a:cubicBezTo>
                  <a:pt x="400284" y="1079121"/>
                  <a:pt x="406425" y="1072980"/>
                  <a:pt x="414000" y="1072980"/>
                </a:cubicBezTo>
                <a:close/>
                <a:moveTo>
                  <a:pt x="213858" y="1072980"/>
                </a:moveTo>
                <a:cubicBezTo>
                  <a:pt x="221433" y="1072980"/>
                  <a:pt x="227574" y="1079121"/>
                  <a:pt x="227574" y="1086696"/>
                </a:cubicBezTo>
                <a:cubicBezTo>
                  <a:pt x="227574" y="1094271"/>
                  <a:pt x="221433" y="1100412"/>
                  <a:pt x="213858" y="1100412"/>
                </a:cubicBezTo>
                <a:cubicBezTo>
                  <a:pt x="206283" y="1100412"/>
                  <a:pt x="200142" y="1094271"/>
                  <a:pt x="200142" y="1086696"/>
                </a:cubicBezTo>
                <a:cubicBezTo>
                  <a:pt x="200142" y="1079121"/>
                  <a:pt x="206283" y="1072980"/>
                  <a:pt x="213858" y="1072980"/>
                </a:cubicBezTo>
                <a:close/>
                <a:moveTo>
                  <a:pt x="13716" y="1072980"/>
                </a:moveTo>
                <a:cubicBezTo>
                  <a:pt x="21291" y="1072980"/>
                  <a:pt x="27432" y="1079121"/>
                  <a:pt x="27432" y="1086696"/>
                </a:cubicBezTo>
                <a:cubicBezTo>
                  <a:pt x="27432" y="1094271"/>
                  <a:pt x="21291" y="1100412"/>
                  <a:pt x="13716" y="1100412"/>
                </a:cubicBezTo>
                <a:cubicBezTo>
                  <a:pt x="6141" y="1100412"/>
                  <a:pt x="0" y="1094271"/>
                  <a:pt x="0" y="1086696"/>
                </a:cubicBezTo>
                <a:cubicBezTo>
                  <a:pt x="0" y="1079121"/>
                  <a:pt x="6141" y="1072980"/>
                  <a:pt x="13716" y="1072980"/>
                </a:cubicBezTo>
                <a:close/>
                <a:moveTo>
                  <a:pt x="2415425" y="858384"/>
                </a:moveTo>
                <a:cubicBezTo>
                  <a:pt x="2423000" y="858384"/>
                  <a:pt x="2429141" y="864525"/>
                  <a:pt x="2429141" y="872100"/>
                </a:cubicBezTo>
                <a:cubicBezTo>
                  <a:pt x="2429141" y="879675"/>
                  <a:pt x="2423000" y="885816"/>
                  <a:pt x="2415425" y="885816"/>
                </a:cubicBezTo>
                <a:cubicBezTo>
                  <a:pt x="2407850" y="885816"/>
                  <a:pt x="2401709" y="879675"/>
                  <a:pt x="2401709" y="872100"/>
                </a:cubicBezTo>
                <a:cubicBezTo>
                  <a:pt x="2401709" y="864525"/>
                  <a:pt x="2407850" y="858384"/>
                  <a:pt x="2415425" y="858384"/>
                </a:cubicBezTo>
                <a:close/>
                <a:moveTo>
                  <a:pt x="2215278" y="858384"/>
                </a:moveTo>
                <a:cubicBezTo>
                  <a:pt x="2222853" y="858384"/>
                  <a:pt x="2228994" y="864525"/>
                  <a:pt x="2228994" y="872100"/>
                </a:cubicBezTo>
                <a:cubicBezTo>
                  <a:pt x="2228994" y="879675"/>
                  <a:pt x="2222853" y="885816"/>
                  <a:pt x="2215278" y="885816"/>
                </a:cubicBezTo>
                <a:cubicBezTo>
                  <a:pt x="2207703" y="885816"/>
                  <a:pt x="2201562" y="879675"/>
                  <a:pt x="2201562" y="872100"/>
                </a:cubicBezTo>
                <a:cubicBezTo>
                  <a:pt x="2201562" y="864525"/>
                  <a:pt x="2207703" y="858384"/>
                  <a:pt x="2215278" y="858384"/>
                </a:cubicBezTo>
                <a:close/>
                <a:moveTo>
                  <a:pt x="2015136" y="858384"/>
                </a:moveTo>
                <a:cubicBezTo>
                  <a:pt x="2022711" y="858384"/>
                  <a:pt x="2028852" y="864525"/>
                  <a:pt x="2028852" y="872100"/>
                </a:cubicBezTo>
                <a:cubicBezTo>
                  <a:pt x="2028852" y="879675"/>
                  <a:pt x="2022711" y="885816"/>
                  <a:pt x="2015136" y="885816"/>
                </a:cubicBezTo>
                <a:cubicBezTo>
                  <a:pt x="2007561" y="885816"/>
                  <a:pt x="2001420" y="879675"/>
                  <a:pt x="2001420" y="872100"/>
                </a:cubicBezTo>
                <a:cubicBezTo>
                  <a:pt x="2001420" y="864525"/>
                  <a:pt x="2007561" y="858384"/>
                  <a:pt x="2015136" y="858384"/>
                </a:cubicBezTo>
                <a:close/>
                <a:moveTo>
                  <a:pt x="1814994" y="858384"/>
                </a:moveTo>
                <a:cubicBezTo>
                  <a:pt x="1822569" y="858384"/>
                  <a:pt x="1828710" y="864525"/>
                  <a:pt x="1828710" y="872100"/>
                </a:cubicBezTo>
                <a:cubicBezTo>
                  <a:pt x="1828710" y="879675"/>
                  <a:pt x="1822569" y="885816"/>
                  <a:pt x="1814994" y="885816"/>
                </a:cubicBezTo>
                <a:cubicBezTo>
                  <a:pt x="1807419" y="885816"/>
                  <a:pt x="1801278" y="879675"/>
                  <a:pt x="1801278" y="872100"/>
                </a:cubicBezTo>
                <a:cubicBezTo>
                  <a:pt x="1801278" y="864525"/>
                  <a:pt x="1807419" y="858384"/>
                  <a:pt x="1814994" y="858384"/>
                </a:cubicBezTo>
                <a:close/>
                <a:moveTo>
                  <a:pt x="1614852" y="858384"/>
                </a:moveTo>
                <a:cubicBezTo>
                  <a:pt x="1622427" y="858384"/>
                  <a:pt x="1628568" y="864525"/>
                  <a:pt x="1628568" y="872100"/>
                </a:cubicBezTo>
                <a:cubicBezTo>
                  <a:pt x="1628568" y="879675"/>
                  <a:pt x="1622427" y="885816"/>
                  <a:pt x="1614852" y="885816"/>
                </a:cubicBezTo>
                <a:cubicBezTo>
                  <a:pt x="1607277" y="885816"/>
                  <a:pt x="1601136" y="879675"/>
                  <a:pt x="1601136" y="872100"/>
                </a:cubicBezTo>
                <a:cubicBezTo>
                  <a:pt x="1601136" y="864525"/>
                  <a:pt x="1607277" y="858384"/>
                  <a:pt x="1614852" y="858384"/>
                </a:cubicBezTo>
                <a:close/>
                <a:moveTo>
                  <a:pt x="1414710" y="858384"/>
                </a:moveTo>
                <a:cubicBezTo>
                  <a:pt x="1422285" y="858384"/>
                  <a:pt x="1428426" y="864525"/>
                  <a:pt x="1428426" y="872100"/>
                </a:cubicBezTo>
                <a:cubicBezTo>
                  <a:pt x="1428426" y="879675"/>
                  <a:pt x="1422285" y="885816"/>
                  <a:pt x="1414710" y="885816"/>
                </a:cubicBezTo>
                <a:cubicBezTo>
                  <a:pt x="1407135" y="885816"/>
                  <a:pt x="1400994" y="879675"/>
                  <a:pt x="1400994" y="872100"/>
                </a:cubicBezTo>
                <a:cubicBezTo>
                  <a:pt x="1400994" y="864525"/>
                  <a:pt x="1407135" y="858384"/>
                  <a:pt x="1414710" y="858384"/>
                </a:cubicBezTo>
                <a:close/>
                <a:moveTo>
                  <a:pt x="1214568" y="858384"/>
                </a:moveTo>
                <a:cubicBezTo>
                  <a:pt x="1222143" y="858384"/>
                  <a:pt x="1228284" y="864525"/>
                  <a:pt x="1228284" y="872100"/>
                </a:cubicBezTo>
                <a:cubicBezTo>
                  <a:pt x="1228284" y="879675"/>
                  <a:pt x="1222143" y="885816"/>
                  <a:pt x="1214568" y="885816"/>
                </a:cubicBezTo>
                <a:cubicBezTo>
                  <a:pt x="1206993" y="885816"/>
                  <a:pt x="1200852" y="879675"/>
                  <a:pt x="1200852" y="872100"/>
                </a:cubicBezTo>
                <a:cubicBezTo>
                  <a:pt x="1200852" y="864525"/>
                  <a:pt x="1206993" y="858384"/>
                  <a:pt x="1214568" y="858384"/>
                </a:cubicBezTo>
                <a:close/>
                <a:moveTo>
                  <a:pt x="1014426" y="858384"/>
                </a:moveTo>
                <a:cubicBezTo>
                  <a:pt x="1022001" y="858384"/>
                  <a:pt x="1028142" y="864525"/>
                  <a:pt x="1028142" y="872100"/>
                </a:cubicBezTo>
                <a:cubicBezTo>
                  <a:pt x="1028142" y="879675"/>
                  <a:pt x="1022001" y="885816"/>
                  <a:pt x="1014426" y="885816"/>
                </a:cubicBezTo>
                <a:cubicBezTo>
                  <a:pt x="1006851" y="885816"/>
                  <a:pt x="1000710" y="879675"/>
                  <a:pt x="1000710" y="872100"/>
                </a:cubicBezTo>
                <a:cubicBezTo>
                  <a:pt x="1000710" y="864525"/>
                  <a:pt x="1006851" y="858384"/>
                  <a:pt x="1014426" y="858384"/>
                </a:cubicBezTo>
                <a:close/>
                <a:moveTo>
                  <a:pt x="814284" y="858384"/>
                </a:moveTo>
                <a:cubicBezTo>
                  <a:pt x="821859" y="858384"/>
                  <a:pt x="828000" y="864525"/>
                  <a:pt x="828000" y="872100"/>
                </a:cubicBezTo>
                <a:cubicBezTo>
                  <a:pt x="828000" y="879675"/>
                  <a:pt x="821859" y="885816"/>
                  <a:pt x="814284" y="885816"/>
                </a:cubicBezTo>
                <a:cubicBezTo>
                  <a:pt x="806709" y="885816"/>
                  <a:pt x="800568" y="879675"/>
                  <a:pt x="800568" y="872100"/>
                </a:cubicBezTo>
                <a:cubicBezTo>
                  <a:pt x="800568" y="864525"/>
                  <a:pt x="806709" y="858384"/>
                  <a:pt x="814284" y="858384"/>
                </a:cubicBezTo>
                <a:close/>
                <a:moveTo>
                  <a:pt x="614142" y="858384"/>
                </a:moveTo>
                <a:cubicBezTo>
                  <a:pt x="621717" y="858384"/>
                  <a:pt x="627858" y="864525"/>
                  <a:pt x="627858" y="872100"/>
                </a:cubicBezTo>
                <a:cubicBezTo>
                  <a:pt x="627858" y="879675"/>
                  <a:pt x="621717" y="885816"/>
                  <a:pt x="614142" y="885816"/>
                </a:cubicBezTo>
                <a:cubicBezTo>
                  <a:pt x="606567" y="885816"/>
                  <a:pt x="600426" y="879675"/>
                  <a:pt x="600426" y="872100"/>
                </a:cubicBezTo>
                <a:cubicBezTo>
                  <a:pt x="600426" y="864525"/>
                  <a:pt x="606567" y="858384"/>
                  <a:pt x="614142" y="858384"/>
                </a:cubicBezTo>
                <a:close/>
                <a:moveTo>
                  <a:pt x="414000" y="858384"/>
                </a:moveTo>
                <a:cubicBezTo>
                  <a:pt x="421575" y="858384"/>
                  <a:pt x="427716" y="864525"/>
                  <a:pt x="427716" y="872100"/>
                </a:cubicBezTo>
                <a:cubicBezTo>
                  <a:pt x="427716" y="879675"/>
                  <a:pt x="421575" y="885816"/>
                  <a:pt x="414000" y="885816"/>
                </a:cubicBezTo>
                <a:cubicBezTo>
                  <a:pt x="406425" y="885816"/>
                  <a:pt x="400284" y="879675"/>
                  <a:pt x="400284" y="872100"/>
                </a:cubicBezTo>
                <a:cubicBezTo>
                  <a:pt x="400284" y="864525"/>
                  <a:pt x="406425" y="858384"/>
                  <a:pt x="414000" y="858384"/>
                </a:cubicBezTo>
                <a:close/>
                <a:moveTo>
                  <a:pt x="213858" y="858384"/>
                </a:moveTo>
                <a:cubicBezTo>
                  <a:pt x="221433" y="858384"/>
                  <a:pt x="227574" y="864525"/>
                  <a:pt x="227574" y="872100"/>
                </a:cubicBezTo>
                <a:cubicBezTo>
                  <a:pt x="227574" y="879675"/>
                  <a:pt x="221433" y="885816"/>
                  <a:pt x="213858" y="885816"/>
                </a:cubicBezTo>
                <a:cubicBezTo>
                  <a:pt x="206283" y="885816"/>
                  <a:pt x="200142" y="879675"/>
                  <a:pt x="200142" y="872100"/>
                </a:cubicBezTo>
                <a:cubicBezTo>
                  <a:pt x="200142" y="864525"/>
                  <a:pt x="206283" y="858384"/>
                  <a:pt x="213858" y="858384"/>
                </a:cubicBezTo>
                <a:close/>
                <a:moveTo>
                  <a:pt x="13716" y="858384"/>
                </a:moveTo>
                <a:cubicBezTo>
                  <a:pt x="21291" y="858384"/>
                  <a:pt x="27432" y="864525"/>
                  <a:pt x="27432" y="872100"/>
                </a:cubicBezTo>
                <a:cubicBezTo>
                  <a:pt x="27432" y="879675"/>
                  <a:pt x="21291" y="885816"/>
                  <a:pt x="13716" y="885816"/>
                </a:cubicBezTo>
                <a:cubicBezTo>
                  <a:pt x="6141" y="885816"/>
                  <a:pt x="0" y="879675"/>
                  <a:pt x="0" y="872100"/>
                </a:cubicBezTo>
                <a:cubicBezTo>
                  <a:pt x="0" y="864525"/>
                  <a:pt x="6141" y="858384"/>
                  <a:pt x="13716" y="858384"/>
                </a:cubicBezTo>
                <a:close/>
                <a:moveTo>
                  <a:pt x="2415425" y="643788"/>
                </a:moveTo>
                <a:cubicBezTo>
                  <a:pt x="2423000" y="643788"/>
                  <a:pt x="2429141" y="649929"/>
                  <a:pt x="2429141" y="657504"/>
                </a:cubicBezTo>
                <a:cubicBezTo>
                  <a:pt x="2429141" y="665079"/>
                  <a:pt x="2423000" y="671220"/>
                  <a:pt x="2415425" y="671220"/>
                </a:cubicBezTo>
                <a:cubicBezTo>
                  <a:pt x="2407850" y="671220"/>
                  <a:pt x="2401709" y="665079"/>
                  <a:pt x="2401709" y="657504"/>
                </a:cubicBezTo>
                <a:cubicBezTo>
                  <a:pt x="2401709" y="649929"/>
                  <a:pt x="2407850" y="643788"/>
                  <a:pt x="2415425" y="643788"/>
                </a:cubicBezTo>
                <a:close/>
                <a:moveTo>
                  <a:pt x="2215278" y="643788"/>
                </a:moveTo>
                <a:cubicBezTo>
                  <a:pt x="2222853" y="643788"/>
                  <a:pt x="2228994" y="649929"/>
                  <a:pt x="2228994" y="657504"/>
                </a:cubicBezTo>
                <a:cubicBezTo>
                  <a:pt x="2228994" y="665079"/>
                  <a:pt x="2222853" y="671220"/>
                  <a:pt x="2215278" y="671220"/>
                </a:cubicBezTo>
                <a:cubicBezTo>
                  <a:pt x="2207703" y="671220"/>
                  <a:pt x="2201562" y="665079"/>
                  <a:pt x="2201562" y="657504"/>
                </a:cubicBezTo>
                <a:cubicBezTo>
                  <a:pt x="2201562" y="649929"/>
                  <a:pt x="2207703" y="643788"/>
                  <a:pt x="2215278" y="643788"/>
                </a:cubicBezTo>
                <a:close/>
                <a:moveTo>
                  <a:pt x="2015136" y="643788"/>
                </a:moveTo>
                <a:cubicBezTo>
                  <a:pt x="2022711" y="643788"/>
                  <a:pt x="2028852" y="649929"/>
                  <a:pt x="2028852" y="657504"/>
                </a:cubicBezTo>
                <a:cubicBezTo>
                  <a:pt x="2028852" y="665079"/>
                  <a:pt x="2022711" y="671220"/>
                  <a:pt x="2015136" y="671220"/>
                </a:cubicBezTo>
                <a:cubicBezTo>
                  <a:pt x="2007561" y="671220"/>
                  <a:pt x="2001420" y="665079"/>
                  <a:pt x="2001420" y="657504"/>
                </a:cubicBezTo>
                <a:cubicBezTo>
                  <a:pt x="2001420" y="649929"/>
                  <a:pt x="2007561" y="643788"/>
                  <a:pt x="2015136" y="643788"/>
                </a:cubicBezTo>
                <a:close/>
                <a:moveTo>
                  <a:pt x="1814994" y="643788"/>
                </a:moveTo>
                <a:cubicBezTo>
                  <a:pt x="1822569" y="643788"/>
                  <a:pt x="1828710" y="649929"/>
                  <a:pt x="1828710" y="657504"/>
                </a:cubicBezTo>
                <a:cubicBezTo>
                  <a:pt x="1828710" y="665079"/>
                  <a:pt x="1822569" y="671220"/>
                  <a:pt x="1814994" y="671220"/>
                </a:cubicBezTo>
                <a:cubicBezTo>
                  <a:pt x="1807419" y="671220"/>
                  <a:pt x="1801278" y="665079"/>
                  <a:pt x="1801278" y="657504"/>
                </a:cubicBezTo>
                <a:cubicBezTo>
                  <a:pt x="1801278" y="649929"/>
                  <a:pt x="1807419" y="643788"/>
                  <a:pt x="1814994" y="643788"/>
                </a:cubicBezTo>
                <a:close/>
                <a:moveTo>
                  <a:pt x="1614852" y="643788"/>
                </a:moveTo>
                <a:cubicBezTo>
                  <a:pt x="1622427" y="643788"/>
                  <a:pt x="1628568" y="649929"/>
                  <a:pt x="1628568" y="657504"/>
                </a:cubicBezTo>
                <a:cubicBezTo>
                  <a:pt x="1628568" y="665079"/>
                  <a:pt x="1622427" y="671220"/>
                  <a:pt x="1614852" y="671220"/>
                </a:cubicBezTo>
                <a:cubicBezTo>
                  <a:pt x="1607277" y="671220"/>
                  <a:pt x="1601136" y="665079"/>
                  <a:pt x="1601136" y="657504"/>
                </a:cubicBezTo>
                <a:cubicBezTo>
                  <a:pt x="1601136" y="649929"/>
                  <a:pt x="1607277" y="643788"/>
                  <a:pt x="1614852" y="643788"/>
                </a:cubicBezTo>
                <a:close/>
                <a:moveTo>
                  <a:pt x="1414710" y="643788"/>
                </a:moveTo>
                <a:cubicBezTo>
                  <a:pt x="1422285" y="643788"/>
                  <a:pt x="1428426" y="649929"/>
                  <a:pt x="1428426" y="657504"/>
                </a:cubicBezTo>
                <a:cubicBezTo>
                  <a:pt x="1428426" y="665079"/>
                  <a:pt x="1422285" y="671220"/>
                  <a:pt x="1414710" y="671220"/>
                </a:cubicBezTo>
                <a:cubicBezTo>
                  <a:pt x="1407135" y="671220"/>
                  <a:pt x="1400994" y="665079"/>
                  <a:pt x="1400994" y="657504"/>
                </a:cubicBezTo>
                <a:cubicBezTo>
                  <a:pt x="1400994" y="649929"/>
                  <a:pt x="1407135" y="643788"/>
                  <a:pt x="1414710" y="643788"/>
                </a:cubicBezTo>
                <a:close/>
                <a:moveTo>
                  <a:pt x="1214568" y="643788"/>
                </a:moveTo>
                <a:cubicBezTo>
                  <a:pt x="1222143" y="643788"/>
                  <a:pt x="1228284" y="649929"/>
                  <a:pt x="1228284" y="657504"/>
                </a:cubicBezTo>
                <a:cubicBezTo>
                  <a:pt x="1228284" y="665079"/>
                  <a:pt x="1222143" y="671220"/>
                  <a:pt x="1214568" y="671220"/>
                </a:cubicBezTo>
                <a:cubicBezTo>
                  <a:pt x="1206993" y="671220"/>
                  <a:pt x="1200852" y="665079"/>
                  <a:pt x="1200852" y="657504"/>
                </a:cubicBezTo>
                <a:cubicBezTo>
                  <a:pt x="1200852" y="649929"/>
                  <a:pt x="1206993" y="643788"/>
                  <a:pt x="1214568" y="643788"/>
                </a:cubicBezTo>
                <a:close/>
                <a:moveTo>
                  <a:pt x="1014426" y="643788"/>
                </a:moveTo>
                <a:cubicBezTo>
                  <a:pt x="1022001" y="643788"/>
                  <a:pt x="1028142" y="649929"/>
                  <a:pt x="1028142" y="657504"/>
                </a:cubicBezTo>
                <a:cubicBezTo>
                  <a:pt x="1028142" y="665079"/>
                  <a:pt x="1022001" y="671220"/>
                  <a:pt x="1014426" y="671220"/>
                </a:cubicBezTo>
                <a:cubicBezTo>
                  <a:pt x="1006851" y="671220"/>
                  <a:pt x="1000710" y="665079"/>
                  <a:pt x="1000710" y="657504"/>
                </a:cubicBezTo>
                <a:cubicBezTo>
                  <a:pt x="1000710" y="649929"/>
                  <a:pt x="1006851" y="643788"/>
                  <a:pt x="1014426" y="643788"/>
                </a:cubicBezTo>
                <a:close/>
                <a:moveTo>
                  <a:pt x="814284" y="643788"/>
                </a:moveTo>
                <a:cubicBezTo>
                  <a:pt x="821859" y="643788"/>
                  <a:pt x="828000" y="649929"/>
                  <a:pt x="828000" y="657504"/>
                </a:cubicBezTo>
                <a:cubicBezTo>
                  <a:pt x="828000" y="665079"/>
                  <a:pt x="821859" y="671220"/>
                  <a:pt x="814284" y="671220"/>
                </a:cubicBezTo>
                <a:cubicBezTo>
                  <a:pt x="806709" y="671220"/>
                  <a:pt x="800568" y="665079"/>
                  <a:pt x="800568" y="657504"/>
                </a:cubicBezTo>
                <a:cubicBezTo>
                  <a:pt x="800568" y="649929"/>
                  <a:pt x="806709" y="643788"/>
                  <a:pt x="814284" y="643788"/>
                </a:cubicBezTo>
                <a:close/>
                <a:moveTo>
                  <a:pt x="614142" y="643788"/>
                </a:moveTo>
                <a:cubicBezTo>
                  <a:pt x="621717" y="643788"/>
                  <a:pt x="627858" y="649929"/>
                  <a:pt x="627858" y="657504"/>
                </a:cubicBezTo>
                <a:cubicBezTo>
                  <a:pt x="627858" y="665079"/>
                  <a:pt x="621717" y="671220"/>
                  <a:pt x="614142" y="671220"/>
                </a:cubicBezTo>
                <a:cubicBezTo>
                  <a:pt x="606567" y="671220"/>
                  <a:pt x="600426" y="665079"/>
                  <a:pt x="600426" y="657504"/>
                </a:cubicBezTo>
                <a:cubicBezTo>
                  <a:pt x="600426" y="649929"/>
                  <a:pt x="606567" y="643788"/>
                  <a:pt x="614142" y="643788"/>
                </a:cubicBezTo>
                <a:close/>
                <a:moveTo>
                  <a:pt x="414000" y="643788"/>
                </a:moveTo>
                <a:cubicBezTo>
                  <a:pt x="421575" y="643788"/>
                  <a:pt x="427716" y="649929"/>
                  <a:pt x="427716" y="657504"/>
                </a:cubicBezTo>
                <a:cubicBezTo>
                  <a:pt x="427716" y="665079"/>
                  <a:pt x="421575" y="671220"/>
                  <a:pt x="414000" y="671220"/>
                </a:cubicBezTo>
                <a:cubicBezTo>
                  <a:pt x="406425" y="671220"/>
                  <a:pt x="400284" y="665079"/>
                  <a:pt x="400284" y="657504"/>
                </a:cubicBezTo>
                <a:cubicBezTo>
                  <a:pt x="400284" y="649929"/>
                  <a:pt x="406425" y="643788"/>
                  <a:pt x="414000" y="643788"/>
                </a:cubicBezTo>
                <a:close/>
                <a:moveTo>
                  <a:pt x="213858" y="643788"/>
                </a:moveTo>
                <a:cubicBezTo>
                  <a:pt x="221433" y="643788"/>
                  <a:pt x="227574" y="649929"/>
                  <a:pt x="227574" y="657504"/>
                </a:cubicBezTo>
                <a:cubicBezTo>
                  <a:pt x="227574" y="665079"/>
                  <a:pt x="221433" y="671220"/>
                  <a:pt x="213858" y="671220"/>
                </a:cubicBezTo>
                <a:cubicBezTo>
                  <a:pt x="206283" y="671220"/>
                  <a:pt x="200142" y="665079"/>
                  <a:pt x="200142" y="657504"/>
                </a:cubicBezTo>
                <a:cubicBezTo>
                  <a:pt x="200142" y="649929"/>
                  <a:pt x="206283" y="643788"/>
                  <a:pt x="213858" y="643788"/>
                </a:cubicBezTo>
                <a:close/>
                <a:moveTo>
                  <a:pt x="13716" y="643788"/>
                </a:moveTo>
                <a:cubicBezTo>
                  <a:pt x="21291" y="643788"/>
                  <a:pt x="27432" y="649929"/>
                  <a:pt x="27432" y="657504"/>
                </a:cubicBezTo>
                <a:cubicBezTo>
                  <a:pt x="27432" y="665079"/>
                  <a:pt x="21291" y="671220"/>
                  <a:pt x="13716" y="671220"/>
                </a:cubicBezTo>
                <a:cubicBezTo>
                  <a:pt x="6141" y="671220"/>
                  <a:pt x="0" y="665079"/>
                  <a:pt x="0" y="657504"/>
                </a:cubicBezTo>
                <a:cubicBezTo>
                  <a:pt x="0" y="649929"/>
                  <a:pt x="6141" y="643788"/>
                  <a:pt x="13716" y="643788"/>
                </a:cubicBezTo>
                <a:close/>
                <a:moveTo>
                  <a:pt x="2415425" y="429192"/>
                </a:moveTo>
                <a:cubicBezTo>
                  <a:pt x="2423000" y="429192"/>
                  <a:pt x="2429141" y="435333"/>
                  <a:pt x="2429141" y="442908"/>
                </a:cubicBezTo>
                <a:cubicBezTo>
                  <a:pt x="2429141" y="450483"/>
                  <a:pt x="2423000" y="456624"/>
                  <a:pt x="2415425" y="456624"/>
                </a:cubicBezTo>
                <a:cubicBezTo>
                  <a:pt x="2407850" y="456624"/>
                  <a:pt x="2401709" y="450483"/>
                  <a:pt x="2401709" y="442908"/>
                </a:cubicBezTo>
                <a:cubicBezTo>
                  <a:pt x="2401709" y="435333"/>
                  <a:pt x="2407850" y="429192"/>
                  <a:pt x="2415425" y="429192"/>
                </a:cubicBezTo>
                <a:close/>
                <a:moveTo>
                  <a:pt x="2215278" y="429192"/>
                </a:moveTo>
                <a:cubicBezTo>
                  <a:pt x="2222853" y="429192"/>
                  <a:pt x="2228994" y="435333"/>
                  <a:pt x="2228994" y="442908"/>
                </a:cubicBezTo>
                <a:cubicBezTo>
                  <a:pt x="2228994" y="450483"/>
                  <a:pt x="2222853" y="456624"/>
                  <a:pt x="2215278" y="456624"/>
                </a:cubicBezTo>
                <a:cubicBezTo>
                  <a:pt x="2207703" y="456624"/>
                  <a:pt x="2201562" y="450483"/>
                  <a:pt x="2201562" y="442908"/>
                </a:cubicBezTo>
                <a:cubicBezTo>
                  <a:pt x="2201562" y="435333"/>
                  <a:pt x="2207703" y="429192"/>
                  <a:pt x="2215278" y="429192"/>
                </a:cubicBezTo>
                <a:close/>
                <a:moveTo>
                  <a:pt x="2015136" y="429192"/>
                </a:moveTo>
                <a:cubicBezTo>
                  <a:pt x="2022711" y="429192"/>
                  <a:pt x="2028852" y="435333"/>
                  <a:pt x="2028852" y="442908"/>
                </a:cubicBezTo>
                <a:cubicBezTo>
                  <a:pt x="2028852" y="450483"/>
                  <a:pt x="2022711" y="456624"/>
                  <a:pt x="2015136" y="456624"/>
                </a:cubicBezTo>
                <a:cubicBezTo>
                  <a:pt x="2007561" y="456624"/>
                  <a:pt x="2001420" y="450483"/>
                  <a:pt x="2001420" y="442908"/>
                </a:cubicBezTo>
                <a:cubicBezTo>
                  <a:pt x="2001420" y="435333"/>
                  <a:pt x="2007561" y="429192"/>
                  <a:pt x="2015136" y="429192"/>
                </a:cubicBezTo>
                <a:close/>
                <a:moveTo>
                  <a:pt x="1814994" y="429192"/>
                </a:moveTo>
                <a:cubicBezTo>
                  <a:pt x="1822569" y="429192"/>
                  <a:pt x="1828710" y="435333"/>
                  <a:pt x="1828710" y="442908"/>
                </a:cubicBezTo>
                <a:cubicBezTo>
                  <a:pt x="1828710" y="450483"/>
                  <a:pt x="1822569" y="456624"/>
                  <a:pt x="1814994" y="456624"/>
                </a:cubicBezTo>
                <a:cubicBezTo>
                  <a:pt x="1807419" y="456624"/>
                  <a:pt x="1801278" y="450483"/>
                  <a:pt x="1801278" y="442908"/>
                </a:cubicBezTo>
                <a:cubicBezTo>
                  <a:pt x="1801278" y="435333"/>
                  <a:pt x="1807419" y="429192"/>
                  <a:pt x="1814994" y="429192"/>
                </a:cubicBezTo>
                <a:close/>
                <a:moveTo>
                  <a:pt x="1614852" y="429192"/>
                </a:moveTo>
                <a:cubicBezTo>
                  <a:pt x="1622427" y="429192"/>
                  <a:pt x="1628568" y="435333"/>
                  <a:pt x="1628568" y="442908"/>
                </a:cubicBezTo>
                <a:cubicBezTo>
                  <a:pt x="1628568" y="450483"/>
                  <a:pt x="1622427" y="456624"/>
                  <a:pt x="1614852" y="456624"/>
                </a:cubicBezTo>
                <a:cubicBezTo>
                  <a:pt x="1607277" y="456624"/>
                  <a:pt x="1601136" y="450483"/>
                  <a:pt x="1601136" y="442908"/>
                </a:cubicBezTo>
                <a:cubicBezTo>
                  <a:pt x="1601136" y="435333"/>
                  <a:pt x="1607277" y="429192"/>
                  <a:pt x="1614852" y="429192"/>
                </a:cubicBezTo>
                <a:close/>
                <a:moveTo>
                  <a:pt x="1414710" y="429192"/>
                </a:moveTo>
                <a:cubicBezTo>
                  <a:pt x="1422285" y="429192"/>
                  <a:pt x="1428426" y="435333"/>
                  <a:pt x="1428426" y="442908"/>
                </a:cubicBezTo>
                <a:cubicBezTo>
                  <a:pt x="1428426" y="450483"/>
                  <a:pt x="1422285" y="456624"/>
                  <a:pt x="1414710" y="456624"/>
                </a:cubicBezTo>
                <a:cubicBezTo>
                  <a:pt x="1407135" y="456624"/>
                  <a:pt x="1400994" y="450483"/>
                  <a:pt x="1400994" y="442908"/>
                </a:cubicBezTo>
                <a:cubicBezTo>
                  <a:pt x="1400994" y="435333"/>
                  <a:pt x="1407135" y="429192"/>
                  <a:pt x="1414710" y="429192"/>
                </a:cubicBezTo>
                <a:close/>
                <a:moveTo>
                  <a:pt x="1214568" y="429192"/>
                </a:moveTo>
                <a:cubicBezTo>
                  <a:pt x="1222143" y="429192"/>
                  <a:pt x="1228284" y="435333"/>
                  <a:pt x="1228284" y="442908"/>
                </a:cubicBezTo>
                <a:cubicBezTo>
                  <a:pt x="1228284" y="450483"/>
                  <a:pt x="1222143" y="456624"/>
                  <a:pt x="1214568" y="456624"/>
                </a:cubicBezTo>
                <a:cubicBezTo>
                  <a:pt x="1206993" y="456624"/>
                  <a:pt x="1200852" y="450483"/>
                  <a:pt x="1200852" y="442908"/>
                </a:cubicBezTo>
                <a:cubicBezTo>
                  <a:pt x="1200852" y="435333"/>
                  <a:pt x="1206993" y="429192"/>
                  <a:pt x="1214568" y="429192"/>
                </a:cubicBezTo>
                <a:close/>
                <a:moveTo>
                  <a:pt x="1014426" y="429192"/>
                </a:moveTo>
                <a:cubicBezTo>
                  <a:pt x="1022001" y="429192"/>
                  <a:pt x="1028142" y="435333"/>
                  <a:pt x="1028142" y="442908"/>
                </a:cubicBezTo>
                <a:cubicBezTo>
                  <a:pt x="1028142" y="450483"/>
                  <a:pt x="1022001" y="456624"/>
                  <a:pt x="1014426" y="456624"/>
                </a:cubicBezTo>
                <a:cubicBezTo>
                  <a:pt x="1006851" y="456624"/>
                  <a:pt x="1000710" y="450483"/>
                  <a:pt x="1000710" y="442908"/>
                </a:cubicBezTo>
                <a:cubicBezTo>
                  <a:pt x="1000710" y="435333"/>
                  <a:pt x="1006851" y="429192"/>
                  <a:pt x="1014426" y="429192"/>
                </a:cubicBezTo>
                <a:close/>
                <a:moveTo>
                  <a:pt x="814284" y="429192"/>
                </a:moveTo>
                <a:cubicBezTo>
                  <a:pt x="821859" y="429192"/>
                  <a:pt x="828000" y="435333"/>
                  <a:pt x="828000" y="442908"/>
                </a:cubicBezTo>
                <a:cubicBezTo>
                  <a:pt x="828000" y="450483"/>
                  <a:pt x="821859" y="456624"/>
                  <a:pt x="814284" y="456624"/>
                </a:cubicBezTo>
                <a:cubicBezTo>
                  <a:pt x="806709" y="456624"/>
                  <a:pt x="800568" y="450483"/>
                  <a:pt x="800568" y="442908"/>
                </a:cubicBezTo>
                <a:cubicBezTo>
                  <a:pt x="800568" y="435333"/>
                  <a:pt x="806709" y="429192"/>
                  <a:pt x="814284" y="429192"/>
                </a:cubicBezTo>
                <a:close/>
                <a:moveTo>
                  <a:pt x="614142" y="429192"/>
                </a:moveTo>
                <a:cubicBezTo>
                  <a:pt x="621717" y="429192"/>
                  <a:pt x="627858" y="435333"/>
                  <a:pt x="627858" y="442908"/>
                </a:cubicBezTo>
                <a:cubicBezTo>
                  <a:pt x="627858" y="450483"/>
                  <a:pt x="621717" y="456624"/>
                  <a:pt x="614142" y="456624"/>
                </a:cubicBezTo>
                <a:cubicBezTo>
                  <a:pt x="606567" y="456624"/>
                  <a:pt x="600426" y="450483"/>
                  <a:pt x="600426" y="442908"/>
                </a:cubicBezTo>
                <a:cubicBezTo>
                  <a:pt x="600426" y="435333"/>
                  <a:pt x="606567" y="429192"/>
                  <a:pt x="614142" y="429192"/>
                </a:cubicBezTo>
                <a:close/>
                <a:moveTo>
                  <a:pt x="414000" y="429192"/>
                </a:moveTo>
                <a:cubicBezTo>
                  <a:pt x="421575" y="429192"/>
                  <a:pt x="427716" y="435333"/>
                  <a:pt x="427716" y="442908"/>
                </a:cubicBezTo>
                <a:cubicBezTo>
                  <a:pt x="427716" y="450483"/>
                  <a:pt x="421575" y="456624"/>
                  <a:pt x="414000" y="456624"/>
                </a:cubicBezTo>
                <a:cubicBezTo>
                  <a:pt x="406425" y="456624"/>
                  <a:pt x="400284" y="450483"/>
                  <a:pt x="400284" y="442908"/>
                </a:cubicBezTo>
                <a:cubicBezTo>
                  <a:pt x="400284" y="435333"/>
                  <a:pt x="406425" y="429192"/>
                  <a:pt x="414000" y="429192"/>
                </a:cubicBezTo>
                <a:close/>
                <a:moveTo>
                  <a:pt x="213858" y="429192"/>
                </a:moveTo>
                <a:cubicBezTo>
                  <a:pt x="221433" y="429192"/>
                  <a:pt x="227574" y="435333"/>
                  <a:pt x="227574" y="442908"/>
                </a:cubicBezTo>
                <a:cubicBezTo>
                  <a:pt x="227574" y="450483"/>
                  <a:pt x="221433" y="456624"/>
                  <a:pt x="213858" y="456624"/>
                </a:cubicBezTo>
                <a:cubicBezTo>
                  <a:pt x="206283" y="456624"/>
                  <a:pt x="200142" y="450483"/>
                  <a:pt x="200142" y="442908"/>
                </a:cubicBezTo>
                <a:cubicBezTo>
                  <a:pt x="200142" y="435333"/>
                  <a:pt x="206283" y="429192"/>
                  <a:pt x="213858" y="429192"/>
                </a:cubicBezTo>
                <a:close/>
                <a:moveTo>
                  <a:pt x="13716" y="429192"/>
                </a:moveTo>
                <a:cubicBezTo>
                  <a:pt x="21291" y="429192"/>
                  <a:pt x="27432" y="435333"/>
                  <a:pt x="27432" y="442908"/>
                </a:cubicBezTo>
                <a:cubicBezTo>
                  <a:pt x="27432" y="450483"/>
                  <a:pt x="21291" y="456624"/>
                  <a:pt x="13716" y="456624"/>
                </a:cubicBezTo>
                <a:cubicBezTo>
                  <a:pt x="6141" y="456624"/>
                  <a:pt x="0" y="450483"/>
                  <a:pt x="0" y="442908"/>
                </a:cubicBezTo>
                <a:cubicBezTo>
                  <a:pt x="0" y="435333"/>
                  <a:pt x="6141" y="429192"/>
                  <a:pt x="13716" y="429192"/>
                </a:cubicBezTo>
                <a:close/>
                <a:moveTo>
                  <a:pt x="2415425" y="214596"/>
                </a:moveTo>
                <a:cubicBezTo>
                  <a:pt x="2423000" y="214596"/>
                  <a:pt x="2429141" y="220737"/>
                  <a:pt x="2429141" y="228312"/>
                </a:cubicBezTo>
                <a:cubicBezTo>
                  <a:pt x="2429141" y="235887"/>
                  <a:pt x="2423000" y="242028"/>
                  <a:pt x="2415425" y="242028"/>
                </a:cubicBezTo>
                <a:cubicBezTo>
                  <a:pt x="2407850" y="242028"/>
                  <a:pt x="2401709" y="235887"/>
                  <a:pt x="2401709" y="228312"/>
                </a:cubicBezTo>
                <a:cubicBezTo>
                  <a:pt x="2401709" y="220737"/>
                  <a:pt x="2407850" y="214596"/>
                  <a:pt x="2415425" y="214596"/>
                </a:cubicBezTo>
                <a:close/>
                <a:moveTo>
                  <a:pt x="2215278" y="214596"/>
                </a:moveTo>
                <a:cubicBezTo>
                  <a:pt x="2222853" y="214596"/>
                  <a:pt x="2228994" y="220737"/>
                  <a:pt x="2228994" y="228312"/>
                </a:cubicBezTo>
                <a:cubicBezTo>
                  <a:pt x="2228994" y="235887"/>
                  <a:pt x="2222853" y="242028"/>
                  <a:pt x="2215278" y="242028"/>
                </a:cubicBezTo>
                <a:cubicBezTo>
                  <a:pt x="2207703" y="242028"/>
                  <a:pt x="2201562" y="235887"/>
                  <a:pt x="2201562" y="228312"/>
                </a:cubicBezTo>
                <a:cubicBezTo>
                  <a:pt x="2201562" y="220737"/>
                  <a:pt x="2207703" y="214596"/>
                  <a:pt x="2215278" y="214596"/>
                </a:cubicBezTo>
                <a:close/>
                <a:moveTo>
                  <a:pt x="2015136" y="214596"/>
                </a:moveTo>
                <a:cubicBezTo>
                  <a:pt x="2022711" y="214596"/>
                  <a:pt x="2028852" y="220737"/>
                  <a:pt x="2028852" y="228312"/>
                </a:cubicBezTo>
                <a:cubicBezTo>
                  <a:pt x="2028852" y="235887"/>
                  <a:pt x="2022711" y="242028"/>
                  <a:pt x="2015136" y="242028"/>
                </a:cubicBezTo>
                <a:cubicBezTo>
                  <a:pt x="2007561" y="242028"/>
                  <a:pt x="2001420" y="235887"/>
                  <a:pt x="2001420" y="228312"/>
                </a:cubicBezTo>
                <a:cubicBezTo>
                  <a:pt x="2001420" y="220737"/>
                  <a:pt x="2007561" y="214596"/>
                  <a:pt x="2015136" y="214596"/>
                </a:cubicBezTo>
                <a:close/>
                <a:moveTo>
                  <a:pt x="1814994" y="214596"/>
                </a:moveTo>
                <a:cubicBezTo>
                  <a:pt x="1822569" y="214596"/>
                  <a:pt x="1828710" y="220737"/>
                  <a:pt x="1828710" y="228312"/>
                </a:cubicBezTo>
                <a:cubicBezTo>
                  <a:pt x="1828710" y="235887"/>
                  <a:pt x="1822569" y="242028"/>
                  <a:pt x="1814994" y="242028"/>
                </a:cubicBezTo>
                <a:cubicBezTo>
                  <a:pt x="1807419" y="242028"/>
                  <a:pt x="1801278" y="235887"/>
                  <a:pt x="1801278" y="228312"/>
                </a:cubicBezTo>
                <a:cubicBezTo>
                  <a:pt x="1801278" y="220737"/>
                  <a:pt x="1807419" y="214596"/>
                  <a:pt x="1814994" y="214596"/>
                </a:cubicBezTo>
                <a:close/>
                <a:moveTo>
                  <a:pt x="1614852" y="214596"/>
                </a:moveTo>
                <a:cubicBezTo>
                  <a:pt x="1622427" y="214596"/>
                  <a:pt x="1628568" y="220737"/>
                  <a:pt x="1628568" y="228312"/>
                </a:cubicBezTo>
                <a:cubicBezTo>
                  <a:pt x="1628568" y="235887"/>
                  <a:pt x="1622427" y="242028"/>
                  <a:pt x="1614852" y="242028"/>
                </a:cubicBezTo>
                <a:cubicBezTo>
                  <a:pt x="1607277" y="242028"/>
                  <a:pt x="1601136" y="235887"/>
                  <a:pt x="1601136" y="228312"/>
                </a:cubicBezTo>
                <a:cubicBezTo>
                  <a:pt x="1601136" y="220737"/>
                  <a:pt x="1607277" y="214596"/>
                  <a:pt x="1614852" y="214596"/>
                </a:cubicBezTo>
                <a:close/>
                <a:moveTo>
                  <a:pt x="1414710" y="214596"/>
                </a:moveTo>
                <a:cubicBezTo>
                  <a:pt x="1422285" y="214596"/>
                  <a:pt x="1428426" y="220737"/>
                  <a:pt x="1428426" y="228312"/>
                </a:cubicBezTo>
                <a:cubicBezTo>
                  <a:pt x="1428426" y="235887"/>
                  <a:pt x="1422285" y="242028"/>
                  <a:pt x="1414710" y="242028"/>
                </a:cubicBezTo>
                <a:cubicBezTo>
                  <a:pt x="1407135" y="242028"/>
                  <a:pt x="1400994" y="235887"/>
                  <a:pt x="1400994" y="228312"/>
                </a:cubicBezTo>
                <a:cubicBezTo>
                  <a:pt x="1400994" y="220737"/>
                  <a:pt x="1407135" y="214596"/>
                  <a:pt x="1414710" y="214596"/>
                </a:cubicBezTo>
                <a:close/>
                <a:moveTo>
                  <a:pt x="1214568" y="214596"/>
                </a:moveTo>
                <a:cubicBezTo>
                  <a:pt x="1222143" y="214596"/>
                  <a:pt x="1228284" y="220737"/>
                  <a:pt x="1228284" y="228312"/>
                </a:cubicBezTo>
                <a:cubicBezTo>
                  <a:pt x="1228284" y="235887"/>
                  <a:pt x="1222143" y="242028"/>
                  <a:pt x="1214568" y="242028"/>
                </a:cubicBezTo>
                <a:cubicBezTo>
                  <a:pt x="1206993" y="242028"/>
                  <a:pt x="1200852" y="235887"/>
                  <a:pt x="1200852" y="228312"/>
                </a:cubicBezTo>
                <a:cubicBezTo>
                  <a:pt x="1200852" y="220737"/>
                  <a:pt x="1206993" y="214596"/>
                  <a:pt x="1214568" y="214596"/>
                </a:cubicBezTo>
                <a:close/>
                <a:moveTo>
                  <a:pt x="1014426" y="214596"/>
                </a:moveTo>
                <a:cubicBezTo>
                  <a:pt x="1022001" y="214596"/>
                  <a:pt x="1028142" y="220737"/>
                  <a:pt x="1028142" y="228312"/>
                </a:cubicBezTo>
                <a:cubicBezTo>
                  <a:pt x="1028142" y="235887"/>
                  <a:pt x="1022001" y="242028"/>
                  <a:pt x="1014426" y="242028"/>
                </a:cubicBezTo>
                <a:cubicBezTo>
                  <a:pt x="1006851" y="242028"/>
                  <a:pt x="1000710" y="235887"/>
                  <a:pt x="1000710" y="228312"/>
                </a:cubicBezTo>
                <a:cubicBezTo>
                  <a:pt x="1000710" y="220737"/>
                  <a:pt x="1006851" y="214596"/>
                  <a:pt x="1014426" y="214596"/>
                </a:cubicBezTo>
                <a:close/>
                <a:moveTo>
                  <a:pt x="814284" y="214596"/>
                </a:moveTo>
                <a:cubicBezTo>
                  <a:pt x="821859" y="214596"/>
                  <a:pt x="828000" y="220737"/>
                  <a:pt x="828000" y="228312"/>
                </a:cubicBezTo>
                <a:cubicBezTo>
                  <a:pt x="828000" y="235887"/>
                  <a:pt x="821859" y="242028"/>
                  <a:pt x="814284" y="242028"/>
                </a:cubicBezTo>
                <a:cubicBezTo>
                  <a:pt x="806709" y="242028"/>
                  <a:pt x="800568" y="235887"/>
                  <a:pt x="800568" y="228312"/>
                </a:cubicBezTo>
                <a:cubicBezTo>
                  <a:pt x="800568" y="220737"/>
                  <a:pt x="806709" y="214596"/>
                  <a:pt x="814284" y="214596"/>
                </a:cubicBezTo>
                <a:close/>
                <a:moveTo>
                  <a:pt x="614142" y="214596"/>
                </a:moveTo>
                <a:cubicBezTo>
                  <a:pt x="621717" y="214596"/>
                  <a:pt x="627858" y="220737"/>
                  <a:pt x="627858" y="228312"/>
                </a:cubicBezTo>
                <a:cubicBezTo>
                  <a:pt x="627858" y="235887"/>
                  <a:pt x="621717" y="242028"/>
                  <a:pt x="614142" y="242028"/>
                </a:cubicBezTo>
                <a:cubicBezTo>
                  <a:pt x="606567" y="242028"/>
                  <a:pt x="600426" y="235887"/>
                  <a:pt x="600426" y="228312"/>
                </a:cubicBezTo>
                <a:cubicBezTo>
                  <a:pt x="600426" y="220737"/>
                  <a:pt x="606567" y="214596"/>
                  <a:pt x="614142" y="214596"/>
                </a:cubicBezTo>
                <a:close/>
                <a:moveTo>
                  <a:pt x="414000" y="214596"/>
                </a:moveTo>
                <a:cubicBezTo>
                  <a:pt x="421575" y="214596"/>
                  <a:pt x="427716" y="220737"/>
                  <a:pt x="427716" y="228312"/>
                </a:cubicBezTo>
                <a:cubicBezTo>
                  <a:pt x="427716" y="235887"/>
                  <a:pt x="421575" y="242028"/>
                  <a:pt x="414000" y="242028"/>
                </a:cubicBezTo>
                <a:cubicBezTo>
                  <a:pt x="406425" y="242028"/>
                  <a:pt x="400284" y="235887"/>
                  <a:pt x="400284" y="228312"/>
                </a:cubicBezTo>
                <a:cubicBezTo>
                  <a:pt x="400284" y="220737"/>
                  <a:pt x="406425" y="214596"/>
                  <a:pt x="414000" y="214596"/>
                </a:cubicBezTo>
                <a:close/>
                <a:moveTo>
                  <a:pt x="213858" y="214596"/>
                </a:moveTo>
                <a:cubicBezTo>
                  <a:pt x="221433" y="214596"/>
                  <a:pt x="227574" y="220737"/>
                  <a:pt x="227574" y="228312"/>
                </a:cubicBezTo>
                <a:cubicBezTo>
                  <a:pt x="227574" y="235887"/>
                  <a:pt x="221433" y="242028"/>
                  <a:pt x="213858" y="242028"/>
                </a:cubicBezTo>
                <a:cubicBezTo>
                  <a:pt x="206283" y="242028"/>
                  <a:pt x="200142" y="235887"/>
                  <a:pt x="200142" y="228312"/>
                </a:cubicBezTo>
                <a:cubicBezTo>
                  <a:pt x="200142" y="220737"/>
                  <a:pt x="206283" y="214596"/>
                  <a:pt x="213858" y="214596"/>
                </a:cubicBezTo>
                <a:close/>
                <a:moveTo>
                  <a:pt x="13716" y="214596"/>
                </a:moveTo>
                <a:cubicBezTo>
                  <a:pt x="21291" y="214596"/>
                  <a:pt x="27432" y="220737"/>
                  <a:pt x="27432" y="228312"/>
                </a:cubicBezTo>
                <a:cubicBezTo>
                  <a:pt x="27432" y="235887"/>
                  <a:pt x="21291" y="242028"/>
                  <a:pt x="13716" y="242028"/>
                </a:cubicBezTo>
                <a:cubicBezTo>
                  <a:pt x="6141" y="242028"/>
                  <a:pt x="0" y="235887"/>
                  <a:pt x="0" y="228312"/>
                </a:cubicBezTo>
                <a:cubicBezTo>
                  <a:pt x="0" y="220737"/>
                  <a:pt x="6141" y="214596"/>
                  <a:pt x="13716" y="214596"/>
                </a:cubicBezTo>
                <a:close/>
                <a:moveTo>
                  <a:pt x="2415425" y="0"/>
                </a:moveTo>
                <a:cubicBezTo>
                  <a:pt x="2423000" y="0"/>
                  <a:pt x="2429141" y="6141"/>
                  <a:pt x="2429141" y="13716"/>
                </a:cubicBezTo>
                <a:cubicBezTo>
                  <a:pt x="2429141" y="21291"/>
                  <a:pt x="2423000" y="27432"/>
                  <a:pt x="2415425" y="27432"/>
                </a:cubicBezTo>
                <a:cubicBezTo>
                  <a:pt x="2407850" y="27432"/>
                  <a:pt x="2401709" y="21291"/>
                  <a:pt x="2401709" y="13716"/>
                </a:cubicBezTo>
                <a:cubicBezTo>
                  <a:pt x="2401709" y="6141"/>
                  <a:pt x="2407850" y="0"/>
                  <a:pt x="2415425" y="0"/>
                </a:cubicBezTo>
                <a:close/>
                <a:moveTo>
                  <a:pt x="2215278" y="0"/>
                </a:moveTo>
                <a:cubicBezTo>
                  <a:pt x="2222853" y="0"/>
                  <a:pt x="2228994" y="6141"/>
                  <a:pt x="2228994" y="13716"/>
                </a:cubicBezTo>
                <a:cubicBezTo>
                  <a:pt x="2228994" y="21291"/>
                  <a:pt x="2222853" y="27432"/>
                  <a:pt x="2215278" y="27432"/>
                </a:cubicBezTo>
                <a:cubicBezTo>
                  <a:pt x="2207703" y="27432"/>
                  <a:pt x="2201562" y="21291"/>
                  <a:pt x="2201562" y="13716"/>
                </a:cubicBezTo>
                <a:cubicBezTo>
                  <a:pt x="2201562" y="6141"/>
                  <a:pt x="2207703" y="0"/>
                  <a:pt x="2215278" y="0"/>
                </a:cubicBezTo>
                <a:close/>
                <a:moveTo>
                  <a:pt x="2015136" y="0"/>
                </a:moveTo>
                <a:cubicBezTo>
                  <a:pt x="2022711" y="0"/>
                  <a:pt x="2028852" y="6141"/>
                  <a:pt x="2028852" y="13716"/>
                </a:cubicBezTo>
                <a:cubicBezTo>
                  <a:pt x="2028852" y="21291"/>
                  <a:pt x="2022711" y="27432"/>
                  <a:pt x="2015136" y="27432"/>
                </a:cubicBezTo>
                <a:cubicBezTo>
                  <a:pt x="2007561" y="27432"/>
                  <a:pt x="2001420" y="21291"/>
                  <a:pt x="2001420" y="13716"/>
                </a:cubicBezTo>
                <a:cubicBezTo>
                  <a:pt x="2001420" y="6141"/>
                  <a:pt x="2007561" y="0"/>
                  <a:pt x="2015136" y="0"/>
                </a:cubicBezTo>
                <a:close/>
                <a:moveTo>
                  <a:pt x="1814994" y="0"/>
                </a:moveTo>
                <a:cubicBezTo>
                  <a:pt x="1822569" y="0"/>
                  <a:pt x="1828710" y="6141"/>
                  <a:pt x="1828710" y="13716"/>
                </a:cubicBezTo>
                <a:cubicBezTo>
                  <a:pt x="1828710" y="21291"/>
                  <a:pt x="1822569" y="27432"/>
                  <a:pt x="1814994" y="27432"/>
                </a:cubicBezTo>
                <a:cubicBezTo>
                  <a:pt x="1807419" y="27432"/>
                  <a:pt x="1801278" y="21291"/>
                  <a:pt x="1801278" y="13716"/>
                </a:cubicBezTo>
                <a:cubicBezTo>
                  <a:pt x="1801278" y="6141"/>
                  <a:pt x="1807419" y="0"/>
                  <a:pt x="1814994" y="0"/>
                </a:cubicBezTo>
                <a:close/>
                <a:moveTo>
                  <a:pt x="1614852" y="0"/>
                </a:moveTo>
                <a:cubicBezTo>
                  <a:pt x="1622427" y="0"/>
                  <a:pt x="1628568" y="6141"/>
                  <a:pt x="1628568" y="13716"/>
                </a:cubicBezTo>
                <a:cubicBezTo>
                  <a:pt x="1628568" y="21291"/>
                  <a:pt x="1622427" y="27432"/>
                  <a:pt x="1614852" y="27432"/>
                </a:cubicBezTo>
                <a:cubicBezTo>
                  <a:pt x="1607277" y="27432"/>
                  <a:pt x="1601136" y="21291"/>
                  <a:pt x="1601136" y="13716"/>
                </a:cubicBezTo>
                <a:cubicBezTo>
                  <a:pt x="1601136" y="6141"/>
                  <a:pt x="1607277" y="0"/>
                  <a:pt x="1614852" y="0"/>
                </a:cubicBezTo>
                <a:close/>
                <a:moveTo>
                  <a:pt x="1414710" y="0"/>
                </a:moveTo>
                <a:cubicBezTo>
                  <a:pt x="1422285" y="0"/>
                  <a:pt x="1428426" y="6141"/>
                  <a:pt x="1428426" y="13716"/>
                </a:cubicBezTo>
                <a:cubicBezTo>
                  <a:pt x="1428426" y="21291"/>
                  <a:pt x="1422285" y="27432"/>
                  <a:pt x="1414710" y="27432"/>
                </a:cubicBezTo>
                <a:cubicBezTo>
                  <a:pt x="1407135" y="27432"/>
                  <a:pt x="1400994" y="21291"/>
                  <a:pt x="1400994" y="13716"/>
                </a:cubicBezTo>
                <a:cubicBezTo>
                  <a:pt x="1400994" y="6141"/>
                  <a:pt x="1407135" y="0"/>
                  <a:pt x="1414710" y="0"/>
                </a:cubicBezTo>
                <a:close/>
                <a:moveTo>
                  <a:pt x="1214568" y="0"/>
                </a:moveTo>
                <a:cubicBezTo>
                  <a:pt x="1222143" y="0"/>
                  <a:pt x="1228284" y="6141"/>
                  <a:pt x="1228284" y="13716"/>
                </a:cubicBezTo>
                <a:cubicBezTo>
                  <a:pt x="1228284" y="21291"/>
                  <a:pt x="1222143" y="27432"/>
                  <a:pt x="1214568" y="27432"/>
                </a:cubicBezTo>
                <a:cubicBezTo>
                  <a:pt x="1206993" y="27432"/>
                  <a:pt x="1200852" y="21291"/>
                  <a:pt x="1200852" y="13716"/>
                </a:cubicBezTo>
                <a:cubicBezTo>
                  <a:pt x="1200852" y="6141"/>
                  <a:pt x="1206993" y="0"/>
                  <a:pt x="1214568" y="0"/>
                </a:cubicBezTo>
                <a:close/>
                <a:moveTo>
                  <a:pt x="1014426" y="0"/>
                </a:moveTo>
                <a:cubicBezTo>
                  <a:pt x="1022001" y="0"/>
                  <a:pt x="1028142" y="6141"/>
                  <a:pt x="1028142" y="13716"/>
                </a:cubicBezTo>
                <a:cubicBezTo>
                  <a:pt x="1028142" y="21291"/>
                  <a:pt x="1022001" y="27432"/>
                  <a:pt x="1014426" y="27432"/>
                </a:cubicBezTo>
                <a:cubicBezTo>
                  <a:pt x="1006851" y="27432"/>
                  <a:pt x="1000710" y="21291"/>
                  <a:pt x="1000710" y="13716"/>
                </a:cubicBezTo>
                <a:cubicBezTo>
                  <a:pt x="1000710" y="6141"/>
                  <a:pt x="1006851" y="0"/>
                  <a:pt x="1014426" y="0"/>
                </a:cubicBezTo>
                <a:close/>
                <a:moveTo>
                  <a:pt x="814284" y="0"/>
                </a:moveTo>
                <a:cubicBezTo>
                  <a:pt x="821859" y="0"/>
                  <a:pt x="828000" y="6141"/>
                  <a:pt x="828000" y="13716"/>
                </a:cubicBezTo>
                <a:cubicBezTo>
                  <a:pt x="828000" y="21291"/>
                  <a:pt x="821859" y="27432"/>
                  <a:pt x="814284" y="27432"/>
                </a:cubicBezTo>
                <a:cubicBezTo>
                  <a:pt x="806709" y="27432"/>
                  <a:pt x="800568" y="21291"/>
                  <a:pt x="800568" y="13716"/>
                </a:cubicBezTo>
                <a:cubicBezTo>
                  <a:pt x="800568" y="6141"/>
                  <a:pt x="806709" y="0"/>
                  <a:pt x="814284" y="0"/>
                </a:cubicBezTo>
                <a:close/>
                <a:moveTo>
                  <a:pt x="614142" y="0"/>
                </a:moveTo>
                <a:cubicBezTo>
                  <a:pt x="621717" y="0"/>
                  <a:pt x="627858" y="6141"/>
                  <a:pt x="627858" y="13716"/>
                </a:cubicBezTo>
                <a:cubicBezTo>
                  <a:pt x="627858" y="21291"/>
                  <a:pt x="621717" y="27432"/>
                  <a:pt x="614142" y="27432"/>
                </a:cubicBezTo>
                <a:cubicBezTo>
                  <a:pt x="606567" y="27432"/>
                  <a:pt x="600426" y="21291"/>
                  <a:pt x="600426" y="13716"/>
                </a:cubicBezTo>
                <a:cubicBezTo>
                  <a:pt x="600426" y="6141"/>
                  <a:pt x="606567" y="0"/>
                  <a:pt x="614142" y="0"/>
                </a:cubicBezTo>
                <a:close/>
                <a:moveTo>
                  <a:pt x="414000" y="0"/>
                </a:moveTo>
                <a:cubicBezTo>
                  <a:pt x="421575" y="0"/>
                  <a:pt x="427716" y="6141"/>
                  <a:pt x="427716" y="13716"/>
                </a:cubicBezTo>
                <a:cubicBezTo>
                  <a:pt x="427716" y="21291"/>
                  <a:pt x="421575" y="27432"/>
                  <a:pt x="414000" y="27432"/>
                </a:cubicBezTo>
                <a:cubicBezTo>
                  <a:pt x="406425" y="27432"/>
                  <a:pt x="400284" y="21291"/>
                  <a:pt x="400284" y="13716"/>
                </a:cubicBezTo>
                <a:cubicBezTo>
                  <a:pt x="400284" y="6141"/>
                  <a:pt x="406425" y="0"/>
                  <a:pt x="414000" y="0"/>
                </a:cubicBezTo>
                <a:close/>
                <a:moveTo>
                  <a:pt x="213858" y="0"/>
                </a:moveTo>
                <a:cubicBezTo>
                  <a:pt x="221433" y="0"/>
                  <a:pt x="227574" y="6141"/>
                  <a:pt x="227574" y="13716"/>
                </a:cubicBezTo>
                <a:cubicBezTo>
                  <a:pt x="227574" y="21291"/>
                  <a:pt x="221433" y="27432"/>
                  <a:pt x="213858" y="27432"/>
                </a:cubicBezTo>
                <a:cubicBezTo>
                  <a:pt x="206283" y="27432"/>
                  <a:pt x="200142" y="21291"/>
                  <a:pt x="200142" y="13716"/>
                </a:cubicBezTo>
                <a:cubicBezTo>
                  <a:pt x="200142" y="6141"/>
                  <a:pt x="206283" y="0"/>
                  <a:pt x="213858" y="0"/>
                </a:cubicBezTo>
                <a:close/>
                <a:moveTo>
                  <a:pt x="13716" y="0"/>
                </a:moveTo>
                <a:cubicBezTo>
                  <a:pt x="21291" y="0"/>
                  <a:pt x="27432" y="6141"/>
                  <a:pt x="27432" y="13716"/>
                </a:cubicBezTo>
                <a:cubicBezTo>
                  <a:pt x="27432" y="21291"/>
                  <a:pt x="21291" y="27432"/>
                  <a:pt x="13716" y="27432"/>
                </a:cubicBezTo>
                <a:cubicBezTo>
                  <a:pt x="6141" y="27432"/>
                  <a:pt x="0" y="21291"/>
                  <a:pt x="0" y="13716"/>
                </a:cubicBezTo>
                <a:cubicBezTo>
                  <a:pt x="0" y="6141"/>
                  <a:pt x="6141" y="0"/>
                  <a:pt x="13716" y="0"/>
                </a:cubicBezTo>
                <a:close/>
              </a:path>
            </a:pathLst>
          </a:custGeom>
          <a:gradFill flip="none" rotWithShape="1">
            <a:gsLst>
              <a:gs pos="67000">
                <a:schemeClr val="accent2">
                  <a:lumMod val="40000"/>
                  <a:lumOff val="60000"/>
                </a:schemeClr>
              </a:gs>
              <a:gs pos="36000">
                <a:schemeClr val="accent2">
                  <a:lumMod val="60000"/>
                  <a:lumOff val="40000"/>
                </a:schemeClr>
              </a:gs>
              <a:gs pos="7000">
                <a:schemeClr val="accent2"/>
              </a:gs>
              <a:gs pos="100000">
                <a:schemeClr val="accent2">
                  <a:lumMod val="20000"/>
                  <a:lumOff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ctr" defTabSz="914400" rtl="0" eaLnBrk="1" latinLnBrk="0" hangingPunct="1"/>
            <a:endParaRPr lang="en-US" b="1" i="0">
              <a:latin typeface="Franklin Gothic Demi" panose="020B0603020102020204" pitchFamily="34" charset="0"/>
            </a:endParaRPr>
          </a:p>
        </p:txBody>
      </p:sp>
      <p:sp>
        <p:nvSpPr>
          <p:cNvPr id="3" name="Freeform: Shape 7">
            <a:extLst>
              <a:ext uri="{FF2B5EF4-FFF2-40B4-BE49-F238E27FC236}">
                <a16:creationId xmlns:a16="http://schemas.microsoft.com/office/drawing/2014/main" id="{7926F391-D707-62A4-15F5-575400CEB1A4}"/>
              </a:ext>
            </a:extLst>
          </p:cNvPr>
          <p:cNvSpPr>
            <a:spLocks noChangeAspect="1"/>
          </p:cNvSpPr>
          <p:nvPr userDrawn="1"/>
        </p:nvSpPr>
        <p:spPr bwMode="gray">
          <a:xfrm rot="10800000" flipH="1" flipV="1">
            <a:off x="-2057400" y="4800600"/>
            <a:ext cx="3385681" cy="1832828"/>
          </a:xfrm>
          <a:custGeom>
            <a:avLst/>
            <a:gdLst>
              <a:gd name="connsiteX0" fmla="*/ 2415425 w 2429141"/>
              <a:gd name="connsiteY0" fmla="*/ 1287576 h 1315008"/>
              <a:gd name="connsiteX1" fmla="*/ 2429141 w 2429141"/>
              <a:gd name="connsiteY1" fmla="*/ 1301292 h 1315008"/>
              <a:gd name="connsiteX2" fmla="*/ 2415425 w 2429141"/>
              <a:gd name="connsiteY2" fmla="*/ 1315008 h 1315008"/>
              <a:gd name="connsiteX3" fmla="*/ 2401709 w 2429141"/>
              <a:gd name="connsiteY3" fmla="*/ 1301292 h 1315008"/>
              <a:gd name="connsiteX4" fmla="*/ 2415425 w 2429141"/>
              <a:gd name="connsiteY4" fmla="*/ 1287576 h 1315008"/>
              <a:gd name="connsiteX5" fmla="*/ 2215278 w 2429141"/>
              <a:gd name="connsiteY5" fmla="*/ 1287576 h 1315008"/>
              <a:gd name="connsiteX6" fmla="*/ 2228994 w 2429141"/>
              <a:gd name="connsiteY6" fmla="*/ 1301292 h 1315008"/>
              <a:gd name="connsiteX7" fmla="*/ 2215278 w 2429141"/>
              <a:gd name="connsiteY7" fmla="*/ 1315008 h 1315008"/>
              <a:gd name="connsiteX8" fmla="*/ 2201562 w 2429141"/>
              <a:gd name="connsiteY8" fmla="*/ 1301292 h 1315008"/>
              <a:gd name="connsiteX9" fmla="*/ 2215278 w 2429141"/>
              <a:gd name="connsiteY9" fmla="*/ 1287576 h 1315008"/>
              <a:gd name="connsiteX10" fmla="*/ 2015136 w 2429141"/>
              <a:gd name="connsiteY10" fmla="*/ 1287576 h 1315008"/>
              <a:gd name="connsiteX11" fmla="*/ 2028852 w 2429141"/>
              <a:gd name="connsiteY11" fmla="*/ 1301292 h 1315008"/>
              <a:gd name="connsiteX12" fmla="*/ 2015136 w 2429141"/>
              <a:gd name="connsiteY12" fmla="*/ 1315008 h 1315008"/>
              <a:gd name="connsiteX13" fmla="*/ 2001420 w 2429141"/>
              <a:gd name="connsiteY13" fmla="*/ 1301292 h 1315008"/>
              <a:gd name="connsiteX14" fmla="*/ 2015136 w 2429141"/>
              <a:gd name="connsiteY14" fmla="*/ 1287576 h 1315008"/>
              <a:gd name="connsiteX15" fmla="*/ 1814994 w 2429141"/>
              <a:gd name="connsiteY15" fmla="*/ 1287576 h 1315008"/>
              <a:gd name="connsiteX16" fmla="*/ 1828710 w 2429141"/>
              <a:gd name="connsiteY16" fmla="*/ 1301292 h 1315008"/>
              <a:gd name="connsiteX17" fmla="*/ 1814994 w 2429141"/>
              <a:gd name="connsiteY17" fmla="*/ 1315008 h 1315008"/>
              <a:gd name="connsiteX18" fmla="*/ 1801278 w 2429141"/>
              <a:gd name="connsiteY18" fmla="*/ 1301292 h 1315008"/>
              <a:gd name="connsiteX19" fmla="*/ 1814994 w 2429141"/>
              <a:gd name="connsiteY19" fmla="*/ 1287576 h 1315008"/>
              <a:gd name="connsiteX20" fmla="*/ 1614852 w 2429141"/>
              <a:gd name="connsiteY20" fmla="*/ 1287576 h 1315008"/>
              <a:gd name="connsiteX21" fmla="*/ 1628568 w 2429141"/>
              <a:gd name="connsiteY21" fmla="*/ 1301292 h 1315008"/>
              <a:gd name="connsiteX22" fmla="*/ 1614852 w 2429141"/>
              <a:gd name="connsiteY22" fmla="*/ 1315008 h 1315008"/>
              <a:gd name="connsiteX23" fmla="*/ 1601136 w 2429141"/>
              <a:gd name="connsiteY23" fmla="*/ 1301292 h 1315008"/>
              <a:gd name="connsiteX24" fmla="*/ 1614852 w 2429141"/>
              <a:gd name="connsiteY24" fmla="*/ 1287576 h 1315008"/>
              <a:gd name="connsiteX25" fmla="*/ 1414710 w 2429141"/>
              <a:gd name="connsiteY25" fmla="*/ 1287576 h 1315008"/>
              <a:gd name="connsiteX26" fmla="*/ 1428426 w 2429141"/>
              <a:gd name="connsiteY26" fmla="*/ 1301292 h 1315008"/>
              <a:gd name="connsiteX27" fmla="*/ 1414710 w 2429141"/>
              <a:gd name="connsiteY27" fmla="*/ 1315008 h 1315008"/>
              <a:gd name="connsiteX28" fmla="*/ 1400994 w 2429141"/>
              <a:gd name="connsiteY28" fmla="*/ 1301292 h 1315008"/>
              <a:gd name="connsiteX29" fmla="*/ 1414710 w 2429141"/>
              <a:gd name="connsiteY29" fmla="*/ 1287576 h 1315008"/>
              <a:gd name="connsiteX30" fmla="*/ 1214568 w 2429141"/>
              <a:gd name="connsiteY30" fmla="*/ 1287576 h 1315008"/>
              <a:gd name="connsiteX31" fmla="*/ 1228284 w 2429141"/>
              <a:gd name="connsiteY31" fmla="*/ 1301292 h 1315008"/>
              <a:gd name="connsiteX32" fmla="*/ 1214568 w 2429141"/>
              <a:gd name="connsiteY32" fmla="*/ 1315008 h 1315008"/>
              <a:gd name="connsiteX33" fmla="*/ 1200852 w 2429141"/>
              <a:gd name="connsiteY33" fmla="*/ 1301292 h 1315008"/>
              <a:gd name="connsiteX34" fmla="*/ 1214568 w 2429141"/>
              <a:gd name="connsiteY34" fmla="*/ 1287576 h 1315008"/>
              <a:gd name="connsiteX35" fmla="*/ 1014426 w 2429141"/>
              <a:gd name="connsiteY35" fmla="*/ 1287576 h 1315008"/>
              <a:gd name="connsiteX36" fmla="*/ 1028142 w 2429141"/>
              <a:gd name="connsiteY36" fmla="*/ 1301292 h 1315008"/>
              <a:gd name="connsiteX37" fmla="*/ 1014426 w 2429141"/>
              <a:gd name="connsiteY37" fmla="*/ 1315008 h 1315008"/>
              <a:gd name="connsiteX38" fmla="*/ 1000710 w 2429141"/>
              <a:gd name="connsiteY38" fmla="*/ 1301292 h 1315008"/>
              <a:gd name="connsiteX39" fmla="*/ 1014426 w 2429141"/>
              <a:gd name="connsiteY39" fmla="*/ 1287576 h 1315008"/>
              <a:gd name="connsiteX40" fmla="*/ 814284 w 2429141"/>
              <a:gd name="connsiteY40" fmla="*/ 1287576 h 1315008"/>
              <a:gd name="connsiteX41" fmla="*/ 828000 w 2429141"/>
              <a:gd name="connsiteY41" fmla="*/ 1301292 h 1315008"/>
              <a:gd name="connsiteX42" fmla="*/ 814284 w 2429141"/>
              <a:gd name="connsiteY42" fmla="*/ 1315008 h 1315008"/>
              <a:gd name="connsiteX43" fmla="*/ 800568 w 2429141"/>
              <a:gd name="connsiteY43" fmla="*/ 1301292 h 1315008"/>
              <a:gd name="connsiteX44" fmla="*/ 814284 w 2429141"/>
              <a:gd name="connsiteY44" fmla="*/ 1287576 h 1315008"/>
              <a:gd name="connsiteX45" fmla="*/ 614142 w 2429141"/>
              <a:gd name="connsiteY45" fmla="*/ 1287576 h 1315008"/>
              <a:gd name="connsiteX46" fmla="*/ 627858 w 2429141"/>
              <a:gd name="connsiteY46" fmla="*/ 1301292 h 1315008"/>
              <a:gd name="connsiteX47" fmla="*/ 614142 w 2429141"/>
              <a:gd name="connsiteY47" fmla="*/ 1315008 h 1315008"/>
              <a:gd name="connsiteX48" fmla="*/ 600426 w 2429141"/>
              <a:gd name="connsiteY48" fmla="*/ 1301292 h 1315008"/>
              <a:gd name="connsiteX49" fmla="*/ 614142 w 2429141"/>
              <a:gd name="connsiteY49" fmla="*/ 1287576 h 1315008"/>
              <a:gd name="connsiteX50" fmla="*/ 414000 w 2429141"/>
              <a:gd name="connsiteY50" fmla="*/ 1287576 h 1315008"/>
              <a:gd name="connsiteX51" fmla="*/ 427716 w 2429141"/>
              <a:gd name="connsiteY51" fmla="*/ 1301292 h 1315008"/>
              <a:gd name="connsiteX52" fmla="*/ 414000 w 2429141"/>
              <a:gd name="connsiteY52" fmla="*/ 1315008 h 1315008"/>
              <a:gd name="connsiteX53" fmla="*/ 400284 w 2429141"/>
              <a:gd name="connsiteY53" fmla="*/ 1301292 h 1315008"/>
              <a:gd name="connsiteX54" fmla="*/ 414000 w 2429141"/>
              <a:gd name="connsiteY54" fmla="*/ 1287576 h 1315008"/>
              <a:gd name="connsiteX55" fmla="*/ 213858 w 2429141"/>
              <a:gd name="connsiteY55" fmla="*/ 1287576 h 1315008"/>
              <a:gd name="connsiteX56" fmla="*/ 227574 w 2429141"/>
              <a:gd name="connsiteY56" fmla="*/ 1301292 h 1315008"/>
              <a:gd name="connsiteX57" fmla="*/ 213858 w 2429141"/>
              <a:gd name="connsiteY57" fmla="*/ 1315008 h 1315008"/>
              <a:gd name="connsiteX58" fmla="*/ 200142 w 2429141"/>
              <a:gd name="connsiteY58" fmla="*/ 1301292 h 1315008"/>
              <a:gd name="connsiteX59" fmla="*/ 213858 w 2429141"/>
              <a:gd name="connsiteY59" fmla="*/ 1287576 h 1315008"/>
              <a:gd name="connsiteX60" fmla="*/ 13716 w 2429141"/>
              <a:gd name="connsiteY60" fmla="*/ 1287576 h 1315008"/>
              <a:gd name="connsiteX61" fmla="*/ 27432 w 2429141"/>
              <a:gd name="connsiteY61" fmla="*/ 1301292 h 1315008"/>
              <a:gd name="connsiteX62" fmla="*/ 13716 w 2429141"/>
              <a:gd name="connsiteY62" fmla="*/ 1315008 h 1315008"/>
              <a:gd name="connsiteX63" fmla="*/ 0 w 2429141"/>
              <a:gd name="connsiteY63" fmla="*/ 1301292 h 1315008"/>
              <a:gd name="connsiteX64" fmla="*/ 13716 w 2429141"/>
              <a:gd name="connsiteY64" fmla="*/ 1287576 h 1315008"/>
              <a:gd name="connsiteX65" fmla="*/ 2415425 w 2429141"/>
              <a:gd name="connsiteY65" fmla="*/ 1072980 h 1315008"/>
              <a:gd name="connsiteX66" fmla="*/ 2429141 w 2429141"/>
              <a:gd name="connsiteY66" fmla="*/ 1086696 h 1315008"/>
              <a:gd name="connsiteX67" fmla="*/ 2415425 w 2429141"/>
              <a:gd name="connsiteY67" fmla="*/ 1100412 h 1315008"/>
              <a:gd name="connsiteX68" fmla="*/ 2401709 w 2429141"/>
              <a:gd name="connsiteY68" fmla="*/ 1086696 h 1315008"/>
              <a:gd name="connsiteX69" fmla="*/ 2415425 w 2429141"/>
              <a:gd name="connsiteY69" fmla="*/ 1072980 h 1315008"/>
              <a:gd name="connsiteX70" fmla="*/ 2215278 w 2429141"/>
              <a:gd name="connsiteY70" fmla="*/ 1072980 h 1315008"/>
              <a:gd name="connsiteX71" fmla="*/ 2228994 w 2429141"/>
              <a:gd name="connsiteY71" fmla="*/ 1086696 h 1315008"/>
              <a:gd name="connsiteX72" fmla="*/ 2215278 w 2429141"/>
              <a:gd name="connsiteY72" fmla="*/ 1100412 h 1315008"/>
              <a:gd name="connsiteX73" fmla="*/ 2201562 w 2429141"/>
              <a:gd name="connsiteY73" fmla="*/ 1086696 h 1315008"/>
              <a:gd name="connsiteX74" fmla="*/ 2215278 w 2429141"/>
              <a:gd name="connsiteY74" fmla="*/ 1072980 h 1315008"/>
              <a:gd name="connsiteX75" fmla="*/ 2015136 w 2429141"/>
              <a:gd name="connsiteY75" fmla="*/ 1072980 h 1315008"/>
              <a:gd name="connsiteX76" fmla="*/ 2028852 w 2429141"/>
              <a:gd name="connsiteY76" fmla="*/ 1086696 h 1315008"/>
              <a:gd name="connsiteX77" fmla="*/ 2015136 w 2429141"/>
              <a:gd name="connsiteY77" fmla="*/ 1100412 h 1315008"/>
              <a:gd name="connsiteX78" fmla="*/ 2001420 w 2429141"/>
              <a:gd name="connsiteY78" fmla="*/ 1086696 h 1315008"/>
              <a:gd name="connsiteX79" fmla="*/ 2015136 w 2429141"/>
              <a:gd name="connsiteY79" fmla="*/ 1072980 h 1315008"/>
              <a:gd name="connsiteX80" fmla="*/ 1814994 w 2429141"/>
              <a:gd name="connsiteY80" fmla="*/ 1072980 h 1315008"/>
              <a:gd name="connsiteX81" fmla="*/ 1828710 w 2429141"/>
              <a:gd name="connsiteY81" fmla="*/ 1086696 h 1315008"/>
              <a:gd name="connsiteX82" fmla="*/ 1814994 w 2429141"/>
              <a:gd name="connsiteY82" fmla="*/ 1100412 h 1315008"/>
              <a:gd name="connsiteX83" fmla="*/ 1801278 w 2429141"/>
              <a:gd name="connsiteY83" fmla="*/ 1086696 h 1315008"/>
              <a:gd name="connsiteX84" fmla="*/ 1814994 w 2429141"/>
              <a:gd name="connsiteY84" fmla="*/ 1072980 h 1315008"/>
              <a:gd name="connsiteX85" fmla="*/ 1614852 w 2429141"/>
              <a:gd name="connsiteY85" fmla="*/ 1072980 h 1315008"/>
              <a:gd name="connsiteX86" fmla="*/ 1628568 w 2429141"/>
              <a:gd name="connsiteY86" fmla="*/ 1086696 h 1315008"/>
              <a:gd name="connsiteX87" fmla="*/ 1614852 w 2429141"/>
              <a:gd name="connsiteY87" fmla="*/ 1100412 h 1315008"/>
              <a:gd name="connsiteX88" fmla="*/ 1601136 w 2429141"/>
              <a:gd name="connsiteY88" fmla="*/ 1086696 h 1315008"/>
              <a:gd name="connsiteX89" fmla="*/ 1614852 w 2429141"/>
              <a:gd name="connsiteY89" fmla="*/ 1072980 h 1315008"/>
              <a:gd name="connsiteX90" fmla="*/ 1414710 w 2429141"/>
              <a:gd name="connsiteY90" fmla="*/ 1072980 h 1315008"/>
              <a:gd name="connsiteX91" fmla="*/ 1428426 w 2429141"/>
              <a:gd name="connsiteY91" fmla="*/ 1086696 h 1315008"/>
              <a:gd name="connsiteX92" fmla="*/ 1414710 w 2429141"/>
              <a:gd name="connsiteY92" fmla="*/ 1100412 h 1315008"/>
              <a:gd name="connsiteX93" fmla="*/ 1400994 w 2429141"/>
              <a:gd name="connsiteY93" fmla="*/ 1086696 h 1315008"/>
              <a:gd name="connsiteX94" fmla="*/ 1414710 w 2429141"/>
              <a:gd name="connsiteY94" fmla="*/ 1072980 h 1315008"/>
              <a:gd name="connsiteX95" fmla="*/ 1214568 w 2429141"/>
              <a:gd name="connsiteY95" fmla="*/ 1072980 h 1315008"/>
              <a:gd name="connsiteX96" fmla="*/ 1228284 w 2429141"/>
              <a:gd name="connsiteY96" fmla="*/ 1086696 h 1315008"/>
              <a:gd name="connsiteX97" fmla="*/ 1214568 w 2429141"/>
              <a:gd name="connsiteY97" fmla="*/ 1100412 h 1315008"/>
              <a:gd name="connsiteX98" fmla="*/ 1200852 w 2429141"/>
              <a:gd name="connsiteY98" fmla="*/ 1086696 h 1315008"/>
              <a:gd name="connsiteX99" fmla="*/ 1214568 w 2429141"/>
              <a:gd name="connsiteY99" fmla="*/ 1072980 h 1315008"/>
              <a:gd name="connsiteX100" fmla="*/ 1014426 w 2429141"/>
              <a:gd name="connsiteY100" fmla="*/ 1072980 h 1315008"/>
              <a:gd name="connsiteX101" fmla="*/ 1028142 w 2429141"/>
              <a:gd name="connsiteY101" fmla="*/ 1086696 h 1315008"/>
              <a:gd name="connsiteX102" fmla="*/ 1014426 w 2429141"/>
              <a:gd name="connsiteY102" fmla="*/ 1100412 h 1315008"/>
              <a:gd name="connsiteX103" fmla="*/ 1000710 w 2429141"/>
              <a:gd name="connsiteY103" fmla="*/ 1086696 h 1315008"/>
              <a:gd name="connsiteX104" fmla="*/ 1014426 w 2429141"/>
              <a:gd name="connsiteY104" fmla="*/ 1072980 h 1315008"/>
              <a:gd name="connsiteX105" fmla="*/ 814284 w 2429141"/>
              <a:gd name="connsiteY105" fmla="*/ 1072980 h 1315008"/>
              <a:gd name="connsiteX106" fmla="*/ 828000 w 2429141"/>
              <a:gd name="connsiteY106" fmla="*/ 1086696 h 1315008"/>
              <a:gd name="connsiteX107" fmla="*/ 814284 w 2429141"/>
              <a:gd name="connsiteY107" fmla="*/ 1100412 h 1315008"/>
              <a:gd name="connsiteX108" fmla="*/ 800568 w 2429141"/>
              <a:gd name="connsiteY108" fmla="*/ 1086696 h 1315008"/>
              <a:gd name="connsiteX109" fmla="*/ 814284 w 2429141"/>
              <a:gd name="connsiteY109" fmla="*/ 1072980 h 1315008"/>
              <a:gd name="connsiteX110" fmla="*/ 614142 w 2429141"/>
              <a:gd name="connsiteY110" fmla="*/ 1072980 h 1315008"/>
              <a:gd name="connsiteX111" fmla="*/ 627858 w 2429141"/>
              <a:gd name="connsiteY111" fmla="*/ 1086696 h 1315008"/>
              <a:gd name="connsiteX112" fmla="*/ 614142 w 2429141"/>
              <a:gd name="connsiteY112" fmla="*/ 1100412 h 1315008"/>
              <a:gd name="connsiteX113" fmla="*/ 600426 w 2429141"/>
              <a:gd name="connsiteY113" fmla="*/ 1086696 h 1315008"/>
              <a:gd name="connsiteX114" fmla="*/ 614142 w 2429141"/>
              <a:gd name="connsiteY114" fmla="*/ 1072980 h 1315008"/>
              <a:gd name="connsiteX115" fmla="*/ 414000 w 2429141"/>
              <a:gd name="connsiteY115" fmla="*/ 1072980 h 1315008"/>
              <a:gd name="connsiteX116" fmla="*/ 427716 w 2429141"/>
              <a:gd name="connsiteY116" fmla="*/ 1086696 h 1315008"/>
              <a:gd name="connsiteX117" fmla="*/ 414000 w 2429141"/>
              <a:gd name="connsiteY117" fmla="*/ 1100412 h 1315008"/>
              <a:gd name="connsiteX118" fmla="*/ 400284 w 2429141"/>
              <a:gd name="connsiteY118" fmla="*/ 1086696 h 1315008"/>
              <a:gd name="connsiteX119" fmla="*/ 414000 w 2429141"/>
              <a:gd name="connsiteY119" fmla="*/ 1072980 h 1315008"/>
              <a:gd name="connsiteX120" fmla="*/ 213858 w 2429141"/>
              <a:gd name="connsiteY120" fmla="*/ 1072980 h 1315008"/>
              <a:gd name="connsiteX121" fmla="*/ 227574 w 2429141"/>
              <a:gd name="connsiteY121" fmla="*/ 1086696 h 1315008"/>
              <a:gd name="connsiteX122" fmla="*/ 213858 w 2429141"/>
              <a:gd name="connsiteY122" fmla="*/ 1100412 h 1315008"/>
              <a:gd name="connsiteX123" fmla="*/ 200142 w 2429141"/>
              <a:gd name="connsiteY123" fmla="*/ 1086696 h 1315008"/>
              <a:gd name="connsiteX124" fmla="*/ 213858 w 2429141"/>
              <a:gd name="connsiteY124" fmla="*/ 1072980 h 1315008"/>
              <a:gd name="connsiteX125" fmla="*/ 13716 w 2429141"/>
              <a:gd name="connsiteY125" fmla="*/ 1072980 h 1315008"/>
              <a:gd name="connsiteX126" fmla="*/ 27432 w 2429141"/>
              <a:gd name="connsiteY126" fmla="*/ 1086696 h 1315008"/>
              <a:gd name="connsiteX127" fmla="*/ 13716 w 2429141"/>
              <a:gd name="connsiteY127" fmla="*/ 1100412 h 1315008"/>
              <a:gd name="connsiteX128" fmla="*/ 0 w 2429141"/>
              <a:gd name="connsiteY128" fmla="*/ 1086696 h 1315008"/>
              <a:gd name="connsiteX129" fmla="*/ 13716 w 2429141"/>
              <a:gd name="connsiteY129" fmla="*/ 1072980 h 1315008"/>
              <a:gd name="connsiteX130" fmla="*/ 2415425 w 2429141"/>
              <a:gd name="connsiteY130" fmla="*/ 858384 h 1315008"/>
              <a:gd name="connsiteX131" fmla="*/ 2429141 w 2429141"/>
              <a:gd name="connsiteY131" fmla="*/ 872100 h 1315008"/>
              <a:gd name="connsiteX132" fmla="*/ 2415425 w 2429141"/>
              <a:gd name="connsiteY132" fmla="*/ 885816 h 1315008"/>
              <a:gd name="connsiteX133" fmla="*/ 2401709 w 2429141"/>
              <a:gd name="connsiteY133" fmla="*/ 872100 h 1315008"/>
              <a:gd name="connsiteX134" fmla="*/ 2415425 w 2429141"/>
              <a:gd name="connsiteY134" fmla="*/ 858384 h 1315008"/>
              <a:gd name="connsiteX135" fmla="*/ 2215278 w 2429141"/>
              <a:gd name="connsiteY135" fmla="*/ 858384 h 1315008"/>
              <a:gd name="connsiteX136" fmla="*/ 2228994 w 2429141"/>
              <a:gd name="connsiteY136" fmla="*/ 872100 h 1315008"/>
              <a:gd name="connsiteX137" fmla="*/ 2215278 w 2429141"/>
              <a:gd name="connsiteY137" fmla="*/ 885816 h 1315008"/>
              <a:gd name="connsiteX138" fmla="*/ 2201562 w 2429141"/>
              <a:gd name="connsiteY138" fmla="*/ 872100 h 1315008"/>
              <a:gd name="connsiteX139" fmla="*/ 2215278 w 2429141"/>
              <a:gd name="connsiteY139" fmla="*/ 858384 h 1315008"/>
              <a:gd name="connsiteX140" fmla="*/ 2015136 w 2429141"/>
              <a:gd name="connsiteY140" fmla="*/ 858384 h 1315008"/>
              <a:gd name="connsiteX141" fmla="*/ 2028852 w 2429141"/>
              <a:gd name="connsiteY141" fmla="*/ 872100 h 1315008"/>
              <a:gd name="connsiteX142" fmla="*/ 2015136 w 2429141"/>
              <a:gd name="connsiteY142" fmla="*/ 885816 h 1315008"/>
              <a:gd name="connsiteX143" fmla="*/ 2001420 w 2429141"/>
              <a:gd name="connsiteY143" fmla="*/ 872100 h 1315008"/>
              <a:gd name="connsiteX144" fmla="*/ 2015136 w 2429141"/>
              <a:gd name="connsiteY144" fmla="*/ 858384 h 1315008"/>
              <a:gd name="connsiteX145" fmla="*/ 1814994 w 2429141"/>
              <a:gd name="connsiteY145" fmla="*/ 858384 h 1315008"/>
              <a:gd name="connsiteX146" fmla="*/ 1828710 w 2429141"/>
              <a:gd name="connsiteY146" fmla="*/ 872100 h 1315008"/>
              <a:gd name="connsiteX147" fmla="*/ 1814994 w 2429141"/>
              <a:gd name="connsiteY147" fmla="*/ 885816 h 1315008"/>
              <a:gd name="connsiteX148" fmla="*/ 1801278 w 2429141"/>
              <a:gd name="connsiteY148" fmla="*/ 872100 h 1315008"/>
              <a:gd name="connsiteX149" fmla="*/ 1814994 w 2429141"/>
              <a:gd name="connsiteY149" fmla="*/ 858384 h 1315008"/>
              <a:gd name="connsiteX150" fmla="*/ 1614852 w 2429141"/>
              <a:gd name="connsiteY150" fmla="*/ 858384 h 1315008"/>
              <a:gd name="connsiteX151" fmla="*/ 1628568 w 2429141"/>
              <a:gd name="connsiteY151" fmla="*/ 872100 h 1315008"/>
              <a:gd name="connsiteX152" fmla="*/ 1614852 w 2429141"/>
              <a:gd name="connsiteY152" fmla="*/ 885816 h 1315008"/>
              <a:gd name="connsiteX153" fmla="*/ 1601136 w 2429141"/>
              <a:gd name="connsiteY153" fmla="*/ 872100 h 1315008"/>
              <a:gd name="connsiteX154" fmla="*/ 1614852 w 2429141"/>
              <a:gd name="connsiteY154" fmla="*/ 858384 h 1315008"/>
              <a:gd name="connsiteX155" fmla="*/ 1414710 w 2429141"/>
              <a:gd name="connsiteY155" fmla="*/ 858384 h 1315008"/>
              <a:gd name="connsiteX156" fmla="*/ 1428426 w 2429141"/>
              <a:gd name="connsiteY156" fmla="*/ 872100 h 1315008"/>
              <a:gd name="connsiteX157" fmla="*/ 1414710 w 2429141"/>
              <a:gd name="connsiteY157" fmla="*/ 885816 h 1315008"/>
              <a:gd name="connsiteX158" fmla="*/ 1400994 w 2429141"/>
              <a:gd name="connsiteY158" fmla="*/ 872100 h 1315008"/>
              <a:gd name="connsiteX159" fmla="*/ 1414710 w 2429141"/>
              <a:gd name="connsiteY159" fmla="*/ 858384 h 1315008"/>
              <a:gd name="connsiteX160" fmla="*/ 1214568 w 2429141"/>
              <a:gd name="connsiteY160" fmla="*/ 858384 h 1315008"/>
              <a:gd name="connsiteX161" fmla="*/ 1228284 w 2429141"/>
              <a:gd name="connsiteY161" fmla="*/ 872100 h 1315008"/>
              <a:gd name="connsiteX162" fmla="*/ 1214568 w 2429141"/>
              <a:gd name="connsiteY162" fmla="*/ 885816 h 1315008"/>
              <a:gd name="connsiteX163" fmla="*/ 1200852 w 2429141"/>
              <a:gd name="connsiteY163" fmla="*/ 872100 h 1315008"/>
              <a:gd name="connsiteX164" fmla="*/ 1214568 w 2429141"/>
              <a:gd name="connsiteY164" fmla="*/ 858384 h 1315008"/>
              <a:gd name="connsiteX165" fmla="*/ 1014426 w 2429141"/>
              <a:gd name="connsiteY165" fmla="*/ 858384 h 1315008"/>
              <a:gd name="connsiteX166" fmla="*/ 1028142 w 2429141"/>
              <a:gd name="connsiteY166" fmla="*/ 872100 h 1315008"/>
              <a:gd name="connsiteX167" fmla="*/ 1014426 w 2429141"/>
              <a:gd name="connsiteY167" fmla="*/ 885816 h 1315008"/>
              <a:gd name="connsiteX168" fmla="*/ 1000710 w 2429141"/>
              <a:gd name="connsiteY168" fmla="*/ 872100 h 1315008"/>
              <a:gd name="connsiteX169" fmla="*/ 1014426 w 2429141"/>
              <a:gd name="connsiteY169" fmla="*/ 858384 h 1315008"/>
              <a:gd name="connsiteX170" fmla="*/ 814284 w 2429141"/>
              <a:gd name="connsiteY170" fmla="*/ 858384 h 1315008"/>
              <a:gd name="connsiteX171" fmla="*/ 828000 w 2429141"/>
              <a:gd name="connsiteY171" fmla="*/ 872100 h 1315008"/>
              <a:gd name="connsiteX172" fmla="*/ 814284 w 2429141"/>
              <a:gd name="connsiteY172" fmla="*/ 885816 h 1315008"/>
              <a:gd name="connsiteX173" fmla="*/ 800568 w 2429141"/>
              <a:gd name="connsiteY173" fmla="*/ 872100 h 1315008"/>
              <a:gd name="connsiteX174" fmla="*/ 814284 w 2429141"/>
              <a:gd name="connsiteY174" fmla="*/ 858384 h 1315008"/>
              <a:gd name="connsiteX175" fmla="*/ 614142 w 2429141"/>
              <a:gd name="connsiteY175" fmla="*/ 858384 h 1315008"/>
              <a:gd name="connsiteX176" fmla="*/ 627858 w 2429141"/>
              <a:gd name="connsiteY176" fmla="*/ 872100 h 1315008"/>
              <a:gd name="connsiteX177" fmla="*/ 614142 w 2429141"/>
              <a:gd name="connsiteY177" fmla="*/ 885816 h 1315008"/>
              <a:gd name="connsiteX178" fmla="*/ 600426 w 2429141"/>
              <a:gd name="connsiteY178" fmla="*/ 872100 h 1315008"/>
              <a:gd name="connsiteX179" fmla="*/ 614142 w 2429141"/>
              <a:gd name="connsiteY179" fmla="*/ 858384 h 1315008"/>
              <a:gd name="connsiteX180" fmla="*/ 414000 w 2429141"/>
              <a:gd name="connsiteY180" fmla="*/ 858384 h 1315008"/>
              <a:gd name="connsiteX181" fmla="*/ 427716 w 2429141"/>
              <a:gd name="connsiteY181" fmla="*/ 872100 h 1315008"/>
              <a:gd name="connsiteX182" fmla="*/ 414000 w 2429141"/>
              <a:gd name="connsiteY182" fmla="*/ 885816 h 1315008"/>
              <a:gd name="connsiteX183" fmla="*/ 400284 w 2429141"/>
              <a:gd name="connsiteY183" fmla="*/ 872100 h 1315008"/>
              <a:gd name="connsiteX184" fmla="*/ 414000 w 2429141"/>
              <a:gd name="connsiteY184" fmla="*/ 858384 h 1315008"/>
              <a:gd name="connsiteX185" fmla="*/ 213858 w 2429141"/>
              <a:gd name="connsiteY185" fmla="*/ 858384 h 1315008"/>
              <a:gd name="connsiteX186" fmla="*/ 227574 w 2429141"/>
              <a:gd name="connsiteY186" fmla="*/ 872100 h 1315008"/>
              <a:gd name="connsiteX187" fmla="*/ 213858 w 2429141"/>
              <a:gd name="connsiteY187" fmla="*/ 885816 h 1315008"/>
              <a:gd name="connsiteX188" fmla="*/ 200142 w 2429141"/>
              <a:gd name="connsiteY188" fmla="*/ 872100 h 1315008"/>
              <a:gd name="connsiteX189" fmla="*/ 213858 w 2429141"/>
              <a:gd name="connsiteY189" fmla="*/ 858384 h 1315008"/>
              <a:gd name="connsiteX190" fmla="*/ 13716 w 2429141"/>
              <a:gd name="connsiteY190" fmla="*/ 858384 h 1315008"/>
              <a:gd name="connsiteX191" fmla="*/ 27432 w 2429141"/>
              <a:gd name="connsiteY191" fmla="*/ 872100 h 1315008"/>
              <a:gd name="connsiteX192" fmla="*/ 13716 w 2429141"/>
              <a:gd name="connsiteY192" fmla="*/ 885816 h 1315008"/>
              <a:gd name="connsiteX193" fmla="*/ 0 w 2429141"/>
              <a:gd name="connsiteY193" fmla="*/ 872100 h 1315008"/>
              <a:gd name="connsiteX194" fmla="*/ 13716 w 2429141"/>
              <a:gd name="connsiteY194" fmla="*/ 858384 h 1315008"/>
              <a:gd name="connsiteX195" fmla="*/ 2415425 w 2429141"/>
              <a:gd name="connsiteY195" fmla="*/ 643788 h 1315008"/>
              <a:gd name="connsiteX196" fmla="*/ 2429141 w 2429141"/>
              <a:gd name="connsiteY196" fmla="*/ 657504 h 1315008"/>
              <a:gd name="connsiteX197" fmla="*/ 2415425 w 2429141"/>
              <a:gd name="connsiteY197" fmla="*/ 671220 h 1315008"/>
              <a:gd name="connsiteX198" fmla="*/ 2401709 w 2429141"/>
              <a:gd name="connsiteY198" fmla="*/ 657504 h 1315008"/>
              <a:gd name="connsiteX199" fmla="*/ 2415425 w 2429141"/>
              <a:gd name="connsiteY199" fmla="*/ 643788 h 1315008"/>
              <a:gd name="connsiteX200" fmla="*/ 2215278 w 2429141"/>
              <a:gd name="connsiteY200" fmla="*/ 643788 h 1315008"/>
              <a:gd name="connsiteX201" fmla="*/ 2228994 w 2429141"/>
              <a:gd name="connsiteY201" fmla="*/ 657504 h 1315008"/>
              <a:gd name="connsiteX202" fmla="*/ 2215278 w 2429141"/>
              <a:gd name="connsiteY202" fmla="*/ 671220 h 1315008"/>
              <a:gd name="connsiteX203" fmla="*/ 2201562 w 2429141"/>
              <a:gd name="connsiteY203" fmla="*/ 657504 h 1315008"/>
              <a:gd name="connsiteX204" fmla="*/ 2215278 w 2429141"/>
              <a:gd name="connsiteY204" fmla="*/ 643788 h 1315008"/>
              <a:gd name="connsiteX205" fmla="*/ 2015136 w 2429141"/>
              <a:gd name="connsiteY205" fmla="*/ 643788 h 1315008"/>
              <a:gd name="connsiteX206" fmla="*/ 2028852 w 2429141"/>
              <a:gd name="connsiteY206" fmla="*/ 657504 h 1315008"/>
              <a:gd name="connsiteX207" fmla="*/ 2015136 w 2429141"/>
              <a:gd name="connsiteY207" fmla="*/ 671220 h 1315008"/>
              <a:gd name="connsiteX208" fmla="*/ 2001420 w 2429141"/>
              <a:gd name="connsiteY208" fmla="*/ 657504 h 1315008"/>
              <a:gd name="connsiteX209" fmla="*/ 2015136 w 2429141"/>
              <a:gd name="connsiteY209" fmla="*/ 643788 h 1315008"/>
              <a:gd name="connsiteX210" fmla="*/ 1814994 w 2429141"/>
              <a:gd name="connsiteY210" fmla="*/ 643788 h 1315008"/>
              <a:gd name="connsiteX211" fmla="*/ 1828710 w 2429141"/>
              <a:gd name="connsiteY211" fmla="*/ 657504 h 1315008"/>
              <a:gd name="connsiteX212" fmla="*/ 1814994 w 2429141"/>
              <a:gd name="connsiteY212" fmla="*/ 671220 h 1315008"/>
              <a:gd name="connsiteX213" fmla="*/ 1801278 w 2429141"/>
              <a:gd name="connsiteY213" fmla="*/ 657504 h 1315008"/>
              <a:gd name="connsiteX214" fmla="*/ 1814994 w 2429141"/>
              <a:gd name="connsiteY214" fmla="*/ 643788 h 1315008"/>
              <a:gd name="connsiteX215" fmla="*/ 1614852 w 2429141"/>
              <a:gd name="connsiteY215" fmla="*/ 643788 h 1315008"/>
              <a:gd name="connsiteX216" fmla="*/ 1628568 w 2429141"/>
              <a:gd name="connsiteY216" fmla="*/ 657504 h 1315008"/>
              <a:gd name="connsiteX217" fmla="*/ 1614852 w 2429141"/>
              <a:gd name="connsiteY217" fmla="*/ 671220 h 1315008"/>
              <a:gd name="connsiteX218" fmla="*/ 1601136 w 2429141"/>
              <a:gd name="connsiteY218" fmla="*/ 657504 h 1315008"/>
              <a:gd name="connsiteX219" fmla="*/ 1614852 w 2429141"/>
              <a:gd name="connsiteY219" fmla="*/ 643788 h 1315008"/>
              <a:gd name="connsiteX220" fmla="*/ 1414710 w 2429141"/>
              <a:gd name="connsiteY220" fmla="*/ 643788 h 1315008"/>
              <a:gd name="connsiteX221" fmla="*/ 1428426 w 2429141"/>
              <a:gd name="connsiteY221" fmla="*/ 657504 h 1315008"/>
              <a:gd name="connsiteX222" fmla="*/ 1414710 w 2429141"/>
              <a:gd name="connsiteY222" fmla="*/ 671220 h 1315008"/>
              <a:gd name="connsiteX223" fmla="*/ 1400994 w 2429141"/>
              <a:gd name="connsiteY223" fmla="*/ 657504 h 1315008"/>
              <a:gd name="connsiteX224" fmla="*/ 1414710 w 2429141"/>
              <a:gd name="connsiteY224" fmla="*/ 643788 h 1315008"/>
              <a:gd name="connsiteX225" fmla="*/ 1214568 w 2429141"/>
              <a:gd name="connsiteY225" fmla="*/ 643788 h 1315008"/>
              <a:gd name="connsiteX226" fmla="*/ 1228284 w 2429141"/>
              <a:gd name="connsiteY226" fmla="*/ 657504 h 1315008"/>
              <a:gd name="connsiteX227" fmla="*/ 1214568 w 2429141"/>
              <a:gd name="connsiteY227" fmla="*/ 671220 h 1315008"/>
              <a:gd name="connsiteX228" fmla="*/ 1200852 w 2429141"/>
              <a:gd name="connsiteY228" fmla="*/ 657504 h 1315008"/>
              <a:gd name="connsiteX229" fmla="*/ 1214568 w 2429141"/>
              <a:gd name="connsiteY229" fmla="*/ 643788 h 1315008"/>
              <a:gd name="connsiteX230" fmla="*/ 1014426 w 2429141"/>
              <a:gd name="connsiteY230" fmla="*/ 643788 h 1315008"/>
              <a:gd name="connsiteX231" fmla="*/ 1028142 w 2429141"/>
              <a:gd name="connsiteY231" fmla="*/ 657504 h 1315008"/>
              <a:gd name="connsiteX232" fmla="*/ 1014426 w 2429141"/>
              <a:gd name="connsiteY232" fmla="*/ 671220 h 1315008"/>
              <a:gd name="connsiteX233" fmla="*/ 1000710 w 2429141"/>
              <a:gd name="connsiteY233" fmla="*/ 657504 h 1315008"/>
              <a:gd name="connsiteX234" fmla="*/ 1014426 w 2429141"/>
              <a:gd name="connsiteY234" fmla="*/ 643788 h 1315008"/>
              <a:gd name="connsiteX235" fmla="*/ 814284 w 2429141"/>
              <a:gd name="connsiteY235" fmla="*/ 643788 h 1315008"/>
              <a:gd name="connsiteX236" fmla="*/ 828000 w 2429141"/>
              <a:gd name="connsiteY236" fmla="*/ 657504 h 1315008"/>
              <a:gd name="connsiteX237" fmla="*/ 814284 w 2429141"/>
              <a:gd name="connsiteY237" fmla="*/ 671220 h 1315008"/>
              <a:gd name="connsiteX238" fmla="*/ 800568 w 2429141"/>
              <a:gd name="connsiteY238" fmla="*/ 657504 h 1315008"/>
              <a:gd name="connsiteX239" fmla="*/ 814284 w 2429141"/>
              <a:gd name="connsiteY239" fmla="*/ 643788 h 1315008"/>
              <a:gd name="connsiteX240" fmla="*/ 614142 w 2429141"/>
              <a:gd name="connsiteY240" fmla="*/ 643788 h 1315008"/>
              <a:gd name="connsiteX241" fmla="*/ 627858 w 2429141"/>
              <a:gd name="connsiteY241" fmla="*/ 657504 h 1315008"/>
              <a:gd name="connsiteX242" fmla="*/ 614142 w 2429141"/>
              <a:gd name="connsiteY242" fmla="*/ 671220 h 1315008"/>
              <a:gd name="connsiteX243" fmla="*/ 600426 w 2429141"/>
              <a:gd name="connsiteY243" fmla="*/ 657504 h 1315008"/>
              <a:gd name="connsiteX244" fmla="*/ 614142 w 2429141"/>
              <a:gd name="connsiteY244" fmla="*/ 643788 h 1315008"/>
              <a:gd name="connsiteX245" fmla="*/ 414000 w 2429141"/>
              <a:gd name="connsiteY245" fmla="*/ 643788 h 1315008"/>
              <a:gd name="connsiteX246" fmla="*/ 427716 w 2429141"/>
              <a:gd name="connsiteY246" fmla="*/ 657504 h 1315008"/>
              <a:gd name="connsiteX247" fmla="*/ 414000 w 2429141"/>
              <a:gd name="connsiteY247" fmla="*/ 671220 h 1315008"/>
              <a:gd name="connsiteX248" fmla="*/ 400284 w 2429141"/>
              <a:gd name="connsiteY248" fmla="*/ 657504 h 1315008"/>
              <a:gd name="connsiteX249" fmla="*/ 414000 w 2429141"/>
              <a:gd name="connsiteY249" fmla="*/ 643788 h 1315008"/>
              <a:gd name="connsiteX250" fmla="*/ 213858 w 2429141"/>
              <a:gd name="connsiteY250" fmla="*/ 643788 h 1315008"/>
              <a:gd name="connsiteX251" fmla="*/ 227574 w 2429141"/>
              <a:gd name="connsiteY251" fmla="*/ 657504 h 1315008"/>
              <a:gd name="connsiteX252" fmla="*/ 213858 w 2429141"/>
              <a:gd name="connsiteY252" fmla="*/ 671220 h 1315008"/>
              <a:gd name="connsiteX253" fmla="*/ 200142 w 2429141"/>
              <a:gd name="connsiteY253" fmla="*/ 657504 h 1315008"/>
              <a:gd name="connsiteX254" fmla="*/ 213858 w 2429141"/>
              <a:gd name="connsiteY254" fmla="*/ 643788 h 1315008"/>
              <a:gd name="connsiteX255" fmla="*/ 13716 w 2429141"/>
              <a:gd name="connsiteY255" fmla="*/ 643788 h 1315008"/>
              <a:gd name="connsiteX256" fmla="*/ 27432 w 2429141"/>
              <a:gd name="connsiteY256" fmla="*/ 657504 h 1315008"/>
              <a:gd name="connsiteX257" fmla="*/ 13716 w 2429141"/>
              <a:gd name="connsiteY257" fmla="*/ 671220 h 1315008"/>
              <a:gd name="connsiteX258" fmla="*/ 0 w 2429141"/>
              <a:gd name="connsiteY258" fmla="*/ 657504 h 1315008"/>
              <a:gd name="connsiteX259" fmla="*/ 13716 w 2429141"/>
              <a:gd name="connsiteY259" fmla="*/ 643788 h 1315008"/>
              <a:gd name="connsiteX260" fmla="*/ 2415425 w 2429141"/>
              <a:gd name="connsiteY260" fmla="*/ 429192 h 1315008"/>
              <a:gd name="connsiteX261" fmla="*/ 2429141 w 2429141"/>
              <a:gd name="connsiteY261" fmla="*/ 442908 h 1315008"/>
              <a:gd name="connsiteX262" fmla="*/ 2415425 w 2429141"/>
              <a:gd name="connsiteY262" fmla="*/ 456624 h 1315008"/>
              <a:gd name="connsiteX263" fmla="*/ 2401709 w 2429141"/>
              <a:gd name="connsiteY263" fmla="*/ 442908 h 1315008"/>
              <a:gd name="connsiteX264" fmla="*/ 2415425 w 2429141"/>
              <a:gd name="connsiteY264" fmla="*/ 429192 h 1315008"/>
              <a:gd name="connsiteX265" fmla="*/ 2215278 w 2429141"/>
              <a:gd name="connsiteY265" fmla="*/ 429192 h 1315008"/>
              <a:gd name="connsiteX266" fmla="*/ 2228994 w 2429141"/>
              <a:gd name="connsiteY266" fmla="*/ 442908 h 1315008"/>
              <a:gd name="connsiteX267" fmla="*/ 2215278 w 2429141"/>
              <a:gd name="connsiteY267" fmla="*/ 456624 h 1315008"/>
              <a:gd name="connsiteX268" fmla="*/ 2201562 w 2429141"/>
              <a:gd name="connsiteY268" fmla="*/ 442908 h 1315008"/>
              <a:gd name="connsiteX269" fmla="*/ 2215278 w 2429141"/>
              <a:gd name="connsiteY269" fmla="*/ 429192 h 1315008"/>
              <a:gd name="connsiteX270" fmla="*/ 2015136 w 2429141"/>
              <a:gd name="connsiteY270" fmla="*/ 429192 h 1315008"/>
              <a:gd name="connsiteX271" fmla="*/ 2028852 w 2429141"/>
              <a:gd name="connsiteY271" fmla="*/ 442908 h 1315008"/>
              <a:gd name="connsiteX272" fmla="*/ 2015136 w 2429141"/>
              <a:gd name="connsiteY272" fmla="*/ 456624 h 1315008"/>
              <a:gd name="connsiteX273" fmla="*/ 2001420 w 2429141"/>
              <a:gd name="connsiteY273" fmla="*/ 442908 h 1315008"/>
              <a:gd name="connsiteX274" fmla="*/ 2015136 w 2429141"/>
              <a:gd name="connsiteY274" fmla="*/ 429192 h 1315008"/>
              <a:gd name="connsiteX275" fmla="*/ 1814994 w 2429141"/>
              <a:gd name="connsiteY275" fmla="*/ 429192 h 1315008"/>
              <a:gd name="connsiteX276" fmla="*/ 1828710 w 2429141"/>
              <a:gd name="connsiteY276" fmla="*/ 442908 h 1315008"/>
              <a:gd name="connsiteX277" fmla="*/ 1814994 w 2429141"/>
              <a:gd name="connsiteY277" fmla="*/ 456624 h 1315008"/>
              <a:gd name="connsiteX278" fmla="*/ 1801278 w 2429141"/>
              <a:gd name="connsiteY278" fmla="*/ 442908 h 1315008"/>
              <a:gd name="connsiteX279" fmla="*/ 1814994 w 2429141"/>
              <a:gd name="connsiteY279" fmla="*/ 429192 h 1315008"/>
              <a:gd name="connsiteX280" fmla="*/ 1614852 w 2429141"/>
              <a:gd name="connsiteY280" fmla="*/ 429192 h 1315008"/>
              <a:gd name="connsiteX281" fmla="*/ 1628568 w 2429141"/>
              <a:gd name="connsiteY281" fmla="*/ 442908 h 1315008"/>
              <a:gd name="connsiteX282" fmla="*/ 1614852 w 2429141"/>
              <a:gd name="connsiteY282" fmla="*/ 456624 h 1315008"/>
              <a:gd name="connsiteX283" fmla="*/ 1601136 w 2429141"/>
              <a:gd name="connsiteY283" fmla="*/ 442908 h 1315008"/>
              <a:gd name="connsiteX284" fmla="*/ 1614852 w 2429141"/>
              <a:gd name="connsiteY284" fmla="*/ 429192 h 1315008"/>
              <a:gd name="connsiteX285" fmla="*/ 1414710 w 2429141"/>
              <a:gd name="connsiteY285" fmla="*/ 429192 h 1315008"/>
              <a:gd name="connsiteX286" fmla="*/ 1428426 w 2429141"/>
              <a:gd name="connsiteY286" fmla="*/ 442908 h 1315008"/>
              <a:gd name="connsiteX287" fmla="*/ 1414710 w 2429141"/>
              <a:gd name="connsiteY287" fmla="*/ 456624 h 1315008"/>
              <a:gd name="connsiteX288" fmla="*/ 1400994 w 2429141"/>
              <a:gd name="connsiteY288" fmla="*/ 442908 h 1315008"/>
              <a:gd name="connsiteX289" fmla="*/ 1414710 w 2429141"/>
              <a:gd name="connsiteY289" fmla="*/ 429192 h 1315008"/>
              <a:gd name="connsiteX290" fmla="*/ 1214568 w 2429141"/>
              <a:gd name="connsiteY290" fmla="*/ 429192 h 1315008"/>
              <a:gd name="connsiteX291" fmla="*/ 1228284 w 2429141"/>
              <a:gd name="connsiteY291" fmla="*/ 442908 h 1315008"/>
              <a:gd name="connsiteX292" fmla="*/ 1214568 w 2429141"/>
              <a:gd name="connsiteY292" fmla="*/ 456624 h 1315008"/>
              <a:gd name="connsiteX293" fmla="*/ 1200852 w 2429141"/>
              <a:gd name="connsiteY293" fmla="*/ 442908 h 1315008"/>
              <a:gd name="connsiteX294" fmla="*/ 1214568 w 2429141"/>
              <a:gd name="connsiteY294" fmla="*/ 429192 h 1315008"/>
              <a:gd name="connsiteX295" fmla="*/ 1014426 w 2429141"/>
              <a:gd name="connsiteY295" fmla="*/ 429192 h 1315008"/>
              <a:gd name="connsiteX296" fmla="*/ 1028142 w 2429141"/>
              <a:gd name="connsiteY296" fmla="*/ 442908 h 1315008"/>
              <a:gd name="connsiteX297" fmla="*/ 1014426 w 2429141"/>
              <a:gd name="connsiteY297" fmla="*/ 456624 h 1315008"/>
              <a:gd name="connsiteX298" fmla="*/ 1000710 w 2429141"/>
              <a:gd name="connsiteY298" fmla="*/ 442908 h 1315008"/>
              <a:gd name="connsiteX299" fmla="*/ 1014426 w 2429141"/>
              <a:gd name="connsiteY299" fmla="*/ 429192 h 1315008"/>
              <a:gd name="connsiteX300" fmla="*/ 814284 w 2429141"/>
              <a:gd name="connsiteY300" fmla="*/ 429192 h 1315008"/>
              <a:gd name="connsiteX301" fmla="*/ 828000 w 2429141"/>
              <a:gd name="connsiteY301" fmla="*/ 442908 h 1315008"/>
              <a:gd name="connsiteX302" fmla="*/ 814284 w 2429141"/>
              <a:gd name="connsiteY302" fmla="*/ 456624 h 1315008"/>
              <a:gd name="connsiteX303" fmla="*/ 800568 w 2429141"/>
              <a:gd name="connsiteY303" fmla="*/ 442908 h 1315008"/>
              <a:gd name="connsiteX304" fmla="*/ 814284 w 2429141"/>
              <a:gd name="connsiteY304" fmla="*/ 429192 h 1315008"/>
              <a:gd name="connsiteX305" fmla="*/ 614142 w 2429141"/>
              <a:gd name="connsiteY305" fmla="*/ 429192 h 1315008"/>
              <a:gd name="connsiteX306" fmla="*/ 627858 w 2429141"/>
              <a:gd name="connsiteY306" fmla="*/ 442908 h 1315008"/>
              <a:gd name="connsiteX307" fmla="*/ 614142 w 2429141"/>
              <a:gd name="connsiteY307" fmla="*/ 456624 h 1315008"/>
              <a:gd name="connsiteX308" fmla="*/ 600426 w 2429141"/>
              <a:gd name="connsiteY308" fmla="*/ 442908 h 1315008"/>
              <a:gd name="connsiteX309" fmla="*/ 614142 w 2429141"/>
              <a:gd name="connsiteY309" fmla="*/ 429192 h 1315008"/>
              <a:gd name="connsiteX310" fmla="*/ 414000 w 2429141"/>
              <a:gd name="connsiteY310" fmla="*/ 429192 h 1315008"/>
              <a:gd name="connsiteX311" fmla="*/ 427716 w 2429141"/>
              <a:gd name="connsiteY311" fmla="*/ 442908 h 1315008"/>
              <a:gd name="connsiteX312" fmla="*/ 414000 w 2429141"/>
              <a:gd name="connsiteY312" fmla="*/ 456624 h 1315008"/>
              <a:gd name="connsiteX313" fmla="*/ 400284 w 2429141"/>
              <a:gd name="connsiteY313" fmla="*/ 442908 h 1315008"/>
              <a:gd name="connsiteX314" fmla="*/ 414000 w 2429141"/>
              <a:gd name="connsiteY314" fmla="*/ 429192 h 1315008"/>
              <a:gd name="connsiteX315" fmla="*/ 213858 w 2429141"/>
              <a:gd name="connsiteY315" fmla="*/ 429192 h 1315008"/>
              <a:gd name="connsiteX316" fmla="*/ 227574 w 2429141"/>
              <a:gd name="connsiteY316" fmla="*/ 442908 h 1315008"/>
              <a:gd name="connsiteX317" fmla="*/ 213858 w 2429141"/>
              <a:gd name="connsiteY317" fmla="*/ 456624 h 1315008"/>
              <a:gd name="connsiteX318" fmla="*/ 200142 w 2429141"/>
              <a:gd name="connsiteY318" fmla="*/ 442908 h 1315008"/>
              <a:gd name="connsiteX319" fmla="*/ 213858 w 2429141"/>
              <a:gd name="connsiteY319" fmla="*/ 429192 h 1315008"/>
              <a:gd name="connsiteX320" fmla="*/ 13716 w 2429141"/>
              <a:gd name="connsiteY320" fmla="*/ 429192 h 1315008"/>
              <a:gd name="connsiteX321" fmla="*/ 27432 w 2429141"/>
              <a:gd name="connsiteY321" fmla="*/ 442908 h 1315008"/>
              <a:gd name="connsiteX322" fmla="*/ 13716 w 2429141"/>
              <a:gd name="connsiteY322" fmla="*/ 456624 h 1315008"/>
              <a:gd name="connsiteX323" fmla="*/ 0 w 2429141"/>
              <a:gd name="connsiteY323" fmla="*/ 442908 h 1315008"/>
              <a:gd name="connsiteX324" fmla="*/ 13716 w 2429141"/>
              <a:gd name="connsiteY324" fmla="*/ 429192 h 1315008"/>
              <a:gd name="connsiteX325" fmla="*/ 2415425 w 2429141"/>
              <a:gd name="connsiteY325" fmla="*/ 214596 h 1315008"/>
              <a:gd name="connsiteX326" fmla="*/ 2429141 w 2429141"/>
              <a:gd name="connsiteY326" fmla="*/ 228312 h 1315008"/>
              <a:gd name="connsiteX327" fmla="*/ 2415425 w 2429141"/>
              <a:gd name="connsiteY327" fmla="*/ 242028 h 1315008"/>
              <a:gd name="connsiteX328" fmla="*/ 2401709 w 2429141"/>
              <a:gd name="connsiteY328" fmla="*/ 228312 h 1315008"/>
              <a:gd name="connsiteX329" fmla="*/ 2415425 w 2429141"/>
              <a:gd name="connsiteY329" fmla="*/ 214596 h 1315008"/>
              <a:gd name="connsiteX330" fmla="*/ 2215278 w 2429141"/>
              <a:gd name="connsiteY330" fmla="*/ 214596 h 1315008"/>
              <a:gd name="connsiteX331" fmla="*/ 2228994 w 2429141"/>
              <a:gd name="connsiteY331" fmla="*/ 228312 h 1315008"/>
              <a:gd name="connsiteX332" fmla="*/ 2215278 w 2429141"/>
              <a:gd name="connsiteY332" fmla="*/ 242028 h 1315008"/>
              <a:gd name="connsiteX333" fmla="*/ 2201562 w 2429141"/>
              <a:gd name="connsiteY333" fmla="*/ 228312 h 1315008"/>
              <a:gd name="connsiteX334" fmla="*/ 2215278 w 2429141"/>
              <a:gd name="connsiteY334" fmla="*/ 214596 h 1315008"/>
              <a:gd name="connsiteX335" fmla="*/ 2015136 w 2429141"/>
              <a:gd name="connsiteY335" fmla="*/ 214596 h 1315008"/>
              <a:gd name="connsiteX336" fmla="*/ 2028852 w 2429141"/>
              <a:gd name="connsiteY336" fmla="*/ 228312 h 1315008"/>
              <a:gd name="connsiteX337" fmla="*/ 2015136 w 2429141"/>
              <a:gd name="connsiteY337" fmla="*/ 242028 h 1315008"/>
              <a:gd name="connsiteX338" fmla="*/ 2001420 w 2429141"/>
              <a:gd name="connsiteY338" fmla="*/ 228312 h 1315008"/>
              <a:gd name="connsiteX339" fmla="*/ 2015136 w 2429141"/>
              <a:gd name="connsiteY339" fmla="*/ 214596 h 1315008"/>
              <a:gd name="connsiteX340" fmla="*/ 1814994 w 2429141"/>
              <a:gd name="connsiteY340" fmla="*/ 214596 h 1315008"/>
              <a:gd name="connsiteX341" fmla="*/ 1828710 w 2429141"/>
              <a:gd name="connsiteY341" fmla="*/ 228312 h 1315008"/>
              <a:gd name="connsiteX342" fmla="*/ 1814994 w 2429141"/>
              <a:gd name="connsiteY342" fmla="*/ 242028 h 1315008"/>
              <a:gd name="connsiteX343" fmla="*/ 1801278 w 2429141"/>
              <a:gd name="connsiteY343" fmla="*/ 228312 h 1315008"/>
              <a:gd name="connsiteX344" fmla="*/ 1814994 w 2429141"/>
              <a:gd name="connsiteY344" fmla="*/ 214596 h 1315008"/>
              <a:gd name="connsiteX345" fmla="*/ 1614852 w 2429141"/>
              <a:gd name="connsiteY345" fmla="*/ 214596 h 1315008"/>
              <a:gd name="connsiteX346" fmla="*/ 1628568 w 2429141"/>
              <a:gd name="connsiteY346" fmla="*/ 228312 h 1315008"/>
              <a:gd name="connsiteX347" fmla="*/ 1614852 w 2429141"/>
              <a:gd name="connsiteY347" fmla="*/ 242028 h 1315008"/>
              <a:gd name="connsiteX348" fmla="*/ 1601136 w 2429141"/>
              <a:gd name="connsiteY348" fmla="*/ 228312 h 1315008"/>
              <a:gd name="connsiteX349" fmla="*/ 1614852 w 2429141"/>
              <a:gd name="connsiteY349" fmla="*/ 214596 h 1315008"/>
              <a:gd name="connsiteX350" fmla="*/ 1414710 w 2429141"/>
              <a:gd name="connsiteY350" fmla="*/ 214596 h 1315008"/>
              <a:gd name="connsiteX351" fmla="*/ 1428426 w 2429141"/>
              <a:gd name="connsiteY351" fmla="*/ 228312 h 1315008"/>
              <a:gd name="connsiteX352" fmla="*/ 1414710 w 2429141"/>
              <a:gd name="connsiteY352" fmla="*/ 242028 h 1315008"/>
              <a:gd name="connsiteX353" fmla="*/ 1400994 w 2429141"/>
              <a:gd name="connsiteY353" fmla="*/ 228312 h 1315008"/>
              <a:gd name="connsiteX354" fmla="*/ 1414710 w 2429141"/>
              <a:gd name="connsiteY354" fmla="*/ 214596 h 1315008"/>
              <a:gd name="connsiteX355" fmla="*/ 1214568 w 2429141"/>
              <a:gd name="connsiteY355" fmla="*/ 214596 h 1315008"/>
              <a:gd name="connsiteX356" fmla="*/ 1228284 w 2429141"/>
              <a:gd name="connsiteY356" fmla="*/ 228312 h 1315008"/>
              <a:gd name="connsiteX357" fmla="*/ 1214568 w 2429141"/>
              <a:gd name="connsiteY357" fmla="*/ 242028 h 1315008"/>
              <a:gd name="connsiteX358" fmla="*/ 1200852 w 2429141"/>
              <a:gd name="connsiteY358" fmla="*/ 228312 h 1315008"/>
              <a:gd name="connsiteX359" fmla="*/ 1214568 w 2429141"/>
              <a:gd name="connsiteY359" fmla="*/ 214596 h 1315008"/>
              <a:gd name="connsiteX360" fmla="*/ 1014426 w 2429141"/>
              <a:gd name="connsiteY360" fmla="*/ 214596 h 1315008"/>
              <a:gd name="connsiteX361" fmla="*/ 1028142 w 2429141"/>
              <a:gd name="connsiteY361" fmla="*/ 228312 h 1315008"/>
              <a:gd name="connsiteX362" fmla="*/ 1014426 w 2429141"/>
              <a:gd name="connsiteY362" fmla="*/ 242028 h 1315008"/>
              <a:gd name="connsiteX363" fmla="*/ 1000710 w 2429141"/>
              <a:gd name="connsiteY363" fmla="*/ 228312 h 1315008"/>
              <a:gd name="connsiteX364" fmla="*/ 1014426 w 2429141"/>
              <a:gd name="connsiteY364" fmla="*/ 214596 h 1315008"/>
              <a:gd name="connsiteX365" fmla="*/ 814284 w 2429141"/>
              <a:gd name="connsiteY365" fmla="*/ 214596 h 1315008"/>
              <a:gd name="connsiteX366" fmla="*/ 828000 w 2429141"/>
              <a:gd name="connsiteY366" fmla="*/ 228312 h 1315008"/>
              <a:gd name="connsiteX367" fmla="*/ 814284 w 2429141"/>
              <a:gd name="connsiteY367" fmla="*/ 242028 h 1315008"/>
              <a:gd name="connsiteX368" fmla="*/ 800568 w 2429141"/>
              <a:gd name="connsiteY368" fmla="*/ 228312 h 1315008"/>
              <a:gd name="connsiteX369" fmla="*/ 814284 w 2429141"/>
              <a:gd name="connsiteY369" fmla="*/ 214596 h 1315008"/>
              <a:gd name="connsiteX370" fmla="*/ 614142 w 2429141"/>
              <a:gd name="connsiteY370" fmla="*/ 214596 h 1315008"/>
              <a:gd name="connsiteX371" fmla="*/ 627858 w 2429141"/>
              <a:gd name="connsiteY371" fmla="*/ 228312 h 1315008"/>
              <a:gd name="connsiteX372" fmla="*/ 614142 w 2429141"/>
              <a:gd name="connsiteY372" fmla="*/ 242028 h 1315008"/>
              <a:gd name="connsiteX373" fmla="*/ 600426 w 2429141"/>
              <a:gd name="connsiteY373" fmla="*/ 228312 h 1315008"/>
              <a:gd name="connsiteX374" fmla="*/ 614142 w 2429141"/>
              <a:gd name="connsiteY374" fmla="*/ 214596 h 1315008"/>
              <a:gd name="connsiteX375" fmla="*/ 414000 w 2429141"/>
              <a:gd name="connsiteY375" fmla="*/ 214596 h 1315008"/>
              <a:gd name="connsiteX376" fmla="*/ 427716 w 2429141"/>
              <a:gd name="connsiteY376" fmla="*/ 228312 h 1315008"/>
              <a:gd name="connsiteX377" fmla="*/ 414000 w 2429141"/>
              <a:gd name="connsiteY377" fmla="*/ 242028 h 1315008"/>
              <a:gd name="connsiteX378" fmla="*/ 400284 w 2429141"/>
              <a:gd name="connsiteY378" fmla="*/ 228312 h 1315008"/>
              <a:gd name="connsiteX379" fmla="*/ 414000 w 2429141"/>
              <a:gd name="connsiteY379" fmla="*/ 214596 h 1315008"/>
              <a:gd name="connsiteX380" fmla="*/ 213858 w 2429141"/>
              <a:gd name="connsiteY380" fmla="*/ 214596 h 1315008"/>
              <a:gd name="connsiteX381" fmla="*/ 227574 w 2429141"/>
              <a:gd name="connsiteY381" fmla="*/ 228312 h 1315008"/>
              <a:gd name="connsiteX382" fmla="*/ 213858 w 2429141"/>
              <a:gd name="connsiteY382" fmla="*/ 242028 h 1315008"/>
              <a:gd name="connsiteX383" fmla="*/ 200142 w 2429141"/>
              <a:gd name="connsiteY383" fmla="*/ 228312 h 1315008"/>
              <a:gd name="connsiteX384" fmla="*/ 213858 w 2429141"/>
              <a:gd name="connsiteY384" fmla="*/ 214596 h 1315008"/>
              <a:gd name="connsiteX385" fmla="*/ 13716 w 2429141"/>
              <a:gd name="connsiteY385" fmla="*/ 214596 h 1315008"/>
              <a:gd name="connsiteX386" fmla="*/ 27432 w 2429141"/>
              <a:gd name="connsiteY386" fmla="*/ 228312 h 1315008"/>
              <a:gd name="connsiteX387" fmla="*/ 13716 w 2429141"/>
              <a:gd name="connsiteY387" fmla="*/ 242028 h 1315008"/>
              <a:gd name="connsiteX388" fmla="*/ 0 w 2429141"/>
              <a:gd name="connsiteY388" fmla="*/ 228312 h 1315008"/>
              <a:gd name="connsiteX389" fmla="*/ 13716 w 2429141"/>
              <a:gd name="connsiteY389" fmla="*/ 214596 h 1315008"/>
              <a:gd name="connsiteX390" fmla="*/ 2415425 w 2429141"/>
              <a:gd name="connsiteY390" fmla="*/ 0 h 1315008"/>
              <a:gd name="connsiteX391" fmla="*/ 2429141 w 2429141"/>
              <a:gd name="connsiteY391" fmla="*/ 13716 h 1315008"/>
              <a:gd name="connsiteX392" fmla="*/ 2415425 w 2429141"/>
              <a:gd name="connsiteY392" fmla="*/ 27432 h 1315008"/>
              <a:gd name="connsiteX393" fmla="*/ 2401709 w 2429141"/>
              <a:gd name="connsiteY393" fmla="*/ 13716 h 1315008"/>
              <a:gd name="connsiteX394" fmla="*/ 2415425 w 2429141"/>
              <a:gd name="connsiteY394" fmla="*/ 0 h 1315008"/>
              <a:gd name="connsiteX395" fmla="*/ 2215278 w 2429141"/>
              <a:gd name="connsiteY395" fmla="*/ 0 h 1315008"/>
              <a:gd name="connsiteX396" fmla="*/ 2228994 w 2429141"/>
              <a:gd name="connsiteY396" fmla="*/ 13716 h 1315008"/>
              <a:gd name="connsiteX397" fmla="*/ 2215278 w 2429141"/>
              <a:gd name="connsiteY397" fmla="*/ 27432 h 1315008"/>
              <a:gd name="connsiteX398" fmla="*/ 2201562 w 2429141"/>
              <a:gd name="connsiteY398" fmla="*/ 13716 h 1315008"/>
              <a:gd name="connsiteX399" fmla="*/ 2215278 w 2429141"/>
              <a:gd name="connsiteY399" fmla="*/ 0 h 1315008"/>
              <a:gd name="connsiteX400" fmla="*/ 2015136 w 2429141"/>
              <a:gd name="connsiteY400" fmla="*/ 0 h 1315008"/>
              <a:gd name="connsiteX401" fmla="*/ 2028852 w 2429141"/>
              <a:gd name="connsiteY401" fmla="*/ 13716 h 1315008"/>
              <a:gd name="connsiteX402" fmla="*/ 2015136 w 2429141"/>
              <a:gd name="connsiteY402" fmla="*/ 27432 h 1315008"/>
              <a:gd name="connsiteX403" fmla="*/ 2001420 w 2429141"/>
              <a:gd name="connsiteY403" fmla="*/ 13716 h 1315008"/>
              <a:gd name="connsiteX404" fmla="*/ 2015136 w 2429141"/>
              <a:gd name="connsiteY404" fmla="*/ 0 h 1315008"/>
              <a:gd name="connsiteX405" fmla="*/ 1814994 w 2429141"/>
              <a:gd name="connsiteY405" fmla="*/ 0 h 1315008"/>
              <a:gd name="connsiteX406" fmla="*/ 1828710 w 2429141"/>
              <a:gd name="connsiteY406" fmla="*/ 13716 h 1315008"/>
              <a:gd name="connsiteX407" fmla="*/ 1814994 w 2429141"/>
              <a:gd name="connsiteY407" fmla="*/ 27432 h 1315008"/>
              <a:gd name="connsiteX408" fmla="*/ 1801278 w 2429141"/>
              <a:gd name="connsiteY408" fmla="*/ 13716 h 1315008"/>
              <a:gd name="connsiteX409" fmla="*/ 1814994 w 2429141"/>
              <a:gd name="connsiteY409" fmla="*/ 0 h 1315008"/>
              <a:gd name="connsiteX410" fmla="*/ 1614852 w 2429141"/>
              <a:gd name="connsiteY410" fmla="*/ 0 h 1315008"/>
              <a:gd name="connsiteX411" fmla="*/ 1628568 w 2429141"/>
              <a:gd name="connsiteY411" fmla="*/ 13716 h 1315008"/>
              <a:gd name="connsiteX412" fmla="*/ 1614852 w 2429141"/>
              <a:gd name="connsiteY412" fmla="*/ 27432 h 1315008"/>
              <a:gd name="connsiteX413" fmla="*/ 1601136 w 2429141"/>
              <a:gd name="connsiteY413" fmla="*/ 13716 h 1315008"/>
              <a:gd name="connsiteX414" fmla="*/ 1614852 w 2429141"/>
              <a:gd name="connsiteY414" fmla="*/ 0 h 1315008"/>
              <a:gd name="connsiteX415" fmla="*/ 1414710 w 2429141"/>
              <a:gd name="connsiteY415" fmla="*/ 0 h 1315008"/>
              <a:gd name="connsiteX416" fmla="*/ 1428426 w 2429141"/>
              <a:gd name="connsiteY416" fmla="*/ 13716 h 1315008"/>
              <a:gd name="connsiteX417" fmla="*/ 1414710 w 2429141"/>
              <a:gd name="connsiteY417" fmla="*/ 27432 h 1315008"/>
              <a:gd name="connsiteX418" fmla="*/ 1400994 w 2429141"/>
              <a:gd name="connsiteY418" fmla="*/ 13716 h 1315008"/>
              <a:gd name="connsiteX419" fmla="*/ 1414710 w 2429141"/>
              <a:gd name="connsiteY419" fmla="*/ 0 h 1315008"/>
              <a:gd name="connsiteX420" fmla="*/ 1214568 w 2429141"/>
              <a:gd name="connsiteY420" fmla="*/ 0 h 1315008"/>
              <a:gd name="connsiteX421" fmla="*/ 1228284 w 2429141"/>
              <a:gd name="connsiteY421" fmla="*/ 13716 h 1315008"/>
              <a:gd name="connsiteX422" fmla="*/ 1214568 w 2429141"/>
              <a:gd name="connsiteY422" fmla="*/ 27432 h 1315008"/>
              <a:gd name="connsiteX423" fmla="*/ 1200852 w 2429141"/>
              <a:gd name="connsiteY423" fmla="*/ 13716 h 1315008"/>
              <a:gd name="connsiteX424" fmla="*/ 1214568 w 2429141"/>
              <a:gd name="connsiteY424" fmla="*/ 0 h 1315008"/>
              <a:gd name="connsiteX425" fmla="*/ 1014426 w 2429141"/>
              <a:gd name="connsiteY425" fmla="*/ 0 h 1315008"/>
              <a:gd name="connsiteX426" fmla="*/ 1028142 w 2429141"/>
              <a:gd name="connsiteY426" fmla="*/ 13716 h 1315008"/>
              <a:gd name="connsiteX427" fmla="*/ 1014426 w 2429141"/>
              <a:gd name="connsiteY427" fmla="*/ 27432 h 1315008"/>
              <a:gd name="connsiteX428" fmla="*/ 1000710 w 2429141"/>
              <a:gd name="connsiteY428" fmla="*/ 13716 h 1315008"/>
              <a:gd name="connsiteX429" fmla="*/ 1014426 w 2429141"/>
              <a:gd name="connsiteY429" fmla="*/ 0 h 1315008"/>
              <a:gd name="connsiteX430" fmla="*/ 814284 w 2429141"/>
              <a:gd name="connsiteY430" fmla="*/ 0 h 1315008"/>
              <a:gd name="connsiteX431" fmla="*/ 828000 w 2429141"/>
              <a:gd name="connsiteY431" fmla="*/ 13716 h 1315008"/>
              <a:gd name="connsiteX432" fmla="*/ 814284 w 2429141"/>
              <a:gd name="connsiteY432" fmla="*/ 27432 h 1315008"/>
              <a:gd name="connsiteX433" fmla="*/ 800568 w 2429141"/>
              <a:gd name="connsiteY433" fmla="*/ 13716 h 1315008"/>
              <a:gd name="connsiteX434" fmla="*/ 814284 w 2429141"/>
              <a:gd name="connsiteY434" fmla="*/ 0 h 1315008"/>
              <a:gd name="connsiteX435" fmla="*/ 614142 w 2429141"/>
              <a:gd name="connsiteY435" fmla="*/ 0 h 1315008"/>
              <a:gd name="connsiteX436" fmla="*/ 627858 w 2429141"/>
              <a:gd name="connsiteY436" fmla="*/ 13716 h 1315008"/>
              <a:gd name="connsiteX437" fmla="*/ 614142 w 2429141"/>
              <a:gd name="connsiteY437" fmla="*/ 27432 h 1315008"/>
              <a:gd name="connsiteX438" fmla="*/ 600426 w 2429141"/>
              <a:gd name="connsiteY438" fmla="*/ 13716 h 1315008"/>
              <a:gd name="connsiteX439" fmla="*/ 614142 w 2429141"/>
              <a:gd name="connsiteY439" fmla="*/ 0 h 1315008"/>
              <a:gd name="connsiteX440" fmla="*/ 414000 w 2429141"/>
              <a:gd name="connsiteY440" fmla="*/ 0 h 1315008"/>
              <a:gd name="connsiteX441" fmla="*/ 427716 w 2429141"/>
              <a:gd name="connsiteY441" fmla="*/ 13716 h 1315008"/>
              <a:gd name="connsiteX442" fmla="*/ 414000 w 2429141"/>
              <a:gd name="connsiteY442" fmla="*/ 27432 h 1315008"/>
              <a:gd name="connsiteX443" fmla="*/ 400284 w 2429141"/>
              <a:gd name="connsiteY443" fmla="*/ 13716 h 1315008"/>
              <a:gd name="connsiteX444" fmla="*/ 414000 w 2429141"/>
              <a:gd name="connsiteY444" fmla="*/ 0 h 1315008"/>
              <a:gd name="connsiteX445" fmla="*/ 213858 w 2429141"/>
              <a:gd name="connsiteY445" fmla="*/ 0 h 1315008"/>
              <a:gd name="connsiteX446" fmla="*/ 227574 w 2429141"/>
              <a:gd name="connsiteY446" fmla="*/ 13716 h 1315008"/>
              <a:gd name="connsiteX447" fmla="*/ 213858 w 2429141"/>
              <a:gd name="connsiteY447" fmla="*/ 27432 h 1315008"/>
              <a:gd name="connsiteX448" fmla="*/ 200142 w 2429141"/>
              <a:gd name="connsiteY448" fmla="*/ 13716 h 1315008"/>
              <a:gd name="connsiteX449" fmla="*/ 213858 w 2429141"/>
              <a:gd name="connsiteY449" fmla="*/ 0 h 1315008"/>
              <a:gd name="connsiteX450" fmla="*/ 13716 w 2429141"/>
              <a:gd name="connsiteY450" fmla="*/ 0 h 1315008"/>
              <a:gd name="connsiteX451" fmla="*/ 27432 w 2429141"/>
              <a:gd name="connsiteY451" fmla="*/ 13716 h 1315008"/>
              <a:gd name="connsiteX452" fmla="*/ 13716 w 2429141"/>
              <a:gd name="connsiteY452" fmla="*/ 27432 h 1315008"/>
              <a:gd name="connsiteX453" fmla="*/ 0 w 2429141"/>
              <a:gd name="connsiteY453" fmla="*/ 13716 h 1315008"/>
              <a:gd name="connsiteX454" fmla="*/ 13716 w 2429141"/>
              <a:gd name="connsiteY454" fmla="*/ 0 h 131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Lst>
            <a:rect l="l" t="t" r="r" b="b"/>
            <a:pathLst>
              <a:path w="2429141" h="1315008">
                <a:moveTo>
                  <a:pt x="2415425" y="1287576"/>
                </a:moveTo>
                <a:cubicBezTo>
                  <a:pt x="2423000" y="1287576"/>
                  <a:pt x="2429141" y="1293717"/>
                  <a:pt x="2429141" y="1301292"/>
                </a:cubicBezTo>
                <a:cubicBezTo>
                  <a:pt x="2429141" y="1308867"/>
                  <a:pt x="2423000" y="1315008"/>
                  <a:pt x="2415425" y="1315008"/>
                </a:cubicBezTo>
                <a:cubicBezTo>
                  <a:pt x="2407850" y="1315008"/>
                  <a:pt x="2401709" y="1308867"/>
                  <a:pt x="2401709" y="1301292"/>
                </a:cubicBezTo>
                <a:cubicBezTo>
                  <a:pt x="2401709" y="1293717"/>
                  <a:pt x="2407850" y="1287576"/>
                  <a:pt x="2415425" y="1287576"/>
                </a:cubicBezTo>
                <a:close/>
                <a:moveTo>
                  <a:pt x="2215278" y="1287576"/>
                </a:moveTo>
                <a:cubicBezTo>
                  <a:pt x="2222853" y="1287576"/>
                  <a:pt x="2228994" y="1293717"/>
                  <a:pt x="2228994" y="1301292"/>
                </a:cubicBezTo>
                <a:cubicBezTo>
                  <a:pt x="2228994" y="1308867"/>
                  <a:pt x="2222853" y="1315008"/>
                  <a:pt x="2215278" y="1315008"/>
                </a:cubicBezTo>
                <a:cubicBezTo>
                  <a:pt x="2207703" y="1315008"/>
                  <a:pt x="2201562" y="1308867"/>
                  <a:pt x="2201562" y="1301292"/>
                </a:cubicBezTo>
                <a:cubicBezTo>
                  <a:pt x="2201562" y="1293717"/>
                  <a:pt x="2207703" y="1287576"/>
                  <a:pt x="2215278" y="1287576"/>
                </a:cubicBezTo>
                <a:close/>
                <a:moveTo>
                  <a:pt x="2015136" y="1287576"/>
                </a:moveTo>
                <a:cubicBezTo>
                  <a:pt x="2022711" y="1287576"/>
                  <a:pt x="2028852" y="1293717"/>
                  <a:pt x="2028852" y="1301292"/>
                </a:cubicBezTo>
                <a:cubicBezTo>
                  <a:pt x="2028852" y="1308867"/>
                  <a:pt x="2022711" y="1315008"/>
                  <a:pt x="2015136" y="1315008"/>
                </a:cubicBezTo>
                <a:cubicBezTo>
                  <a:pt x="2007561" y="1315008"/>
                  <a:pt x="2001420" y="1308867"/>
                  <a:pt x="2001420" y="1301292"/>
                </a:cubicBezTo>
                <a:cubicBezTo>
                  <a:pt x="2001420" y="1293717"/>
                  <a:pt x="2007561" y="1287576"/>
                  <a:pt x="2015136" y="1287576"/>
                </a:cubicBezTo>
                <a:close/>
                <a:moveTo>
                  <a:pt x="1814994" y="1287576"/>
                </a:moveTo>
                <a:cubicBezTo>
                  <a:pt x="1822569" y="1287576"/>
                  <a:pt x="1828710" y="1293717"/>
                  <a:pt x="1828710" y="1301292"/>
                </a:cubicBezTo>
                <a:cubicBezTo>
                  <a:pt x="1828710" y="1308867"/>
                  <a:pt x="1822569" y="1315008"/>
                  <a:pt x="1814994" y="1315008"/>
                </a:cubicBezTo>
                <a:cubicBezTo>
                  <a:pt x="1807419" y="1315008"/>
                  <a:pt x="1801278" y="1308867"/>
                  <a:pt x="1801278" y="1301292"/>
                </a:cubicBezTo>
                <a:cubicBezTo>
                  <a:pt x="1801278" y="1293717"/>
                  <a:pt x="1807419" y="1287576"/>
                  <a:pt x="1814994" y="1287576"/>
                </a:cubicBezTo>
                <a:close/>
                <a:moveTo>
                  <a:pt x="1614852" y="1287576"/>
                </a:moveTo>
                <a:cubicBezTo>
                  <a:pt x="1622427" y="1287576"/>
                  <a:pt x="1628568" y="1293717"/>
                  <a:pt x="1628568" y="1301292"/>
                </a:cubicBezTo>
                <a:cubicBezTo>
                  <a:pt x="1628568" y="1308867"/>
                  <a:pt x="1622427" y="1315008"/>
                  <a:pt x="1614852" y="1315008"/>
                </a:cubicBezTo>
                <a:cubicBezTo>
                  <a:pt x="1607277" y="1315008"/>
                  <a:pt x="1601136" y="1308867"/>
                  <a:pt x="1601136" y="1301292"/>
                </a:cubicBezTo>
                <a:cubicBezTo>
                  <a:pt x="1601136" y="1293717"/>
                  <a:pt x="1607277" y="1287576"/>
                  <a:pt x="1614852" y="1287576"/>
                </a:cubicBezTo>
                <a:close/>
                <a:moveTo>
                  <a:pt x="1414710" y="1287576"/>
                </a:moveTo>
                <a:cubicBezTo>
                  <a:pt x="1422285" y="1287576"/>
                  <a:pt x="1428426" y="1293717"/>
                  <a:pt x="1428426" y="1301292"/>
                </a:cubicBezTo>
                <a:cubicBezTo>
                  <a:pt x="1428426" y="1308867"/>
                  <a:pt x="1422285" y="1315008"/>
                  <a:pt x="1414710" y="1315008"/>
                </a:cubicBezTo>
                <a:cubicBezTo>
                  <a:pt x="1407135" y="1315008"/>
                  <a:pt x="1400994" y="1308867"/>
                  <a:pt x="1400994" y="1301292"/>
                </a:cubicBezTo>
                <a:cubicBezTo>
                  <a:pt x="1400994" y="1293717"/>
                  <a:pt x="1407135" y="1287576"/>
                  <a:pt x="1414710" y="1287576"/>
                </a:cubicBezTo>
                <a:close/>
                <a:moveTo>
                  <a:pt x="1214568" y="1287576"/>
                </a:moveTo>
                <a:cubicBezTo>
                  <a:pt x="1222143" y="1287576"/>
                  <a:pt x="1228284" y="1293717"/>
                  <a:pt x="1228284" y="1301292"/>
                </a:cubicBezTo>
                <a:cubicBezTo>
                  <a:pt x="1228284" y="1308867"/>
                  <a:pt x="1222143" y="1315008"/>
                  <a:pt x="1214568" y="1315008"/>
                </a:cubicBezTo>
                <a:cubicBezTo>
                  <a:pt x="1206993" y="1315008"/>
                  <a:pt x="1200852" y="1308867"/>
                  <a:pt x="1200852" y="1301292"/>
                </a:cubicBezTo>
                <a:cubicBezTo>
                  <a:pt x="1200852" y="1293717"/>
                  <a:pt x="1206993" y="1287576"/>
                  <a:pt x="1214568" y="1287576"/>
                </a:cubicBezTo>
                <a:close/>
                <a:moveTo>
                  <a:pt x="1014426" y="1287576"/>
                </a:moveTo>
                <a:cubicBezTo>
                  <a:pt x="1022001" y="1287576"/>
                  <a:pt x="1028142" y="1293717"/>
                  <a:pt x="1028142" y="1301292"/>
                </a:cubicBezTo>
                <a:cubicBezTo>
                  <a:pt x="1028142" y="1308867"/>
                  <a:pt x="1022001" y="1315008"/>
                  <a:pt x="1014426" y="1315008"/>
                </a:cubicBezTo>
                <a:cubicBezTo>
                  <a:pt x="1006851" y="1315008"/>
                  <a:pt x="1000710" y="1308867"/>
                  <a:pt x="1000710" y="1301292"/>
                </a:cubicBezTo>
                <a:cubicBezTo>
                  <a:pt x="1000710" y="1293717"/>
                  <a:pt x="1006851" y="1287576"/>
                  <a:pt x="1014426" y="1287576"/>
                </a:cubicBezTo>
                <a:close/>
                <a:moveTo>
                  <a:pt x="814284" y="1287576"/>
                </a:moveTo>
                <a:cubicBezTo>
                  <a:pt x="821859" y="1287576"/>
                  <a:pt x="828000" y="1293717"/>
                  <a:pt x="828000" y="1301292"/>
                </a:cubicBezTo>
                <a:cubicBezTo>
                  <a:pt x="828000" y="1308867"/>
                  <a:pt x="821859" y="1315008"/>
                  <a:pt x="814284" y="1315008"/>
                </a:cubicBezTo>
                <a:cubicBezTo>
                  <a:pt x="806709" y="1315008"/>
                  <a:pt x="800568" y="1308867"/>
                  <a:pt x="800568" y="1301292"/>
                </a:cubicBezTo>
                <a:cubicBezTo>
                  <a:pt x="800568" y="1293717"/>
                  <a:pt x="806709" y="1287576"/>
                  <a:pt x="814284" y="1287576"/>
                </a:cubicBezTo>
                <a:close/>
                <a:moveTo>
                  <a:pt x="614142" y="1287576"/>
                </a:moveTo>
                <a:cubicBezTo>
                  <a:pt x="621717" y="1287576"/>
                  <a:pt x="627858" y="1293717"/>
                  <a:pt x="627858" y="1301292"/>
                </a:cubicBezTo>
                <a:cubicBezTo>
                  <a:pt x="627858" y="1308867"/>
                  <a:pt x="621717" y="1315008"/>
                  <a:pt x="614142" y="1315008"/>
                </a:cubicBezTo>
                <a:cubicBezTo>
                  <a:pt x="606567" y="1315008"/>
                  <a:pt x="600426" y="1308867"/>
                  <a:pt x="600426" y="1301292"/>
                </a:cubicBezTo>
                <a:cubicBezTo>
                  <a:pt x="600426" y="1293717"/>
                  <a:pt x="606567" y="1287576"/>
                  <a:pt x="614142" y="1287576"/>
                </a:cubicBezTo>
                <a:close/>
                <a:moveTo>
                  <a:pt x="414000" y="1287576"/>
                </a:moveTo>
                <a:cubicBezTo>
                  <a:pt x="421575" y="1287576"/>
                  <a:pt x="427716" y="1293717"/>
                  <a:pt x="427716" y="1301292"/>
                </a:cubicBezTo>
                <a:cubicBezTo>
                  <a:pt x="427716" y="1308867"/>
                  <a:pt x="421575" y="1315008"/>
                  <a:pt x="414000" y="1315008"/>
                </a:cubicBezTo>
                <a:cubicBezTo>
                  <a:pt x="406425" y="1315008"/>
                  <a:pt x="400284" y="1308867"/>
                  <a:pt x="400284" y="1301292"/>
                </a:cubicBezTo>
                <a:cubicBezTo>
                  <a:pt x="400284" y="1293717"/>
                  <a:pt x="406425" y="1287576"/>
                  <a:pt x="414000" y="1287576"/>
                </a:cubicBezTo>
                <a:close/>
                <a:moveTo>
                  <a:pt x="213858" y="1287576"/>
                </a:moveTo>
                <a:cubicBezTo>
                  <a:pt x="221433" y="1287576"/>
                  <a:pt x="227574" y="1293717"/>
                  <a:pt x="227574" y="1301292"/>
                </a:cubicBezTo>
                <a:cubicBezTo>
                  <a:pt x="227574" y="1308867"/>
                  <a:pt x="221433" y="1315008"/>
                  <a:pt x="213858" y="1315008"/>
                </a:cubicBezTo>
                <a:cubicBezTo>
                  <a:pt x="206283" y="1315008"/>
                  <a:pt x="200142" y="1308867"/>
                  <a:pt x="200142" y="1301292"/>
                </a:cubicBezTo>
                <a:cubicBezTo>
                  <a:pt x="200142" y="1293717"/>
                  <a:pt x="206283" y="1287576"/>
                  <a:pt x="213858" y="1287576"/>
                </a:cubicBezTo>
                <a:close/>
                <a:moveTo>
                  <a:pt x="13716" y="1287576"/>
                </a:moveTo>
                <a:cubicBezTo>
                  <a:pt x="21291" y="1287576"/>
                  <a:pt x="27432" y="1293717"/>
                  <a:pt x="27432" y="1301292"/>
                </a:cubicBezTo>
                <a:cubicBezTo>
                  <a:pt x="27432" y="1308867"/>
                  <a:pt x="21291" y="1315008"/>
                  <a:pt x="13716" y="1315008"/>
                </a:cubicBezTo>
                <a:cubicBezTo>
                  <a:pt x="6141" y="1315008"/>
                  <a:pt x="0" y="1308867"/>
                  <a:pt x="0" y="1301292"/>
                </a:cubicBezTo>
                <a:cubicBezTo>
                  <a:pt x="0" y="1293717"/>
                  <a:pt x="6141" y="1287576"/>
                  <a:pt x="13716" y="1287576"/>
                </a:cubicBezTo>
                <a:close/>
                <a:moveTo>
                  <a:pt x="2415425" y="1072980"/>
                </a:moveTo>
                <a:cubicBezTo>
                  <a:pt x="2423000" y="1072980"/>
                  <a:pt x="2429141" y="1079121"/>
                  <a:pt x="2429141" y="1086696"/>
                </a:cubicBezTo>
                <a:cubicBezTo>
                  <a:pt x="2429141" y="1094271"/>
                  <a:pt x="2423000" y="1100412"/>
                  <a:pt x="2415425" y="1100412"/>
                </a:cubicBezTo>
                <a:cubicBezTo>
                  <a:pt x="2407850" y="1100412"/>
                  <a:pt x="2401709" y="1094271"/>
                  <a:pt x="2401709" y="1086696"/>
                </a:cubicBezTo>
                <a:cubicBezTo>
                  <a:pt x="2401709" y="1079121"/>
                  <a:pt x="2407850" y="1072980"/>
                  <a:pt x="2415425" y="1072980"/>
                </a:cubicBezTo>
                <a:close/>
                <a:moveTo>
                  <a:pt x="2215278" y="1072980"/>
                </a:moveTo>
                <a:cubicBezTo>
                  <a:pt x="2222853" y="1072980"/>
                  <a:pt x="2228994" y="1079121"/>
                  <a:pt x="2228994" y="1086696"/>
                </a:cubicBezTo>
                <a:cubicBezTo>
                  <a:pt x="2228994" y="1094271"/>
                  <a:pt x="2222853" y="1100412"/>
                  <a:pt x="2215278" y="1100412"/>
                </a:cubicBezTo>
                <a:cubicBezTo>
                  <a:pt x="2207703" y="1100412"/>
                  <a:pt x="2201562" y="1094271"/>
                  <a:pt x="2201562" y="1086696"/>
                </a:cubicBezTo>
                <a:cubicBezTo>
                  <a:pt x="2201562" y="1079121"/>
                  <a:pt x="2207703" y="1072980"/>
                  <a:pt x="2215278" y="1072980"/>
                </a:cubicBezTo>
                <a:close/>
                <a:moveTo>
                  <a:pt x="2015136" y="1072980"/>
                </a:moveTo>
                <a:cubicBezTo>
                  <a:pt x="2022711" y="1072980"/>
                  <a:pt x="2028852" y="1079121"/>
                  <a:pt x="2028852" y="1086696"/>
                </a:cubicBezTo>
                <a:cubicBezTo>
                  <a:pt x="2028852" y="1094271"/>
                  <a:pt x="2022711" y="1100412"/>
                  <a:pt x="2015136" y="1100412"/>
                </a:cubicBezTo>
                <a:cubicBezTo>
                  <a:pt x="2007561" y="1100412"/>
                  <a:pt x="2001420" y="1094271"/>
                  <a:pt x="2001420" y="1086696"/>
                </a:cubicBezTo>
                <a:cubicBezTo>
                  <a:pt x="2001420" y="1079121"/>
                  <a:pt x="2007561" y="1072980"/>
                  <a:pt x="2015136" y="1072980"/>
                </a:cubicBezTo>
                <a:close/>
                <a:moveTo>
                  <a:pt x="1814994" y="1072980"/>
                </a:moveTo>
                <a:cubicBezTo>
                  <a:pt x="1822569" y="1072980"/>
                  <a:pt x="1828710" y="1079121"/>
                  <a:pt x="1828710" y="1086696"/>
                </a:cubicBezTo>
                <a:cubicBezTo>
                  <a:pt x="1828710" y="1094271"/>
                  <a:pt x="1822569" y="1100412"/>
                  <a:pt x="1814994" y="1100412"/>
                </a:cubicBezTo>
                <a:cubicBezTo>
                  <a:pt x="1807419" y="1100412"/>
                  <a:pt x="1801278" y="1094271"/>
                  <a:pt x="1801278" y="1086696"/>
                </a:cubicBezTo>
                <a:cubicBezTo>
                  <a:pt x="1801278" y="1079121"/>
                  <a:pt x="1807419" y="1072980"/>
                  <a:pt x="1814994" y="1072980"/>
                </a:cubicBezTo>
                <a:close/>
                <a:moveTo>
                  <a:pt x="1614852" y="1072980"/>
                </a:moveTo>
                <a:cubicBezTo>
                  <a:pt x="1622427" y="1072980"/>
                  <a:pt x="1628568" y="1079121"/>
                  <a:pt x="1628568" y="1086696"/>
                </a:cubicBezTo>
                <a:cubicBezTo>
                  <a:pt x="1628568" y="1094271"/>
                  <a:pt x="1622427" y="1100412"/>
                  <a:pt x="1614852" y="1100412"/>
                </a:cubicBezTo>
                <a:cubicBezTo>
                  <a:pt x="1607277" y="1100412"/>
                  <a:pt x="1601136" y="1094271"/>
                  <a:pt x="1601136" y="1086696"/>
                </a:cubicBezTo>
                <a:cubicBezTo>
                  <a:pt x="1601136" y="1079121"/>
                  <a:pt x="1607277" y="1072980"/>
                  <a:pt x="1614852" y="1072980"/>
                </a:cubicBezTo>
                <a:close/>
                <a:moveTo>
                  <a:pt x="1414710" y="1072980"/>
                </a:moveTo>
                <a:cubicBezTo>
                  <a:pt x="1422285" y="1072980"/>
                  <a:pt x="1428426" y="1079121"/>
                  <a:pt x="1428426" y="1086696"/>
                </a:cubicBezTo>
                <a:cubicBezTo>
                  <a:pt x="1428426" y="1094271"/>
                  <a:pt x="1422285" y="1100412"/>
                  <a:pt x="1414710" y="1100412"/>
                </a:cubicBezTo>
                <a:cubicBezTo>
                  <a:pt x="1407135" y="1100412"/>
                  <a:pt x="1400994" y="1094271"/>
                  <a:pt x="1400994" y="1086696"/>
                </a:cubicBezTo>
                <a:cubicBezTo>
                  <a:pt x="1400994" y="1079121"/>
                  <a:pt x="1407135" y="1072980"/>
                  <a:pt x="1414710" y="1072980"/>
                </a:cubicBezTo>
                <a:close/>
                <a:moveTo>
                  <a:pt x="1214568" y="1072980"/>
                </a:moveTo>
                <a:cubicBezTo>
                  <a:pt x="1222143" y="1072980"/>
                  <a:pt x="1228284" y="1079121"/>
                  <a:pt x="1228284" y="1086696"/>
                </a:cubicBezTo>
                <a:cubicBezTo>
                  <a:pt x="1228284" y="1094271"/>
                  <a:pt x="1222143" y="1100412"/>
                  <a:pt x="1214568" y="1100412"/>
                </a:cubicBezTo>
                <a:cubicBezTo>
                  <a:pt x="1206993" y="1100412"/>
                  <a:pt x="1200852" y="1094271"/>
                  <a:pt x="1200852" y="1086696"/>
                </a:cubicBezTo>
                <a:cubicBezTo>
                  <a:pt x="1200852" y="1079121"/>
                  <a:pt x="1206993" y="1072980"/>
                  <a:pt x="1214568" y="1072980"/>
                </a:cubicBezTo>
                <a:close/>
                <a:moveTo>
                  <a:pt x="1014426" y="1072980"/>
                </a:moveTo>
                <a:cubicBezTo>
                  <a:pt x="1022001" y="1072980"/>
                  <a:pt x="1028142" y="1079121"/>
                  <a:pt x="1028142" y="1086696"/>
                </a:cubicBezTo>
                <a:cubicBezTo>
                  <a:pt x="1028142" y="1094271"/>
                  <a:pt x="1022001" y="1100412"/>
                  <a:pt x="1014426" y="1100412"/>
                </a:cubicBezTo>
                <a:cubicBezTo>
                  <a:pt x="1006851" y="1100412"/>
                  <a:pt x="1000710" y="1094271"/>
                  <a:pt x="1000710" y="1086696"/>
                </a:cubicBezTo>
                <a:cubicBezTo>
                  <a:pt x="1000710" y="1079121"/>
                  <a:pt x="1006851" y="1072980"/>
                  <a:pt x="1014426" y="1072980"/>
                </a:cubicBezTo>
                <a:close/>
                <a:moveTo>
                  <a:pt x="814284" y="1072980"/>
                </a:moveTo>
                <a:cubicBezTo>
                  <a:pt x="821859" y="1072980"/>
                  <a:pt x="828000" y="1079121"/>
                  <a:pt x="828000" y="1086696"/>
                </a:cubicBezTo>
                <a:cubicBezTo>
                  <a:pt x="828000" y="1094271"/>
                  <a:pt x="821859" y="1100412"/>
                  <a:pt x="814284" y="1100412"/>
                </a:cubicBezTo>
                <a:cubicBezTo>
                  <a:pt x="806709" y="1100412"/>
                  <a:pt x="800568" y="1094271"/>
                  <a:pt x="800568" y="1086696"/>
                </a:cubicBezTo>
                <a:cubicBezTo>
                  <a:pt x="800568" y="1079121"/>
                  <a:pt x="806709" y="1072980"/>
                  <a:pt x="814284" y="1072980"/>
                </a:cubicBezTo>
                <a:close/>
                <a:moveTo>
                  <a:pt x="614142" y="1072980"/>
                </a:moveTo>
                <a:cubicBezTo>
                  <a:pt x="621717" y="1072980"/>
                  <a:pt x="627858" y="1079121"/>
                  <a:pt x="627858" y="1086696"/>
                </a:cubicBezTo>
                <a:cubicBezTo>
                  <a:pt x="627858" y="1094271"/>
                  <a:pt x="621717" y="1100412"/>
                  <a:pt x="614142" y="1100412"/>
                </a:cubicBezTo>
                <a:cubicBezTo>
                  <a:pt x="606567" y="1100412"/>
                  <a:pt x="600426" y="1094271"/>
                  <a:pt x="600426" y="1086696"/>
                </a:cubicBezTo>
                <a:cubicBezTo>
                  <a:pt x="600426" y="1079121"/>
                  <a:pt x="606567" y="1072980"/>
                  <a:pt x="614142" y="1072980"/>
                </a:cubicBezTo>
                <a:close/>
                <a:moveTo>
                  <a:pt x="414000" y="1072980"/>
                </a:moveTo>
                <a:cubicBezTo>
                  <a:pt x="421575" y="1072980"/>
                  <a:pt x="427716" y="1079121"/>
                  <a:pt x="427716" y="1086696"/>
                </a:cubicBezTo>
                <a:cubicBezTo>
                  <a:pt x="427716" y="1094271"/>
                  <a:pt x="421575" y="1100412"/>
                  <a:pt x="414000" y="1100412"/>
                </a:cubicBezTo>
                <a:cubicBezTo>
                  <a:pt x="406425" y="1100412"/>
                  <a:pt x="400284" y="1094271"/>
                  <a:pt x="400284" y="1086696"/>
                </a:cubicBezTo>
                <a:cubicBezTo>
                  <a:pt x="400284" y="1079121"/>
                  <a:pt x="406425" y="1072980"/>
                  <a:pt x="414000" y="1072980"/>
                </a:cubicBezTo>
                <a:close/>
                <a:moveTo>
                  <a:pt x="213858" y="1072980"/>
                </a:moveTo>
                <a:cubicBezTo>
                  <a:pt x="221433" y="1072980"/>
                  <a:pt x="227574" y="1079121"/>
                  <a:pt x="227574" y="1086696"/>
                </a:cubicBezTo>
                <a:cubicBezTo>
                  <a:pt x="227574" y="1094271"/>
                  <a:pt x="221433" y="1100412"/>
                  <a:pt x="213858" y="1100412"/>
                </a:cubicBezTo>
                <a:cubicBezTo>
                  <a:pt x="206283" y="1100412"/>
                  <a:pt x="200142" y="1094271"/>
                  <a:pt x="200142" y="1086696"/>
                </a:cubicBezTo>
                <a:cubicBezTo>
                  <a:pt x="200142" y="1079121"/>
                  <a:pt x="206283" y="1072980"/>
                  <a:pt x="213858" y="1072980"/>
                </a:cubicBezTo>
                <a:close/>
                <a:moveTo>
                  <a:pt x="13716" y="1072980"/>
                </a:moveTo>
                <a:cubicBezTo>
                  <a:pt x="21291" y="1072980"/>
                  <a:pt x="27432" y="1079121"/>
                  <a:pt x="27432" y="1086696"/>
                </a:cubicBezTo>
                <a:cubicBezTo>
                  <a:pt x="27432" y="1094271"/>
                  <a:pt x="21291" y="1100412"/>
                  <a:pt x="13716" y="1100412"/>
                </a:cubicBezTo>
                <a:cubicBezTo>
                  <a:pt x="6141" y="1100412"/>
                  <a:pt x="0" y="1094271"/>
                  <a:pt x="0" y="1086696"/>
                </a:cubicBezTo>
                <a:cubicBezTo>
                  <a:pt x="0" y="1079121"/>
                  <a:pt x="6141" y="1072980"/>
                  <a:pt x="13716" y="1072980"/>
                </a:cubicBezTo>
                <a:close/>
                <a:moveTo>
                  <a:pt x="2415425" y="858384"/>
                </a:moveTo>
                <a:cubicBezTo>
                  <a:pt x="2423000" y="858384"/>
                  <a:pt x="2429141" y="864525"/>
                  <a:pt x="2429141" y="872100"/>
                </a:cubicBezTo>
                <a:cubicBezTo>
                  <a:pt x="2429141" y="879675"/>
                  <a:pt x="2423000" y="885816"/>
                  <a:pt x="2415425" y="885816"/>
                </a:cubicBezTo>
                <a:cubicBezTo>
                  <a:pt x="2407850" y="885816"/>
                  <a:pt x="2401709" y="879675"/>
                  <a:pt x="2401709" y="872100"/>
                </a:cubicBezTo>
                <a:cubicBezTo>
                  <a:pt x="2401709" y="864525"/>
                  <a:pt x="2407850" y="858384"/>
                  <a:pt x="2415425" y="858384"/>
                </a:cubicBezTo>
                <a:close/>
                <a:moveTo>
                  <a:pt x="2215278" y="858384"/>
                </a:moveTo>
                <a:cubicBezTo>
                  <a:pt x="2222853" y="858384"/>
                  <a:pt x="2228994" y="864525"/>
                  <a:pt x="2228994" y="872100"/>
                </a:cubicBezTo>
                <a:cubicBezTo>
                  <a:pt x="2228994" y="879675"/>
                  <a:pt x="2222853" y="885816"/>
                  <a:pt x="2215278" y="885816"/>
                </a:cubicBezTo>
                <a:cubicBezTo>
                  <a:pt x="2207703" y="885816"/>
                  <a:pt x="2201562" y="879675"/>
                  <a:pt x="2201562" y="872100"/>
                </a:cubicBezTo>
                <a:cubicBezTo>
                  <a:pt x="2201562" y="864525"/>
                  <a:pt x="2207703" y="858384"/>
                  <a:pt x="2215278" y="858384"/>
                </a:cubicBezTo>
                <a:close/>
                <a:moveTo>
                  <a:pt x="2015136" y="858384"/>
                </a:moveTo>
                <a:cubicBezTo>
                  <a:pt x="2022711" y="858384"/>
                  <a:pt x="2028852" y="864525"/>
                  <a:pt x="2028852" y="872100"/>
                </a:cubicBezTo>
                <a:cubicBezTo>
                  <a:pt x="2028852" y="879675"/>
                  <a:pt x="2022711" y="885816"/>
                  <a:pt x="2015136" y="885816"/>
                </a:cubicBezTo>
                <a:cubicBezTo>
                  <a:pt x="2007561" y="885816"/>
                  <a:pt x="2001420" y="879675"/>
                  <a:pt x="2001420" y="872100"/>
                </a:cubicBezTo>
                <a:cubicBezTo>
                  <a:pt x="2001420" y="864525"/>
                  <a:pt x="2007561" y="858384"/>
                  <a:pt x="2015136" y="858384"/>
                </a:cubicBezTo>
                <a:close/>
                <a:moveTo>
                  <a:pt x="1814994" y="858384"/>
                </a:moveTo>
                <a:cubicBezTo>
                  <a:pt x="1822569" y="858384"/>
                  <a:pt x="1828710" y="864525"/>
                  <a:pt x="1828710" y="872100"/>
                </a:cubicBezTo>
                <a:cubicBezTo>
                  <a:pt x="1828710" y="879675"/>
                  <a:pt x="1822569" y="885816"/>
                  <a:pt x="1814994" y="885816"/>
                </a:cubicBezTo>
                <a:cubicBezTo>
                  <a:pt x="1807419" y="885816"/>
                  <a:pt x="1801278" y="879675"/>
                  <a:pt x="1801278" y="872100"/>
                </a:cubicBezTo>
                <a:cubicBezTo>
                  <a:pt x="1801278" y="864525"/>
                  <a:pt x="1807419" y="858384"/>
                  <a:pt x="1814994" y="858384"/>
                </a:cubicBezTo>
                <a:close/>
                <a:moveTo>
                  <a:pt x="1614852" y="858384"/>
                </a:moveTo>
                <a:cubicBezTo>
                  <a:pt x="1622427" y="858384"/>
                  <a:pt x="1628568" y="864525"/>
                  <a:pt x="1628568" y="872100"/>
                </a:cubicBezTo>
                <a:cubicBezTo>
                  <a:pt x="1628568" y="879675"/>
                  <a:pt x="1622427" y="885816"/>
                  <a:pt x="1614852" y="885816"/>
                </a:cubicBezTo>
                <a:cubicBezTo>
                  <a:pt x="1607277" y="885816"/>
                  <a:pt x="1601136" y="879675"/>
                  <a:pt x="1601136" y="872100"/>
                </a:cubicBezTo>
                <a:cubicBezTo>
                  <a:pt x="1601136" y="864525"/>
                  <a:pt x="1607277" y="858384"/>
                  <a:pt x="1614852" y="858384"/>
                </a:cubicBezTo>
                <a:close/>
                <a:moveTo>
                  <a:pt x="1414710" y="858384"/>
                </a:moveTo>
                <a:cubicBezTo>
                  <a:pt x="1422285" y="858384"/>
                  <a:pt x="1428426" y="864525"/>
                  <a:pt x="1428426" y="872100"/>
                </a:cubicBezTo>
                <a:cubicBezTo>
                  <a:pt x="1428426" y="879675"/>
                  <a:pt x="1422285" y="885816"/>
                  <a:pt x="1414710" y="885816"/>
                </a:cubicBezTo>
                <a:cubicBezTo>
                  <a:pt x="1407135" y="885816"/>
                  <a:pt x="1400994" y="879675"/>
                  <a:pt x="1400994" y="872100"/>
                </a:cubicBezTo>
                <a:cubicBezTo>
                  <a:pt x="1400994" y="864525"/>
                  <a:pt x="1407135" y="858384"/>
                  <a:pt x="1414710" y="858384"/>
                </a:cubicBezTo>
                <a:close/>
                <a:moveTo>
                  <a:pt x="1214568" y="858384"/>
                </a:moveTo>
                <a:cubicBezTo>
                  <a:pt x="1222143" y="858384"/>
                  <a:pt x="1228284" y="864525"/>
                  <a:pt x="1228284" y="872100"/>
                </a:cubicBezTo>
                <a:cubicBezTo>
                  <a:pt x="1228284" y="879675"/>
                  <a:pt x="1222143" y="885816"/>
                  <a:pt x="1214568" y="885816"/>
                </a:cubicBezTo>
                <a:cubicBezTo>
                  <a:pt x="1206993" y="885816"/>
                  <a:pt x="1200852" y="879675"/>
                  <a:pt x="1200852" y="872100"/>
                </a:cubicBezTo>
                <a:cubicBezTo>
                  <a:pt x="1200852" y="864525"/>
                  <a:pt x="1206993" y="858384"/>
                  <a:pt x="1214568" y="858384"/>
                </a:cubicBezTo>
                <a:close/>
                <a:moveTo>
                  <a:pt x="1014426" y="858384"/>
                </a:moveTo>
                <a:cubicBezTo>
                  <a:pt x="1022001" y="858384"/>
                  <a:pt x="1028142" y="864525"/>
                  <a:pt x="1028142" y="872100"/>
                </a:cubicBezTo>
                <a:cubicBezTo>
                  <a:pt x="1028142" y="879675"/>
                  <a:pt x="1022001" y="885816"/>
                  <a:pt x="1014426" y="885816"/>
                </a:cubicBezTo>
                <a:cubicBezTo>
                  <a:pt x="1006851" y="885816"/>
                  <a:pt x="1000710" y="879675"/>
                  <a:pt x="1000710" y="872100"/>
                </a:cubicBezTo>
                <a:cubicBezTo>
                  <a:pt x="1000710" y="864525"/>
                  <a:pt x="1006851" y="858384"/>
                  <a:pt x="1014426" y="858384"/>
                </a:cubicBezTo>
                <a:close/>
                <a:moveTo>
                  <a:pt x="814284" y="858384"/>
                </a:moveTo>
                <a:cubicBezTo>
                  <a:pt x="821859" y="858384"/>
                  <a:pt x="828000" y="864525"/>
                  <a:pt x="828000" y="872100"/>
                </a:cubicBezTo>
                <a:cubicBezTo>
                  <a:pt x="828000" y="879675"/>
                  <a:pt x="821859" y="885816"/>
                  <a:pt x="814284" y="885816"/>
                </a:cubicBezTo>
                <a:cubicBezTo>
                  <a:pt x="806709" y="885816"/>
                  <a:pt x="800568" y="879675"/>
                  <a:pt x="800568" y="872100"/>
                </a:cubicBezTo>
                <a:cubicBezTo>
                  <a:pt x="800568" y="864525"/>
                  <a:pt x="806709" y="858384"/>
                  <a:pt x="814284" y="858384"/>
                </a:cubicBezTo>
                <a:close/>
                <a:moveTo>
                  <a:pt x="614142" y="858384"/>
                </a:moveTo>
                <a:cubicBezTo>
                  <a:pt x="621717" y="858384"/>
                  <a:pt x="627858" y="864525"/>
                  <a:pt x="627858" y="872100"/>
                </a:cubicBezTo>
                <a:cubicBezTo>
                  <a:pt x="627858" y="879675"/>
                  <a:pt x="621717" y="885816"/>
                  <a:pt x="614142" y="885816"/>
                </a:cubicBezTo>
                <a:cubicBezTo>
                  <a:pt x="606567" y="885816"/>
                  <a:pt x="600426" y="879675"/>
                  <a:pt x="600426" y="872100"/>
                </a:cubicBezTo>
                <a:cubicBezTo>
                  <a:pt x="600426" y="864525"/>
                  <a:pt x="606567" y="858384"/>
                  <a:pt x="614142" y="858384"/>
                </a:cubicBezTo>
                <a:close/>
                <a:moveTo>
                  <a:pt x="414000" y="858384"/>
                </a:moveTo>
                <a:cubicBezTo>
                  <a:pt x="421575" y="858384"/>
                  <a:pt x="427716" y="864525"/>
                  <a:pt x="427716" y="872100"/>
                </a:cubicBezTo>
                <a:cubicBezTo>
                  <a:pt x="427716" y="879675"/>
                  <a:pt x="421575" y="885816"/>
                  <a:pt x="414000" y="885816"/>
                </a:cubicBezTo>
                <a:cubicBezTo>
                  <a:pt x="406425" y="885816"/>
                  <a:pt x="400284" y="879675"/>
                  <a:pt x="400284" y="872100"/>
                </a:cubicBezTo>
                <a:cubicBezTo>
                  <a:pt x="400284" y="864525"/>
                  <a:pt x="406425" y="858384"/>
                  <a:pt x="414000" y="858384"/>
                </a:cubicBezTo>
                <a:close/>
                <a:moveTo>
                  <a:pt x="213858" y="858384"/>
                </a:moveTo>
                <a:cubicBezTo>
                  <a:pt x="221433" y="858384"/>
                  <a:pt x="227574" y="864525"/>
                  <a:pt x="227574" y="872100"/>
                </a:cubicBezTo>
                <a:cubicBezTo>
                  <a:pt x="227574" y="879675"/>
                  <a:pt x="221433" y="885816"/>
                  <a:pt x="213858" y="885816"/>
                </a:cubicBezTo>
                <a:cubicBezTo>
                  <a:pt x="206283" y="885816"/>
                  <a:pt x="200142" y="879675"/>
                  <a:pt x="200142" y="872100"/>
                </a:cubicBezTo>
                <a:cubicBezTo>
                  <a:pt x="200142" y="864525"/>
                  <a:pt x="206283" y="858384"/>
                  <a:pt x="213858" y="858384"/>
                </a:cubicBezTo>
                <a:close/>
                <a:moveTo>
                  <a:pt x="13716" y="858384"/>
                </a:moveTo>
                <a:cubicBezTo>
                  <a:pt x="21291" y="858384"/>
                  <a:pt x="27432" y="864525"/>
                  <a:pt x="27432" y="872100"/>
                </a:cubicBezTo>
                <a:cubicBezTo>
                  <a:pt x="27432" y="879675"/>
                  <a:pt x="21291" y="885816"/>
                  <a:pt x="13716" y="885816"/>
                </a:cubicBezTo>
                <a:cubicBezTo>
                  <a:pt x="6141" y="885816"/>
                  <a:pt x="0" y="879675"/>
                  <a:pt x="0" y="872100"/>
                </a:cubicBezTo>
                <a:cubicBezTo>
                  <a:pt x="0" y="864525"/>
                  <a:pt x="6141" y="858384"/>
                  <a:pt x="13716" y="858384"/>
                </a:cubicBezTo>
                <a:close/>
                <a:moveTo>
                  <a:pt x="2415425" y="643788"/>
                </a:moveTo>
                <a:cubicBezTo>
                  <a:pt x="2423000" y="643788"/>
                  <a:pt x="2429141" y="649929"/>
                  <a:pt x="2429141" y="657504"/>
                </a:cubicBezTo>
                <a:cubicBezTo>
                  <a:pt x="2429141" y="665079"/>
                  <a:pt x="2423000" y="671220"/>
                  <a:pt x="2415425" y="671220"/>
                </a:cubicBezTo>
                <a:cubicBezTo>
                  <a:pt x="2407850" y="671220"/>
                  <a:pt x="2401709" y="665079"/>
                  <a:pt x="2401709" y="657504"/>
                </a:cubicBezTo>
                <a:cubicBezTo>
                  <a:pt x="2401709" y="649929"/>
                  <a:pt x="2407850" y="643788"/>
                  <a:pt x="2415425" y="643788"/>
                </a:cubicBezTo>
                <a:close/>
                <a:moveTo>
                  <a:pt x="2215278" y="643788"/>
                </a:moveTo>
                <a:cubicBezTo>
                  <a:pt x="2222853" y="643788"/>
                  <a:pt x="2228994" y="649929"/>
                  <a:pt x="2228994" y="657504"/>
                </a:cubicBezTo>
                <a:cubicBezTo>
                  <a:pt x="2228994" y="665079"/>
                  <a:pt x="2222853" y="671220"/>
                  <a:pt x="2215278" y="671220"/>
                </a:cubicBezTo>
                <a:cubicBezTo>
                  <a:pt x="2207703" y="671220"/>
                  <a:pt x="2201562" y="665079"/>
                  <a:pt x="2201562" y="657504"/>
                </a:cubicBezTo>
                <a:cubicBezTo>
                  <a:pt x="2201562" y="649929"/>
                  <a:pt x="2207703" y="643788"/>
                  <a:pt x="2215278" y="643788"/>
                </a:cubicBezTo>
                <a:close/>
                <a:moveTo>
                  <a:pt x="2015136" y="643788"/>
                </a:moveTo>
                <a:cubicBezTo>
                  <a:pt x="2022711" y="643788"/>
                  <a:pt x="2028852" y="649929"/>
                  <a:pt x="2028852" y="657504"/>
                </a:cubicBezTo>
                <a:cubicBezTo>
                  <a:pt x="2028852" y="665079"/>
                  <a:pt x="2022711" y="671220"/>
                  <a:pt x="2015136" y="671220"/>
                </a:cubicBezTo>
                <a:cubicBezTo>
                  <a:pt x="2007561" y="671220"/>
                  <a:pt x="2001420" y="665079"/>
                  <a:pt x="2001420" y="657504"/>
                </a:cubicBezTo>
                <a:cubicBezTo>
                  <a:pt x="2001420" y="649929"/>
                  <a:pt x="2007561" y="643788"/>
                  <a:pt x="2015136" y="643788"/>
                </a:cubicBezTo>
                <a:close/>
                <a:moveTo>
                  <a:pt x="1814994" y="643788"/>
                </a:moveTo>
                <a:cubicBezTo>
                  <a:pt x="1822569" y="643788"/>
                  <a:pt x="1828710" y="649929"/>
                  <a:pt x="1828710" y="657504"/>
                </a:cubicBezTo>
                <a:cubicBezTo>
                  <a:pt x="1828710" y="665079"/>
                  <a:pt x="1822569" y="671220"/>
                  <a:pt x="1814994" y="671220"/>
                </a:cubicBezTo>
                <a:cubicBezTo>
                  <a:pt x="1807419" y="671220"/>
                  <a:pt x="1801278" y="665079"/>
                  <a:pt x="1801278" y="657504"/>
                </a:cubicBezTo>
                <a:cubicBezTo>
                  <a:pt x="1801278" y="649929"/>
                  <a:pt x="1807419" y="643788"/>
                  <a:pt x="1814994" y="643788"/>
                </a:cubicBezTo>
                <a:close/>
                <a:moveTo>
                  <a:pt x="1614852" y="643788"/>
                </a:moveTo>
                <a:cubicBezTo>
                  <a:pt x="1622427" y="643788"/>
                  <a:pt x="1628568" y="649929"/>
                  <a:pt x="1628568" y="657504"/>
                </a:cubicBezTo>
                <a:cubicBezTo>
                  <a:pt x="1628568" y="665079"/>
                  <a:pt x="1622427" y="671220"/>
                  <a:pt x="1614852" y="671220"/>
                </a:cubicBezTo>
                <a:cubicBezTo>
                  <a:pt x="1607277" y="671220"/>
                  <a:pt x="1601136" y="665079"/>
                  <a:pt x="1601136" y="657504"/>
                </a:cubicBezTo>
                <a:cubicBezTo>
                  <a:pt x="1601136" y="649929"/>
                  <a:pt x="1607277" y="643788"/>
                  <a:pt x="1614852" y="643788"/>
                </a:cubicBezTo>
                <a:close/>
                <a:moveTo>
                  <a:pt x="1414710" y="643788"/>
                </a:moveTo>
                <a:cubicBezTo>
                  <a:pt x="1422285" y="643788"/>
                  <a:pt x="1428426" y="649929"/>
                  <a:pt x="1428426" y="657504"/>
                </a:cubicBezTo>
                <a:cubicBezTo>
                  <a:pt x="1428426" y="665079"/>
                  <a:pt x="1422285" y="671220"/>
                  <a:pt x="1414710" y="671220"/>
                </a:cubicBezTo>
                <a:cubicBezTo>
                  <a:pt x="1407135" y="671220"/>
                  <a:pt x="1400994" y="665079"/>
                  <a:pt x="1400994" y="657504"/>
                </a:cubicBezTo>
                <a:cubicBezTo>
                  <a:pt x="1400994" y="649929"/>
                  <a:pt x="1407135" y="643788"/>
                  <a:pt x="1414710" y="643788"/>
                </a:cubicBezTo>
                <a:close/>
                <a:moveTo>
                  <a:pt x="1214568" y="643788"/>
                </a:moveTo>
                <a:cubicBezTo>
                  <a:pt x="1222143" y="643788"/>
                  <a:pt x="1228284" y="649929"/>
                  <a:pt x="1228284" y="657504"/>
                </a:cubicBezTo>
                <a:cubicBezTo>
                  <a:pt x="1228284" y="665079"/>
                  <a:pt x="1222143" y="671220"/>
                  <a:pt x="1214568" y="671220"/>
                </a:cubicBezTo>
                <a:cubicBezTo>
                  <a:pt x="1206993" y="671220"/>
                  <a:pt x="1200852" y="665079"/>
                  <a:pt x="1200852" y="657504"/>
                </a:cubicBezTo>
                <a:cubicBezTo>
                  <a:pt x="1200852" y="649929"/>
                  <a:pt x="1206993" y="643788"/>
                  <a:pt x="1214568" y="643788"/>
                </a:cubicBezTo>
                <a:close/>
                <a:moveTo>
                  <a:pt x="1014426" y="643788"/>
                </a:moveTo>
                <a:cubicBezTo>
                  <a:pt x="1022001" y="643788"/>
                  <a:pt x="1028142" y="649929"/>
                  <a:pt x="1028142" y="657504"/>
                </a:cubicBezTo>
                <a:cubicBezTo>
                  <a:pt x="1028142" y="665079"/>
                  <a:pt x="1022001" y="671220"/>
                  <a:pt x="1014426" y="671220"/>
                </a:cubicBezTo>
                <a:cubicBezTo>
                  <a:pt x="1006851" y="671220"/>
                  <a:pt x="1000710" y="665079"/>
                  <a:pt x="1000710" y="657504"/>
                </a:cubicBezTo>
                <a:cubicBezTo>
                  <a:pt x="1000710" y="649929"/>
                  <a:pt x="1006851" y="643788"/>
                  <a:pt x="1014426" y="643788"/>
                </a:cubicBezTo>
                <a:close/>
                <a:moveTo>
                  <a:pt x="814284" y="643788"/>
                </a:moveTo>
                <a:cubicBezTo>
                  <a:pt x="821859" y="643788"/>
                  <a:pt x="828000" y="649929"/>
                  <a:pt x="828000" y="657504"/>
                </a:cubicBezTo>
                <a:cubicBezTo>
                  <a:pt x="828000" y="665079"/>
                  <a:pt x="821859" y="671220"/>
                  <a:pt x="814284" y="671220"/>
                </a:cubicBezTo>
                <a:cubicBezTo>
                  <a:pt x="806709" y="671220"/>
                  <a:pt x="800568" y="665079"/>
                  <a:pt x="800568" y="657504"/>
                </a:cubicBezTo>
                <a:cubicBezTo>
                  <a:pt x="800568" y="649929"/>
                  <a:pt x="806709" y="643788"/>
                  <a:pt x="814284" y="643788"/>
                </a:cubicBezTo>
                <a:close/>
                <a:moveTo>
                  <a:pt x="614142" y="643788"/>
                </a:moveTo>
                <a:cubicBezTo>
                  <a:pt x="621717" y="643788"/>
                  <a:pt x="627858" y="649929"/>
                  <a:pt x="627858" y="657504"/>
                </a:cubicBezTo>
                <a:cubicBezTo>
                  <a:pt x="627858" y="665079"/>
                  <a:pt x="621717" y="671220"/>
                  <a:pt x="614142" y="671220"/>
                </a:cubicBezTo>
                <a:cubicBezTo>
                  <a:pt x="606567" y="671220"/>
                  <a:pt x="600426" y="665079"/>
                  <a:pt x="600426" y="657504"/>
                </a:cubicBezTo>
                <a:cubicBezTo>
                  <a:pt x="600426" y="649929"/>
                  <a:pt x="606567" y="643788"/>
                  <a:pt x="614142" y="643788"/>
                </a:cubicBezTo>
                <a:close/>
                <a:moveTo>
                  <a:pt x="414000" y="643788"/>
                </a:moveTo>
                <a:cubicBezTo>
                  <a:pt x="421575" y="643788"/>
                  <a:pt x="427716" y="649929"/>
                  <a:pt x="427716" y="657504"/>
                </a:cubicBezTo>
                <a:cubicBezTo>
                  <a:pt x="427716" y="665079"/>
                  <a:pt x="421575" y="671220"/>
                  <a:pt x="414000" y="671220"/>
                </a:cubicBezTo>
                <a:cubicBezTo>
                  <a:pt x="406425" y="671220"/>
                  <a:pt x="400284" y="665079"/>
                  <a:pt x="400284" y="657504"/>
                </a:cubicBezTo>
                <a:cubicBezTo>
                  <a:pt x="400284" y="649929"/>
                  <a:pt x="406425" y="643788"/>
                  <a:pt x="414000" y="643788"/>
                </a:cubicBezTo>
                <a:close/>
                <a:moveTo>
                  <a:pt x="213858" y="643788"/>
                </a:moveTo>
                <a:cubicBezTo>
                  <a:pt x="221433" y="643788"/>
                  <a:pt x="227574" y="649929"/>
                  <a:pt x="227574" y="657504"/>
                </a:cubicBezTo>
                <a:cubicBezTo>
                  <a:pt x="227574" y="665079"/>
                  <a:pt x="221433" y="671220"/>
                  <a:pt x="213858" y="671220"/>
                </a:cubicBezTo>
                <a:cubicBezTo>
                  <a:pt x="206283" y="671220"/>
                  <a:pt x="200142" y="665079"/>
                  <a:pt x="200142" y="657504"/>
                </a:cubicBezTo>
                <a:cubicBezTo>
                  <a:pt x="200142" y="649929"/>
                  <a:pt x="206283" y="643788"/>
                  <a:pt x="213858" y="643788"/>
                </a:cubicBezTo>
                <a:close/>
                <a:moveTo>
                  <a:pt x="13716" y="643788"/>
                </a:moveTo>
                <a:cubicBezTo>
                  <a:pt x="21291" y="643788"/>
                  <a:pt x="27432" y="649929"/>
                  <a:pt x="27432" y="657504"/>
                </a:cubicBezTo>
                <a:cubicBezTo>
                  <a:pt x="27432" y="665079"/>
                  <a:pt x="21291" y="671220"/>
                  <a:pt x="13716" y="671220"/>
                </a:cubicBezTo>
                <a:cubicBezTo>
                  <a:pt x="6141" y="671220"/>
                  <a:pt x="0" y="665079"/>
                  <a:pt x="0" y="657504"/>
                </a:cubicBezTo>
                <a:cubicBezTo>
                  <a:pt x="0" y="649929"/>
                  <a:pt x="6141" y="643788"/>
                  <a:pt x="13716" y="643788"/>
                </a:cubicBezTo>
                <a:close/>
                <a:moveTo>
                  <a:pt x="2415425" y="429192"/>
                </a:moveTo>
                <a:cubicBezTo>
                  <a:pt x="2423000" y="429192"/>
                  <a:pt x="2429141" y="435333"/>
                  <a:pt x="2429141" y="442908"/>
                </a:cubicBezTo>
                <a:cubicBezTo>
                  <a:pt x="2429141" y="450483"/>
                  <a:pt x="2423000" y="456624"/>
                  <a:pt x="2415425" y="456624"/>
                </a:cubicBezTo>
                <a:cubicBezTo>
                  <a:pt x="2407850" y="456624"/>
                  <a:pt x="2401709" y="450483"/>
                  <a:pt x="2401709" y="442908"/>
                </a:cubicBezTo>
                <a:cubicBezTo>
                  <a:pt x="2401709" y="435333"/>
                  <a:pt x="2407850" y="429192"/>
                  <a:pt x="2415425" y="429192"/>
                </a:cubicBezTo>
                <a:close/>
                <a:moveTo>
                  <a:pt x="2215278" y="429192"/>
                </a:moveTo>
                <a:cubicBezTo>
                  <a:pt x="2222853" y="429192"/>
                  <a:pt x="2228994" y="435333"/>
                  <a:pt x="2228994" y="442908"/>
                </a:cubicBezTo>
                <a:cubicBezTo>
                  <a:pt x="2228994" y="450483"/>
                  <a:pt x="2222853" y="456624"/>
                  <a:pt x="2215278" y="456624"/>
                </a:cubicBezTo>
                <a:cubicBezTo>
                  <a:pt x="2207703" y="456624"/>
                  <a:pt x="2201562" y="450483"/>
                  <a:pt x="2201562" y="442908"/>
                </a:cubicBezTo>
                <a:cubicBezTo>
                  <a:pt x="2201562" y="435333"/>
                  <a:pt x="2207703" y="429192"/>
                  <a:pt x="2215278" y="429192"/>
                </a:cubicBezTo>
                <a:close/>
                <a:moveTo>
                  <a:pt x="2015136" y="429192"/>
                </a:moveTo>
                <a:cubicBezTo>
                  <a:pt x="2022711" y="429192"/>
                  <a:pt x="2028852" y="435333"/>
                  <a:pt x="2028852" y="442908"/>
                </a:cubicBezTo>
                <a:cubicBezTo>
                  <a:pt x="2028852" y="450483"/>
                  <a:pt x="2022711" y="456624"/>
                  <a:pt x="2015136" y="456624"/>
                </a:cubicBezTo>
                <a:cubicBezTo>
                  <a:pt x="2007561" y="456624"/>
                  <a:pt x="2001420" y="450483"/>
                  <a:pt x="2001420" y="442908"/>
                </a:cubicBezTo>
                <a:cubicBezTo>
                  <a:pt x="2001420" y="435333"/>
                  <a:pt x="2007561" y="429192"/>
                  <a:pt x="2015136" y="429192"/>
                </a:cubicBezTo>
                <a:close/>
                <a:moveTo>
                  <a:pt x="1814994" y="429192"/>
                </a:moveTo>
                <a:cubicBezTo>
                  <a:pt x="1822569" y="429192"/>
                  <a:pt x="1828710" y="435333"/>
                  <a:pt x="1828710" y="442908"/>
                </a:cubicBezTo>
                <a:cubicBezTo>
                  <a:pt x="1828710" y="450483"/>
                  <a:pt x="1822569" y="456624"/>
                  <a:pt x="1814994" y="456624"/>
                </a:cubicBezTo>
                <a:cubicBezTo>
                  <a:pt x="1807419" y="456624"/>
                  <a:pt x="1801278" y="450483"/>
                  <a:pt x="1801278" y="442908"/>
                </a:cubicBezTo>
                <a:cubicBezTo>
                  <a:pt x="1801278" y="435333"/>
                  <a:pt x="1807419" y="429192"/>
                  <a:pt x="1814994" y="429192"/>
                </a:cubicBezTo>
                <a:close/>
                <a:moveTo>
                  <a:pt x="1614852" y="429192"/>
                </a:moveTo>
                <a:cubicBezTo>
                  <a:pt x="1622427" y="429192"/>
                  <a:pt x="1628568" y="435333"/>
                  <a:pt x="1628568" y="442908"/>
                </a:cubicBezTo>
                <a:cubicBezTo>
                  <a:pt x="1628568" y="450483"/>
                  <a:pt x="1622427" y="456624"/>
                  <a:pt x="1614852" y="456624"/>
                </a:cubicBezTo>
                <a:cubicBezTo>
                  <a:pt x="1607277" y="456624"/>
                  <a:pt x="1601136" y="450483"/>
                  <a:pt x="1601136" y="442908"/>
                </a:cubicBezTo>
                <a:cubicBezTo>
                  <a:pt x="1601136" y="435333"/>
                  <a:pt x="1607277" y="429192"/>
                  <a:pt x="1614852" y="429192"/>
                </a:cubicBezTo>
                <a:close/>
                <a:moveTo>
                  <a:pt x="1414710" y="429192"/>
                </a:moveTo>
                <a:cubicBezTo>
                  <a:pt x="1422285" y="429192"/>
                  <a:pt x="1428426" y="435333"/>
                  <a:pt x="1428426" y="442908"/>
                </a:cubicBezTo>
                <a:cubicBezTo>
                  <a:pt x="1428426" y="450483"/>
                  <a:pt x="1422285" y="456624"/>
                  <a:pt x="1414710" y="456624"/>
                </a:cubicBezTo>
                <a:cubicBezTo>
                  <a:pt x="1407135" y="456624"/>
                  <a:pt x="1400994" y="450483"/>
                  <a:pt x="1400994" y="442908"/>
                </a:cubicBezTo>
                <a:cubicBezTo>
                  <a:pt x="1400994" y="435333"/>
                  <a:pt x="1407135" y="429192"/>
                  <a:pt x="1414710" y="429192"/>
                </a:cubicBezTo>
                <a:close/>
                <a:moveTo>
                  <a:pt x="1214568" y="429192"/>
                </a:moveTo>
                <a:cubicBezTo>
                  <a:pt x="1222143" y="429192"/>
                  <a:pt x="1228284" y="435333"/>
                  <a:pt x="1228284" y="442908"/>
                </a:cubicBezTo>
                <a:cubicBezTo>
                  <a:pt x="1228284" y="450483"/>
                  <a:pt x="1222143" y="456624"/>
                  <a:pt x="1214568" y="456624"/>
                </a:cubicBezTo>
                <a:cubicBezTo>
                  <a:pt x="1206993" y="456624"/>
                  <a:pt x="1200852" y="450483"/>
                  <a:pt x="1200852" y="442908"/>
                </a:cubicBezTo>
                <a:cubicBezTo>
                  <a:pt x="1200852" y="435333"/>
                  <a:pt x="1206993" y="429192"/>
                  <a:pt x="1214568" y="429192"/>
                </a:cubicBezTo>
                <a:close/>
                <a:moveTo>
                  <a:pt x="1014426" y="429192"/>
                </a:moveTo>
                <a:cubicBezTo>
                  <a:pt x="1022001" y="429192"/>
                  <a:pt x="1028142" y="435333"/>
                  <a:pt x="1028142" y="442908"/>
                </a:cubicBezTo>
                <a:cubicBezTo>
                  <a:pt x="1028142" y="450483"/>
                  <a:pt x="1022001" y="456624"/>
                  <a:pt x="1014426" y="456624"/>
                </a:cubicBezTo>
                <a:cubicBezTo>
                  <a:pt x="1006851" y="456624"/>
                  <a:pt x="1000710" y="450483"/>
                  <a:pt x="1000710" y="442908"/>
                </a:cubicBezTo>
                <a:cubicBezTo>
                  <a:pt x="1000710" y="435333"/>
                  <a:pt x="1006851" y="429192"/>
                  <a:pt x="1014426" y="429192"/>
                </a:cubicBezTo>
                <a:close/>
                <a:moveTo>
                  <a:pt x="814284" y="429192"/>
                </a:moveTo>
                <a:cubicBezTo>
                  <a:pt x="821859" y="429192"/>
                  <a:pt x="828000" y="435333"/>
                  <a:pt x="828000" y="442908"/>
                </a:cubicBezTo>
                <a:cubicBezTo>
                  <a:pt x="828000" y="450483"/>
                  <a:pt x="821859" y="456624"/>
                  <a:pt x="814284" y="456624"/>
                </a:cubicBezTo>
                <a:cubicBezTo>
                  <a:pt x="806709" y="456624"/>
                  <a:pt x="800568" y="450483"/>
                  <a:pt x="800568" y="442908"/>
                </a:cubicBezTo>
                <a:cubicBezTo>
                  <a:pt x="800568" y="435333"/>
                  <a:pt x="806709" y="429192"/>
                  <a:pt x="814284" y="429192"/>
                </a:cubicBezTo>
                <a:close/>
                <a:moveTo>
                  <a:pt x="614142" y="429192"/>
                </a:moveTo>
                <a:cubicBezTo>
                  <a:pt x="621717" y="429192"/>
                  <a:pt x="627858" y="435333"/>
                  <a:pt x="627858" y="442908"/>
                </a:cubicBezTo>
                <a:cubicBezTo>
                  <a:pt x="627858" y="450483"/>
                  <a:pt x="621717" y="456624"/>
                  <a:pt x="614142" y="456624"/>
                </a:cubicBezTo>
                <a:cubicBezTo>
                  <a:pt x="606567" y="456624"/>
                  <a:pt x="600426" y="450483"/>
                  <a:pt x="600426" y="442908"/>
                </a:cubicBezTo>
                <a:cubicBezTo>
                  <a:pt x="600426" y="435333"/>
                  <a:pt x="606567" y="429192"/>
                  <a:pt x="614142" y="429192"/>
                </a:cubicBezTo>
                <a:close/>
                <a:moveTo>
                  <a:pt x="414000" y="429192"/>
                </a:moveTo>
                <a:cubicBezTo>
                  <a:pt x="421575" y="429192"/>
                  <a:pt x="427716" y="435333"/>
                  <a:pt x="427716" y="442908"/>
                </a:cubicBezTo>
                <a:cubicBezTo>
                  <a:pt x="427716" y="450483"/>
                  <a:pt x="421575" y="456624"/>
                  <a:pt x="414000" y="456624"/>
                </a:cubicBezTo>
                <a:cubicBezTo>
                  <a:pt x="406425" y="456624"/>
                  <a:pt x="400284" y="450483"/>
                  <a:pt x="400284" y="442908"/>
                </a:cubicBezTo>
                <a:cubicBezTo>
                  <a:pt x="400284" y="435333"/>
                  <a:pt x="406425" y="429192"/>
                  <a:pt x="414000" y="429192"/>
                </a:cubicBezTo>
                <a:close/>
                <a:moveTo>
                  <a:pt x="213858" y="429192"/>
                </a:moveTo>
                <a:cubicBezTo>
                  <a:pt x="221433" y="429192"/>
                  <a:pt x="227574" y="435333"/>
                  <a:pt x="227574" y="442908"/>
                </a:cubicBezTo>
                <a:cubicBezTo>
                  <a:pt x="227574" y="450483"/>
                  <a:pt x="221433" y="456624"/>
                  <a:pt x="213858" y="456624"/>
                </a:cubicBezTo>
                <a:cubicBezTo>
                  <a:pt x="206283" y="456624"/>
                  <a:pt x="200142" y="450483"/>
                  <a:pt x="200142" y="442908"/>
                </a:cubicBezTo>
                <a:cubicBezTo>
                  <a:pt x="200142" y="435333"/>
                  <a:pt x="206283" y="429192"/>
                  <a:pt x="213858" y="429192"/>
                </a:cubicBezTo>
                <a:close/>
                <a:moveTo>
                  <a:pt x="13716" y="429192"/>
                </a:moveTo>
                <a:cubicBezTo>
                  <a:pt x="21291" y="429192"/>
                  <a:pt x="27432" y="435333"/>
                  <a:pt x="27432" y="442908"/>
                </a:cubicBezTo>
                <a:cubicBezTo>
                  <a:pt x="27432" y="450483"/>
                  <a:pt x="21291" y="456624"/>
                  <a:pt x="13716" y="456624"/>
                </a:cubicBezTo>
                <a:cubicBezTo>
                  <a:pt x="6141" y="456624"/>
                  <a:pt x="0" y="450483"/>
                  <a:pt x="0" y="442908"/>
                </a:cubicBezTo>
                <a:cubicBezTo>
                  <a:pt x="0" y="435333"/>
                  <a:pt x="6141" y="429192"/>
                  <a:pt x="13716" y="429192"/>
                </a:cubicBezTo>
                <a:close/>
                <a:moveTo>
                  <a:pt x="2415425" y="214596"/>
                </a:moveTo>
                <a:cubicBezTo>
                  <a:pt x="2423000" y="214596"/>
                  <a:pt x="2429141" y="220737"/>
                  <a:pt x="2429141" y="228312"/>
                </a:cubicBezTo>
                <a:cubicBezTo>
                  <a:pt x="2429141" y="235887"/>
                  <a:pt x="2423000" y="242028"/>
                  <a:pt x="2415425" y="242028"/>
                </a:cubicBezTo>
                <a:cubicBezTo>
                  <a:pt x="2407850" y="242028"/>
                  <a:pt x="2401709" y="235887"/>
                  <a:pt x="2401709" y="228312"/>
                </a:cubicBezTo>
                <a:cubicBezTo>
                  <a:pt x="2401709" y="220737"/>
                  <a:pt x="2407850" y="214596"/>
                  <a:pt x="2415425" y="214596"/>
                </a:cubicBezTo>
                <a:close/>
                <a:moveTo>
                  <a:pt x="2215278" y="214596"/>
                </a:moveTo>
                <a:cubicBezTo>
                  <a:pt x="2222853" y="214596"/>
                  <a:pt x="2228994" y="220737"/>
                  <a:pt x="2228994" y="228312"/>
                </a:cubicBezTo>
                <a:cubicBezTo>
                  <a:pt x="2228994" y="235887"/>
                  <a:pt x="2222853" y="242028"/>
                  <a:pt x="2215278" y="242028"/>
                </a:cubicBezTo>
                <a:cubicBezTo>
                  <a:pt x="2207703" y="242028"/>
                  <a:pt x="2201562" y="235887"/>
                  <a:pt x="2201562" y="228312"/>
                </a:cubicBezTo>
                <a:cubicBezTo>
                  <a:pt x="2201562" y="220737"/>
                  <a:pt x="2207703" y="214596"/>
                  <a:pt x="2215278" y="214596"/>
                </a:cubicBezTo>
                <a:close/>
                <a:moveTo>
                  <a:pt x="2015136" y="214596"/>
                </a:moveTo>
                <a:cubicBezTo>
                  <a:pt x="2022711" y="214596"/>
                  <a:pt x="2028852" y="220737"/>
                  <a:pt x="2028852" y="228312"/>
                </a:cubicBezTo>
                <a:cubicBezTo>
                  <a:pt x="2028852" y="235887"/>
                  <a:pt x="2022711" y="242028"/>
                  <a:pt x="2015136" y="242028"/>
                </a:cubicBezTo>
                <a:cubicBezTo>
                  <a:pt x="2007561" y="242028"/>
                  <a:pt x="2001420" y="235887"/>
                  <a:pt x="2001420" y="228312"/>
                </a:cubicBezTo>
                <a:cubicBezTo>
                  <a:pt x="2001420" y="220737"/>
                  <a:pt x="2007561" y="214596"/>
                  <a:pt x="2015136" y="214596"/>
                </a:cubicBezTo>
                <a:close/>
                <a:moveTo>
                  <a:pt x="1814994" y="214596"/>
                </a:moveTo>
                <a:cubicBezTo>
                  <a:pt x="1822569" y="214596"/>
                  <a:pt x="1828710" y="220737"/>
                  <a:pt x="1828710" y="228312"/>
                </a:cubicBezTo>
                <a:cubicBezTo>
                  <a:pt x="1828710" y="235887"/>
                  <a:pt x="1822569" y="242028"/>
                  <a:pt x="1814994" y="242028"/>
                </a:cubicBezTo>
                <a:cubicBezTo>
                  <a:pt x="1807419" y="242028"/>
                  <a:pt x="1801278" y="235887"/>
                  <a:pt x="1801278" y="228312"/>
                </a:cubicBezTo>
                <a:cubicBezTo>
                  <a:pt x="1801278" y="220737"/>
                  <a:pt x="1807419" y="214596"/>
                  <a:pt x="1814994" y="214596"/>
                </a:cubicBezTo>
                <a:close/>
                <a:moveTo>
                  <a:pt x="1614852" y="214596"/>
                </a:moveTo>
                <a:cubicBezTo>
                  <a:pt x="1622427" y="214596"/>
                  <a:pt x="1628568" y="220737"/>
                  <a:pt x="1628568" y="228312"/>
                </a:cubicBezTo>
                <a:cubicBezTo>
                  <a:pt x="1628568" y="235887"/>
                  <a:pt x="1622427" y="242028"/>
                  <a:pt x="1614852" y="242028"/>
                </a:cubicBezTo>
                <a:cubicBezTo>
                  <a:pt x="1607277" y="242028"/>
                  <a:pt x="1601136" y="235887"/>
                  <a:pt x="1601136" y="228312"/>
                </a:cubicBezTo>
                <a:cubicBezTo>
                  <a:pt x="1601136" y="220737"/>
                  <a:pt x="1607277" y="214596"/>
                  <a:pt x="1614852" y="214596"/>
                </a:cubicBezTo>
                <a:close/>
                <a:moveTo>
                  <a:pt x="1414710" y="214596"/>
                </a:moveTo>
                <a:cubicBezTo>
                  <a:pt x="1422285" y="214596"/>
                  <a:pt x="1428426" y="220737"/>
                  <a:pt x="1428426" y="228312"/>
                </a:cubicBezTo>
                <a:cubicBezTo>
                  <a:pt x="1428426" y="235887"/>
                  <a:pt x="1422285" y="242028"/>
                  <a:pt x="1414710" y="242028"/>
                </a:cubicBezTo>
                <a:cubicBezTo>
                  <a:pt x="1407135" y="242028"/>
                  <a:pt x="1400994" y="235887"/>
                  <a:pt x="1400994" y="228312"/>
                </a:cubicBezTo>
                <a:cubicBezTo>
                  <a:pt x="1400994" y="220737"/>
                  <a:pt x="1407135" y="214596"/>
                  <a:pt x="1414710" y="214596"/>
                </a:cubicBezTo>
                <a:close/>
                <a:moveTo>
                  <a:pt x="1214568" y="214596"/>
                </a:moveTo>
                <a:cubicBezTo>
                  <a:pt x="1222143" y="214596"/>
                  <a:pt x="1228284" y="220737"/>
                  <a:pt x="1228284" y="228312"/>
                </a:cubicBezTo>
                <a:cubicBezTo>
                  <a:pt x="1228284" y="235887"/>
                  <a:pt x="1222143" y="242028"/>
                  <a:pt x="1214568" y="242028"/>
                </a:cubicBezTo>
                <a:cubicBezTo>
                  <a:pt x="1206993" y="242028"/>
                  <a:pt x="1200852" y="235887"/>
                  <a:pt x="1200852" y="228312"/>
                </a:cubicBezTo>
                <a:cubicBezTo>
                  <a:pt x="1200852" y="220737"/>
                  <a:pt x="1206993" y="214596"/>
                  <a:pt x="1214568" y="214596"/>
                </a:cubicBezTo>
                <a:close/>
                <a:moveTo>
                  <a:pt x="1014426" y="214596"/>
                </a:moveTo>
                <a:cubicBezTo>
                  <a:pt x="1022001" y="214596"/>
                  <a:pt x="1028142" y="220737"/>
                  <a:pt x="1028142" y="228312"/>
                </a:cubicBezTo>
                <a:cubicBezTo>
                  <a:pt x="1028142" y="235887"/>
                  <a:pt x="1022001" y="242028"/>
                  <a:pt x="1014426" y="242028"/>
                </a:cubicBezTo>
                <a:cubicBezTo>
                  <a:pt x="1006851" y="242028"/>
                  <a:pt x="1000710" y="235887"/>
                  <a:pt x="1000710" y="228312"/>
                </a:cubicBezTo>
                <a:cubicBezTo>
                  <a:pt x="1000710" y="220737"/>
                  <a:pt x="1006851" y="214596"/>
                  <a:pt x="1014426" y="214596"/>
                </a:cubicBezTo>
                <a:close/>
                <a:moveTo>
                  <a:pt x="814284" y="214596"/>
                </a:moveTo>
                <a:cubicBezTo>
                  <a:pt x="821859" y="214596"/>
                  <a:pt x="828000" y="220737"/>
                  <a:pt x="828000" y="228312"/>
                </a:cubicBezTo>
                <a:cubicBezTo>
                  <a:pt x="828000" y="235887"/>
                  <a:pt x="821859" y="242028"/>
                  <a:pt x="814284" y="242028"/>
                </a:cubicBezTo>
                <a:cubicBezTo>
                  <a:pt x="806709" y="242028"/>
                  <a:pt x="800568" y="235887"/>
                  <a:pt x="800568" y="228312"/>
                </a:cubicBezTo>
                <a:cubicBezTo>
                  <a:pt x="800568" y="220737"/>
                  <a:pt x="806709" y="214596"/>
                  <a:pt x="814284" y="214596"/>
                </a:cubicBezTo>
                <a:close/>
                <a:moveTo>
                  <a:pt x="614142" y="214596"/>
                </a:moveTo>
                <a:cubicBezTo>
                  <a:pt x="621717" y="214596"/>
                  <a:pt x="627858" y="220737"/>
                  <a:pt x="627858" y="228312"/>
                </a:cubicBezTo>
                <a:cubicBezTo>
                  <a:pt x="627858" y="235887"/>
                  <a:pt x="621717" y="242028"/>
                  <a:pt x="614142" y="242028"/>
                </a:cubicBezTo>
                <a:cubicBezTo>
                  <a:pt x="606567" y="242028"/>
                  <a:pt x="600426" y="235887"/>
                  <a:pt x="600426" y="228312"/>
                </a:cubicBezTo>
                <a:cubicBezTo>
                  <a:pt x="600426" y="220737"/>
                  <a:pt x="606567" y="214596"/>
                  <a:pt x="614142" y="214596"/>
                </a:cubicBezTo>
                <a:close/>
                <a:moveTo>
                  <a:pt x="414000" y="214596"/>
                </a:moveTo>
                <a:cubicBezTo>
                  <a:pt x="421575" y="214596"/>
                  <a:pt x="427716" y="220737"/>
                  <a:pt x="427716" y="228312"/>
                </a:cubicBezTo>
                <a:cubicBezTo>
                  <a:pt x="427716" y="235887"/>
                  <a:pt x="421575" y="242028"/>
                  <a:pt x="414000" y="242028"/>
                </a:cubicBezTo>
                <a:cubicBezTo>
                  <a:pt x="406425" y="242028"/>
                  <a:pt x="400284" y="235887"/>
                  <a:pt x="400284" y="228312"/>
                </a:cubicBezTo>
                <a:cubicBezTo>
                  <a:pt x="400284" y="220737"/>
                  <a:pt x="406425" y="214596"/>
                  <a:pt x="414000" y="214596"/>
                </a:cubicBezTo>
                <a:close/>
                <a:moveTo>
                  <a:pt x="213858" y="214596"/>
                </a:moveTo>
                <a:cubicBezTo>
                  <a:pt x="221433" y="214596"/>
                  <a:pt x="227574" y="220737"/>
                  <a:pt x="227574" y="228312"/>
                </a:cubicBezTo>
                <a:cubicBezTo>
                  <a:pt x="227574" y="235887"/>
                  <a:pt x="221433" y="242028"/>
                  <a:pt x="213858" y="242028"/>
                </a:cubicBezTo>
                <a:cubicBezTo>
                  <a:pt x="206283" y="242028"/>
                  <a:pt x="200142" y="235887"/>
                  <a:pt x="200142" y="228312"/>
                </a:cubicBezTo>
                <a:cubicBezTo>
                  <a:pt x="200142" y="220737"/>
                  <a:pt x="206283" y="214596"/>
                  <a:pt x="213858" y="214596"/>
                </a:cubicBezTo>
                <a:close/>
                <a:moveTo>
                  <a:pt x="13716" y="214596"/>
                </a:moveTo>
                <a:cubicBezTo>
                  <a:pt x="21291" y="214596"/>
                  <a:pt x="27432" y="220737"/>
                  <a:pt x="27432" y="228312"/>
                </a:cubicBezTo>
                <a:cubicBezTo>
                  <a:pt x="27432" y="235887"/>
                  <a:pt x="21291" y="242028"/>
                  <a:pt x="13716" y="242028"/>
                </a:cubicBezTo>
                <a:cubicBezTo>
                  <a:pt x="6141" y="242028"/>
                  <a:pt x="0" y="235887"/>
                  <a:pt x="0" y="228312"/>
                </a:cubicBezTo>
                <a:cubicBezTo>
                  <a:pt x="0" y="220737"/>
                  <a:pt x="6141" y="214596"/>
                  <a:pt x="13716" y="214596"/>
                </a:cubicBezTo>
                <a:close/>
                <a:moveTo>
                  <a:pt x="2415425" y="0"/>
                </a:moveTo>
                <a:cubicBezTo>
                  <a:pt x="2423000" y="0"/>
                  <a:pt x="2429141" y="6141"/>
                  <a:pt x="2429141" y="13716"/>
                </a:cubicBezTo>
                <a:cubicBezTo>
                  <a:pt x="2429141" y="21291"/>
                  <a:pt x="2423000" y="27432"/>
                  <a:pt x="2415425" y="27432"/>
                </a:cubicBezTo>
                <a:cubicBezTo>
                  <a:pt x="2407850" y="27432"/>
                  <a:pt x="2401709" y="21291"/>
                  <a:pt x="2401709" y="13716"/>
                </a:cubicBezTo>
                <a:cubicBezTo>
                  <a:pt x="2401709" y="6141"/>
                  <a:pt x="2407850" y="0"/>
                  <a:pt x="2415425" y="0"/>
                </a:cubicBezTo>
                <a:close/>
                <a:moveTo>
                  <a:pt x="2215278" y="0"/>
                </a:moveTo>
                <a:cubicBezTo>
                  <a:pt x="2222853" y="0"/>
                  <a:pt x="2228994" y="6141"/>
                  <a:pt x="2228994" y="13716"/>
                </a:cubicBezTo>
                <a:cubicBezTo>
                  <a:pt x="2228994" y="21291"/>
                  <a:pt x="2222853" y="27432"/>
                  <a:pt x="2215278" y="27432"/>
                </a:cubicBezTo>
                <a:cubicBezTo>
                  <a:pt x="2207703" y="27432"/>
                  <a:pt x="2201562" y="21291"/>
                  <a:pt x="2201562" y="13716"/>
                </a:cubicBezTo>
                <a:cubicBezTo>
                  <a:pt x="2201562" y="6141"/>
                  <a:pt x="2207703" y="0"/>
                  <a:pt x="2215278" y="0"/>
                </a:cubicBezTo>
                <a:close/>
                <a:moveTo>
                  <a:pt x="2015136" y="0"/>
                </a:moveTo>
                <a:cubicBezTo>
                  <a:pt x="2022711" y="0"/>
                  <a:pt x="2028852" y="6141"/>
                  <a:pt x="2028852" y="13716"/>
                </a:cubicBezTo>
                <a:cubicBezTo>
                  <a:pt x="2028852" y="21291"/>
                  <a:pt x="2022711" y="27432"/>
                  <a:pt x="2015136" y="27432"/>
                </a:cubicBezTo>
                <a:cubicBezTo>
                  <a:pt x="2007561" y="27432"/>
                  <a:pt x="2001420" y="21291"/>
                  <a:pt x="2001420" y="13716"/>
                </a:cubicBezTo>
                <a:cubicBezTo>
                  <a:pt x="2001420" y="6141"/>
                  <a:pt x="2007561" y="0"/>
                  <a:pt x="2015136" y="0"/>
                </a:cubicBezTo>
                <a:close/>
                <a:moveTo>
                  <a:pt x="1814994" y="0"/>
                </a:moveTo>
                <a:cubicBezTo>
                  <a:pt x="1822569" y="0"/>
                  <a:pt x="1828710" y="6141"/>
                  <a:pt x="1828710" y="13716"/>
                </a:cubicBezTo>
                <a:cubicBezTo>
                  <a:pt x="1828710" y="21291"/>
                  <a:pt x="1822569" y="27432"/>
                  <a:pt x="1814994" y="27432"/>
                </a:cubicBezTo>
                <a:cubicBezTo>
                  <a:pt x="1807419" y="27432"/>
                  <a:pt x="1801278" y="21291"/>
                  <a:pt x="1801278" y="13716"/>
                </a:cubicBezTo>
                <a:cubicBezTo>
                  <a:pt x="1801278" y="6141"/>
                  <a:pt x="1807419" y="0"/>
                  <a:pt x="1814994" y="0"/>
                </a:cubicBezTo>
                <a:close/>
                <a:moveTo>
                  <a:pt x="1614852" y="0"/>
                </a:moveTo>
                <a:cubicBezTo>
                  <a:pt x="1622427" y="0"/>
                  <a:pt x="1628568" y="6141"/>
                  <a:pt x="1628568" y="13716"/>
                </a:cubicBezTo>
                <a:cubicBezTo>
                  <a:pt x="1628568" y="21291"/>
                  <a:pt x="1622427" y="27432"/>
                  <a:pt x="1614852" y="27432"/>
                </a:cubicBezTo>
                <a:cubicBezTo>
                  <a:pt x="1607277" y="27432"/>
                  <a:pt x="1601136" y="21291"/>
                  <a:pt x="1601136" y="13716"/>
                </a:cubicBezTo>
                <a:cubicBezTo>
                  <a:pt x="1601136" y="6141"/>
                  <a:pt x="1607277" y="0"/>
                  <a:pt x="1614852" y="0"/>
                </a:cubicBezTo>
                <a:close/>
                <a:moveTo>
                  <a:pt x="1414710" y="0"/>
                </a:moveTo>
                <a:cubicBezTo>
                  <a:pt x="1422285" y="0"/>
                  <a:pt x="1428426" y="6141"/>
                  <a:pt x="1428426" y="13716"/>
                </a:cubicBezTo>
                <a:cubicBezTo>
                  <a:pt x="1428426" y="21291"/>
                  <a:pt x="1422285" y="27432"/>
                  <a:pt x="1414710" y="27432"/>
                </a:cubicBezTo>
                <a:cubicBezTo>
                  <a:pt x="1407135" y="27432"/>
                  <a:pt x="1400994" y="21291"/>
                  <a:pt x="1400994" y="13716"/>
                </a:cubicBezTo>
                <a:cubicBezTo>
                  <a:pt x="1400994" y="6141"/>
                  <a:pt x="1407135" y="0"/>
                  <a:pt x="1414710" y="0"/>
                </a:cubicBezTo>
                <a:close/>
                <a:moveTo>
                  <a:pt x="1214568" y="0"/>
                </a:moveTo>
                <a:cubicBezTo>
                  <a:pt x="1222143" y="0"/>
                  <a:pt x="1228284" y="6141"/>
                  <a:pt x="1228284" y="13716"/>
                </a:cubicBezTo>
                <a:cubicBezTo>
                  <a:pt x="1228284" y="21291"/>
                  <a:pt x="1222143" y="27432"/>
                  <a:pt x="1214568" y="27432"/>
                </a:cubicBezTo>
                <a:cubicBezTo>
                  <a:pt x="1206993" y="27432"/>
                  <a:pt x="1200852" y="21291"/>
                  <a:pt x="1200852" y="13716"/>
                </a:cubicBezTo>
                <a:cubicBezTo>
                  <a:pt x="1200852" y="6141"/>
                  <a:pt x="1206993" y="0"/>
                  <a:pt x="1214568" y="0"/>
                </a:cubicBezTo>
                <a:close/>
                <a:moveTo>
                  <a:pt x="1014426" y="0"/>
                </a:moveTo>
                <a:cubicBezTo>
                  <a:pt x="1022001" y="0"/>
                  <a:pt x="1028142" y="6141"/>
                  <a:pt x="1028142" y="13716"/>
                </a:cubicBezTo>
                <a:cubicBezTo>
                  <a:pt x="1028142" y="21291"/>
                  <a:pt x="1022001" y="27432"/>
                  <a:pt x="1014426" y="27432"/>
                </a:cubicBezTo>
                <a:cubicBezTo>
                  <a:pt x="1006851" y="27432"/>
                  <a:pt x="1000710" y="21291"/>
                  <a:pt x="1000710" y="13716"/>
                </a:cubicBezTo>
                <a:cubicBezTo>
                  <a:pt x="1000710" y="6141"/>
                  <a:pt x="1006851" y="0"/>
                  <a:pt x="1014426" y="0"/>
                </a:cubicBezTo>
                <a:close/>
                <a:moveTo>
                  <a:pt x="814284" y="0"/>
                </a:moveTo>
                <a:cubicBezTo>
                  <a:pt x="821859" y="0"/>
                  <a:pt x="828000" y="6141"/>
                  <a:pt x="828000" y="13716"/>
                </a:cubicBezTo>
                <a:cubicBezTo>
                  <a:pt x="828000" y="21291"/>
                  <a:pt x="821859" y="27432"/>
                  <a:pt x="814284" y="27432"/>
                </a:cubicBezTo>
                <a:cubicBezTo>
                  <a:pt x="806709" y="27432"/>
                  <a:pt x="800568" y="21291"/>
                  <a:pt x="800568" y="13716"/>
                </a:cubicBezTo>
                <a:cubicBezTo>
                  <a:pt x="800568" y="6141"/>
                  <a:pt x="806709" y="0"/>
                  <a:pt x="814284" y="0"/>
                </a:cubicBezTo>
                <a:close/>
                <a:moveTo>
                  <a:pt x="614142" y="0"/>
                </a:moveTo>
                <a:cubicBezTo>
                  <a:pt x="621717" y="0"/>
                  <a:pt x="627858" y="6141"/>
                  <a:pt x="627858" y="13716"/>
                </a:cubicBezTo>
                <a:cubicBezTo>
                  <a:pt x="627858" y="21291"/>
                  <a:pt x="621717" y="27432"/>
                  <a:pt x="614142" y="27432"/>
                </a:cubicBezTo>
                <a:cubicBezTo>
                  <a:pt x="606567" y="27432"/>
                  <a:pt x="600426" y="21291"/>
                  <a:pt x="600426" y="13716"/>
                </a:cubicBezTo>
                <a:cubicBezTo>
                  <a:pt x="600426" y="6141"/>
                  <a:pt x="606567" y="0"/>
                  <a:pt x="614142" y="0"/>
                </a:cubicBezTo>
                <a:close/>
                <a:moveTo>
                  <a:pt x="414000" y="0"/>
                </a:moveTo>
                <a:cubicBezTo>
                  <a:pt x="421575" y="0"/>
                  <a:pt x="427716" y="6141"/>
                  <a:pt x="427716" y="13716"/>
                </a:cubicBezTo>
                <a:cubicBezTo>
                  <a:pt x="427716" y="21291"/>
                  <a:pt x="421575" y="27432"/>
                  <a:pt x="414000" y="27432"/>
                </a:cubicBezTo>
                <a:cubicBezTo>
                  <a:pt x="406425" y="27432"/>
                  <a:pt x="400284" y="21291"/>
                  <a:pt x="400284" y="13716"/>
                </a:cubicBezTo>
                <a:cubicBezTo>
                  <a:pt x="400284" y="6141"/>
                  <a:pt x="406425" y="0"/>
                  <a:pt x="414000" y="0"/>
                </a:cubicBezTo>
                <a:close/>
                <a:moveTo>
                  <a:pt x="213858" y="0"/>
                </a:moveTo>
                <a:cubicBezTo>
                  <a:pt x="221433" y="0"/>
                  <a:pt x="227574" y="6141"/>
                  <a:pt x="227574" y="13716"/>
                </a:cubicBezTo>
                <a:cubicBezTo>
                  <a:pt x="227574" y="21291"/>
                  <a:pt x="221433" y="27432"/>
                  <a:pt x="213858" y="27432"/>
                </a:cubicBezTo>
                <a:cubicBezTo>
                  <a:pt x="206283" y="27432"/>
                  <a:pt x="200142" y="21291"/>
                  <a:pt x="200142" y="13716"/>
                </a:cubicBezTo>
                <a:cubicBezTo>
                  <a:pt x="200142" y="6141"/>
                  <a:pt x="206283" y="0"/>
                  <a:pt x="213858" y="0"/>
                </a:cubicBezTo>
                <a:close/>
                <a:moveTo>
                  <a:pt x="13716" y="0"/>
                </a:moveTo>
                <a:cubicBezTo>
                  <a:pt x="21291" y="0"/>
                  <a:pt x="27432" y="6141"/>
                  <a:pt x="27432" y="13716"/>
                </a:cubicBezTo>
                <a:cubicBezTo>
                  <a:pt x="27432" y="21291"/>
                  <a:pt x="21291" y="27432"/>
                  <a:pt x="13716" y="27432"/>
                </a:cubicBezTo>
                <a:cubicBezTo>
                  <a:pt x="6141" y="27432"/>
                  <a:pt x="0" y="21291"/>
                  <a:pt x="0" y="13716"/>
                </a:cubicBezTo>
                <a:cubicBezTo>
                  <a:pt x="0" y="6141"/>
                  <a:pt x="6141" y="0"/>
                  <a:pt x="13716" y="0"/>
                </a:cubicBezTo>
                <a:close/>
              </a:path>
            </a:pathLst>
          </a:custGeom>
          <a:gradFill flip="none" rotWithShape="1">
            <a:gsLst>
              <a:gs pos="67000">
                <a:schemeClr val="accent2">
                  <a:lumMod val="40000"/>
                  <a:lumOff val="60000"/>
                </a:schemeClr>
              </a:gs>
              <a:gs pos="36000">
                <a:schemeClr val="accent2">
                  <a:lumMod val="60000"/>
                  <a:lumOff val="40000"/>
                </a:schemeClr>
              </a:gs>
              <a:gs pos="7000">
                <a:schemeClr val="accent2"/>
              </a:gs>
              <a:gs pos="100000">
                <a:schemeClr val="accent2">
                  <a:lumMod val="20000"/>
                  <a:lumOff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ctr" defTabSz="914400" rtl="0" eaLnBrk="1" latinLnBrk="0" hangingPunct="1"/>
            <a:endParaRPr lang="en-US" b="1" i="0">
              <a:latin typeface="Franklin Gothic Demi" panose="020B0603020102020204" pitchFamily="34" charset="0"/>
            </a:endParaRPr>
          </a:p>
        </p:txBody>
      </p:sp>
      <p:sp>
        <p:nvSpPr>
          <p:cNvPr id="4" name="Freeform: Shape 7">
            <a:extLst>
              <a:ext uri="{FF2B5EF4-FFF2-40B4-BE49-F238E27FC236}">
                <a16:creationId xmlns:a16="http://schemas.microsoft.com/office/drawing/2014/main" id="{38A7989D-FBD0-DBBD-799A-2B51DF8DDCD8}"/>
              </a:ext>
            </a:extLst>
          </p:cNvPr>
          <p:cNvSpPr/>
          <p:nvPr userDrawn="1"/>
        </p:nvSpPr>
        <p:spPr bwMode="gray">
          <a:xfrm rot="10800000" flipH="1" flipV="1">
            <a:off x="1600200" y="4800600"/>
            <a:ext cx="3385681" cy="1832828"/>
          </a:xfrm>
          <a:custGeom>
            <a:avLst/>
            <a:gdLst>
              <a:gd name="connsiteX0" fmla="*/ 2415425 w 2429141"/>
              <a:gd name="connsiteY0" fmla="*/ 1287576 h 1315008"/>
              <a:gd name="connsiteX1" fmla="*/ 2429141 w 2429141"/>
              <a:gd name="connsiteY1" fmla="*/ 1301292 h 1315008"/>
              <a:gd name="connsiteX2" fmla="*/ 2415425 w 2429141"/>
              <a:gd name="connsiteY2" fmla="*/ 1315008 h 1315008"/>
              <a:gd name="connsiteX3" fmla="*/ 2401709 w 2429141"/>
              <a:gd name="connsiteY3" fmla="*/ 1301292 h 1315008"/>
              <a:gd name="connsiteX4" fmla="*/ 2415425 w 2429141"/>
              <a:gd name="connsiteY4" fmla="*/ 1287576 h 1315008"/>
              <a:gd name="connsiteX5" fmla="*/ 2215278 w 2429141"/>
              <a:gd name="connsiteY5" fmla="*/ 1287576 h 1315008"/>
              <a:gd name="connsiteX6" fmla="*/ 2228994 w 2429141"/>
              <a:gd name="connsiteY6" fmla="*/ 1301292 h 1315008"/>
              <a:gd name="connsiteX7" fmla="*/ 2215278 w 2429141"/>
              <a:gd name="connsiteY7" fmla="*/ 1315008 h 1315008"/>
              <a:gd name="connsiteX8" fmla="*/ 2201562 w 2429141"/>
              <a:gd name="connsiteY8" fmla="*/ 1301292 h 1315008"/>
              <a:gd name="connsiteX9" fmla="*/ 2215278 w 2429141"/>
              <a:gd name="connsiteY9" fmla="*/ 1287576 h 1315008"/>
              <a:gd name="connsiteX10" fmla="*/ 2015136 w 2429141"/>
              <a:gd name="connsiteY10" fmla="*/ 1287576 h 1315008"/>
              <a:gd name="connsiteX11" fmla="*/ 2028852 w 2429141"/>
              <a:gd name="connsiteY11" fmla="*/ 1301292 h 1315008"/>
              <a:gd name="connsiteX12" fmla="*/ 2015136 w 2429141"/>
              <a:gd name="connsiteY12" fmla="*/ 1315008 h 1315008"/>
              <a:gd name="connsiteX13" fmla="*/ 2001420 w 2429141"/>
              <a:gd name="connsiteY13" fmla="*/ 1301292 h 1315008"/>
              <a:gd name="connsiteX14" fmla="*/ 2015136 w 2429141"/>
              <a:gd name="connsiteY14" fmla="*/ 1287576 h 1315008"/>
              <a:gd name="connsiteX15" fmla="*/ 1814994 w 2429141"/>
              <a:gd name="connsiteY15" fmla="*/ 1287576 h 1315008"/>
              <a:gd name="connsiteX16" fmla="*/ 1828710 w 2429141"/>
              <a:gd name="connsiteY16" fmla="*/ 1301292 h 1315008"/>
              <a:gd name="connsiteX17" fmla="*/ 1814994 w 2429141"/>
              <a:gd name="connsiteY17" fmla="*/ 1315008 h 1315008"/>
              <a:gd name="connsiteX18" fmla="*/ 1801278 w 2429141"/>
              <a:gd name="connsiteY18" fmla="*/ 1301292 h 1315008"/>
              <a:gd name="connsiteX19" fmla="*/ 1814994 w 2429141"/>
              <a:gd name="connsiteY19" fmla="*/ 1287576 h 1315008"/>
              <a:gd name="connsiteX20" fmla="*/ 1614852 w 2429141"/>
              <a:gd name="connsiteY20" fmla="*/ 1287576 h 1315008"/>
              <a:gd name="connsiteX21" fmla="*/ 1628568 w 2429141"/>
              <a:gd name="connsiteY21" fmla="*/ 1301292 h 1315008"/>
              <a:gd name="connsiteX22" fmla="*/ 1614852 w 2429141"/>
              <a:gd name="connsiteY22" fmla="*/ 1315008 h 1315008"/>
              <a:gd name="connsiteX23" fmla="*/ 1601136 w 2429141"/>
              <a:gd name="connsiteY23" fmla="*/ 1301292 h 1315008"/>
              <a:gd name="connsiteX24" fmla="*/ 1614852 w 2429141"/>
              <a:gd name="connsiteY24" fmla="*/ 1287576 h 1315008"/>
              <a:gd name="connsiteX25" fmla="*/ 1414710 w 2429141"/>
              <a:gd name="connsiteY25" fmla="*/ 1287576 h 1315008"/>
              <a:gd name="connsiteX26" fmla="*/ 1428426 w 2429141"/>
              <a:gd name="connsiteY26" fmla="*/ 1301292 h 1315008"/>
              <a:gd name="connsiteX27" fmla="*/ 1414710 w 2429141"/>
              <a:gd name="connsiteY27" fmla="*/ 1315008 h 1315008"/>
              <a:gd name="connsiteX28" fmla="*/ 1400994 w 2429141"/>
              <a:gd name="connsiteY28" fmla="*/ 1301292 h 1315008"/>
              <a:gd name="connsiteX29" fmla="*/ 1414710 w 2429141"/>
              <a:gd name="connsiteY29" fmla="*/ 1287576 h 1315008"/>
              <a:gd name="connsiteX30" fmla="*/ 1214568 w 2429141"/>
              <a:gd name="connsiteY30" fmla="*/ 1287576 h 1315008"/>
              <a:gd name="connsiteX31" fmla="*/ 1228284 w 2429141"/>
              <a:gd name="connsiteY31" fmla="*/ 1301292 h 1315008"/>
              <a:gd name="connsiteX32" fmla="*/ 1214568 w 2429141"/>
              <a:gd name="connsiteY32" fmla="*/ 1315008 h 1315008"/>
              <a:gd name="connsiteX33" fmla="*/ 1200852 w 2429141"/>
              <a:gd name="connsiteY33" fmla="*/ 1301292 h 1315008"/>
              <a:gd name="connsiteX34" fmla="*/ 1214568 w 2429141"/>
              <a:gd name="connsiteY34" fmla="*/ 1287576 h 1315008"/>
              <a:gd name="connsiteX35" fmla="*/ 1014426 w 2429141"/>
              <a:gd name="connsiteY35" fmla="*/ 1287576 h 1315008"/>
              <a:gd name="connsiteX36" fmla="*/ 1028142 w 2429141"/>
              <a:gd name="connsiteY36" fmla="*/ 1301292 h 1315008"/>
              <a:gd name="connsiteX37" fmla="*/ 1014426 w 2429141"/>
              <a:gd name="connsiteY37" fmla="*/ 1315008 h 1315008"/>
              <a:gd name="connsiteX38" fmla="*/ 1000710 w 2429141"/>
              <a:gd name="connsiteY38" fmla="*/ 1301292 h 1315008"/>
              <a:gd name="connsiteX39" fmla="*/ 1014426 w 2429141"/>
              <a:gd name="connsiteY39" fmla="*/ 1287576 h 1315008"/>
              <a:gd name="connsiteX40" fmla="*/ 814284 w 2429141"/>
              <a:gd name="connsiteY40" fmla="*/ 1287576 h 1315008"/>
              <a:gd name="connsiteX41" fmla="*/ 828000 w 2429141"/>
              <a:gd name="connsiteY41" fmla="*/ 1301292 h 1315008"/>
              <a:gd name="connsiteX42" fmla="*/ 814284 w 2429141"/>
              <a:gd name="connsiteY42" fmla="*/ 1315008 h 1315008"/>
              <a:gd name="connsiteX43" fmla="*/ 800568 w 2429141"/>
              <a:gd name="connsiteY43" fmla="*/ 1301292 h 1315008"/>
              <a:gd name="connsiteX44" fmla="*/ 814284 w 2429141"/>
              <a:gd name="connsiteY44" fmla="*/ 1287576 h 1315008"/>
              <a:gd name="connsiteX45" fmla="*/ 614142 w 2429141"/>
              <a:gd name="connsiteY45" fmla="*/ 1287576 h 1315008"/>
              <a:gd name="connsiteX46" fmla="*/ 627858 w 2429141"/>
              <a:gd name="connsiteY46" fmla="*/ 1301292 h 1315008"/>
              <a:gd name="connsiteX47" fmla="*/ 614142 w 2429141"/>
              <a:gd name="connsiteY47" fmla="*/ 1315008 h 1315008"/>
              <a:gd name="connsiteX48" fmla="*/ 600426 w 2429141"/>
              <a:gd name="connsiteY48" fmla="*/ 1301292 h 1315008"/>
              <a:gd name="connsiteX49" fmla="*/ 614142 w 2429141"/>
              <a:gd name="connsiteY49" fmla="*/ 1287576 h 1315008"/>
              <a:gd name="connsiteX50" fmla="*/ 414000 w 2429141"/>
              <a:gd name="connsiteY50" fmla="*/ 1287576 h 1315008"/>
              <a:gd name="connsiteX51" fmla="*/ 427716 w 2429141"/>
              <a:gd name="connsiteY51" fmla="*/ 1301292 h 1315008"/>
              <a:gd name="connsiteX52" fmla="*/ 414000 w 2429141"/>
              <a:gd name="connsiteY52" fmla="*/ 1315008 h 1315008"/>
              <a:gd name="connsiteX53" fmla="*/ 400284 w 2429141"/>
              <a:gd name="connsiteY53" fmla="*/ 1301292 h 1315008"/>
              <a:gd name="connsiteX54" fmla="*/ 414000 w 2429141"/>
              <a:gd name="connsiteY54" fmla="*/ 1287576 h 1315008"/>
              <a:gd name="connsiteX55" fmla="*/ 213858 w 2429141"/>
              <a:gd name="connsiteY55" fmla="*/ 1287576 h 1315008"/>
              <a:gd name="connsiteX56" fmla="*/ 227574 w 2429141"/>
              <a:gd name="connsiteY56" fmla="*/ 1301292 h 1315008"/>
              <a:gd name="connsiteX57" fmla="*/ 213858 w 2429141"/>
              <a:gd name="connsiteY57" fmla="*/ 1315008 h 1315008"/>
              <a:gd name="connsiteX58" fmla="*/ 200142 w 2429141"/>
              <a:gd name="connsiteY58" fmla="*/ 1301292 h 1315008"/>
              <a:gd name="connsiteX59" fmla="*/ 213858 w 2429141"/>
              <a:gd name="connsiteY59" fmla="*/ 1287576 h 1315008"/>
              <a:gd name="connsiteX60" fmla="*/ 13716 w 2429141"/>
              <a:gd name="connsiteY60" fmla="*/ 1287576 h 1315008"/>
              <a:gd name="connsiteX61" fmla="*/ 27432 w 2429141"/>
              <a:gd name="connsiteY61" fmla="*/ 1301292 h 1315008"/>
              <a:gd name="connsiteX62" fmla="*/ 13716 w 2429141"/>
              <a:gd name="connsiteY62" fmla="*/ 1315008 h 1315008"/>
              <a:gd name="connsiteX63" fmla="*/ 0 w 2429141"/>
              <a:gd name="connsiteY63" fmla="*/ 1301292 h 1315008"/>
              <a:gd name="connsiteX64" fmla="*/ 13716 w 2429141"/>
              <a:gd name="connsiteY64" fmla="*/ 1287576 h 1315008"/>
              <a:gd name="connsiteX65" fmla="*/ 2415425 w 2429141"/>
              <a:gd name="connsiteY65" fmla="*/ 1072980 h 1315008"/>
              <a:gd name="connsiteX66" fmla="*/ 2429141 w 2429141"/>
              <a:gd name="connsiteY66" fmla="*/ 1086696 h 1315008"/>
              <a:gd name="connsiteX67" fmla="*/ 2415425 w 2429141"/>
              <a:gd name="connsiteY67" fmla="*/ 1100412 h 1315008"/>
              <a:gd name="connsiteX68" fmla="*/ 2401709 w 2429141"/>
              <a:gd name="connsiteY68" fmla="*/ 1086696 h 1315008"/>
              <a:gd name="connsiteX69" fmla="*/ 2415425 w 2429141"/>
              <a:gd name="connsiteY69" fmla="*/ 1072980 h 1315008"/>
              <a:gd name="connsiteX70" fmla="*/ 2215278 w 2429141"/>
              <a:gd name="connsiteY70" fmla="*/ 1072980 h 1315008"/>
              <a:gd name="connsiteX71" fmla="*/ 2228994 w 2429141"/>
              <a:gd name="connsiteY71" fmla="*/ 1086696 h 1315008"/>
              <a:gd name="connsiteX72" fmla="*/ 2215278 w 2429141"/>
              <a:gd name="connsiteY72" fmla="*/ 1100412 h 1315008"/>
              <a:gd name="connsiteX73" fmla="*/ 2201562 w 2429141"/>
              <a:gd name="connsiteY73" fmla="*/ 1086696 h 1315008"/>
              <a:gd name="connsiteX74" fmla="*/ 2215278 w 2429141"/>
              <a:gd name="connsiteY74" fmla="*/ 1072980 h 1315008"/>
              <a:gd name="connsiteX75" fmla="*/ 2015136 w 2429141"/>
              <a:gd name="connsiteY75" fmla="*/ 1072980 h 1315008"/>
              <a:gd name="connsiteX76" fmla="*/ 2028852 w 2429141"/>
              <a:gd name="connsiteY76" fmla="*/ 1086696 h 1315008"/>
              <a:gd name="connsiteX77" fmla="*/ 2015136 w 2429141"/>
              <a:gd name="connsiteY77" fmla="*/ 1100412 h 1315008"/>
              <a:gd name="connsiteX78" fmla="*/ 2001420 w 2429141"/>
              <a:gd name="connsiteY78" fmla="*/ 1086696 h 1315008"/>
              <a:gd name="connsiteX79" fmla="*/ 2015136 w 2429141"/>
              <a:gd name="connsiteY79" fmla="*/ 1072980 h 1315008"/>
              <a:gd name="connsiteX80" fmla="*/ 1814994 w 2429141"/>
              <a:gd name="connsiteY80" fmla="*/ 1072980 h 1315008"/>
              <a:gd name="connsiteX81" fmla="*/ 1828710 w 2429141"/>
              <a:gd name="connsiteY81" fmla="*/ 1086696 h 1315008"/>
              <a:gd name="connsiteX82" fmla="*/ 1814994 w 2429141"/>
              <a:gd name="connsiteY82" fmla="*/ 1100412 h 1315008"/>
              <a:gd name="connsiteX83" fmla="*/ 1801278 w 2429141"/>
              <a:gd name="connsiteY83" fmla="*/ 1086696 h 1315008"/>
              <a:gd name="connsiteX84" fmla="*/ 1814994 w 2429141"/>
              <a:gd name="connsiteY84" fmla="*/ 1072980 h 1315008"/>
              <a:gd name="connsiteX85" fmla="*/ 1614852 w 2429141"/>
              <a:gd name="connsiteY85" fmla="*/ 1072980 h 1315008"/>
              <a:gd name="connsiteX86" fmla="*/ 1628568 w 2429141"/>
              <a:gd name="connsiteY86" fmla="*/ 1086696 h 1315008"/>
              <a:gd name="connsiteX87" fmla="*/ 1614852 w 2429141"/>
              <a:gd name="connsiteY87" fmla="*/ 1100412 h 1315008"/>
              <a:gd name="connsiteX88" fmla="*/ 1601136 w 2429141"/>
              <a:gd name="connsiteY88" fmla="*/ 1086696 h 1315008"/>
              <a:gd name="connsiteX89" fmla="*/ 1614852 w 2429141"/>
              <a:gd name="connsiteY89" fmla="*/ 1072980 h 1315008"/>
              <a:gd name="connsiteX90" fmla="*/ 1414710 w 2429141"/>
              <a:gd name="connsiteY90" fmla="*/ 1072980 h 1315008"/>
              <a:gd name="connsiteX91" fmla="*/ 1428426 w 2429141"/>
              <a:gd name="connsiteY91" fmla="*/ 1086696 h 1315008"/>
              <a:gd name="connsiteX92" fmla="*/ 1414710 w 2429141"/>
              <a:gd name="connsiteY92" fmla="*/ 1100412 h 1315008"/>
              <a:gd name="connsiteX93" fmla="*/ 1400994 w 2429141"/>
              <a:gd name="connsiteY93" fmla="*/ 1086696 h 1315008"/>
              <a:gd name="connsiteX94" fmla="*/ 1414710 w 2429141"/>
              <a:gd name="connsiteY94" fmla="*/ 1072980 h 1315008"/>
              <a:gd name="connsiteX95" fmla="*/ 1214568 w 2429141"/>
              <a:gd name="connsiteY95" fmla="*/ 1072980 h 1315008"/>
              <a:gd name="connsiteX96" fmla="*/ 1228284 w 2429141"/>
              <a:gd name="connsiteY96" fmla="*/ 1086696 h 1315008"/>
              <a:gd name="connsiteX97" fmla="*/ 1214568 w 2429141"/>
              <a:gd name="connsiteY97" fmla="*/ 1100412 h 1315008"/>
              <a:gd name="connsiteX98" fmla="*/ 1200852 w 2429141"/>
              <a:gd name="connsiteY98" fmla="*/ 1086696 h 1315008"/>
              <a:gd name="connsiteX99" fmla="*/ 1214568 w 2429141"/>
              <a:gd name="connsiteY99" fmla="*/ 1072980 h 1315008"/>
              <a:gd name="connsiteX100" fmla="*/ 1014426 w 2429141"/>
              <a:gd name="connsiteY100" fmla="*/ 1072980 h 1315008"/>
              <a:gd name="connsiteX101" fmla="*/ 1028142 w 2429141"/>
              <a:gd name="connsiteY101" fmla="*/ 1086696 h 1315008"/>
              <a:gd name="connsiteX102" fmla="*/ 1014426 w 2429141"/>
              <a:gd name="connsiteY102" fmla="*/ 1100412 h 1315008"/>
              <a:gd name="connsiteX103" fmla="*/ 1000710 w 2429141"/>
              <a:gd name="connsiteY103" fmla="*/ 1086696 h 1315008"/>
              <a:gd name="connsiteX104" fmla="*/ 1014426 w 2429141"/>
              <a:gd name="connsiteY104" fmla="*/ 1072980 h 1315008"/>
              <a:gd name="connsiteX105" fmla="*/ 814284 w 2429141"/>
              <a:gd name="connsiteY105" fmla="*/ 1072980 h 1315008"/>
              <a:gd name="connsiteX106" fmla="*/ 828000 w 2429141"/>
              <a:gd name="connsiteY106" fmla="*/ 1086696 h 1315008"/>
              <a:gd name="connsiteX107" fmla="*/ 814284 w 2429141"/>
              <a:gd name="connsiteY107" fmla="*/ 1100412 h 1315008"/>
              <a:gd name="connsiteX108" fmla="*/ 800568 w 2429141"/>
              <a:gd name="connsiteY108" fmla="*/ 1086696 h 1315008"/>
              <a:gd name="connsiteX109" fmla="*/ 814284 w 2429141"/>
              <a:gd name="connsiteY109" fmla="*/ 1072980 h 1315008"/>
              <a:gd name="connsiteX110" fmla="*/ 614142 w 2429141"/>
              <a:gd name="connsiteY110" fmla="*/ 1072980 h 1315008"/>
              <a:gd name="connsiteX111" fmla="*/ 627858 w 2429141"/>
              <a:gd name="connsiteY111" fmla="*/ 1086696 h 1315008"/>
              <a:gd name="connsiteX112" fmla="*/ 614142 w 2429141"/>
              <a:gd name="connsiteY112" fmla="*/ 1100412 h 1315008"/>
              <a:gd name="connsiteX113" fmla="*/ 600426 w 2429141"/>
              <a:gd name="connsiteY113" fmla="*/ 1086696 h 1315008"/>
              <a:gd name="connsiteX114" fmla="*/ 614142 w 2429141"/>
              <a:gd name="connsiteY114" fmla="*/ 1072980 h 1315008"/>
              <a:gd name="connsiteX115" fmla="*/ 414000 w 2429141"/>
              <a:gd name="connsiteY115" fmla="*/ 1072980 h 1315008"/>
              <a:gd name="connsiteX116" fmla="*/ 427716 w 2429141"/>
              <a:gd name="connsiteY116" fmla="*/ 1086696 h 1315008"/>
              <a:gd name="connsiteX117" fmla="*/ 414000 w 2429141"/>
              <a:gd name="connsiteY117" fmla="*/ 1100412 h 1315008"/>
              <a:gd name="connsiteX118" fmla="*/ 400284 w 2429141"/>
              <a:gd name="connsiteY118" fmla="*/ 1086696 h 1315008"/>
              <a:gd name="connsiteX119" fmla="*/ 414000 w 2429141"/>
              <a:gd name="connsiteY119" fmla="*/ 1072980 h 1315008"/>
              <a:gd name="connsiteX120" fmla="*/ 213858 w 2429141"/>
              <a:gd name="connsiteY120" fmla="*/ 1072980 h 1315008"/>
              <a:gd name="connsiteX121" fmla="*/ 227574 w 2429141"/>
              <a:gd name="connsiteY121" fmla="*/ 1086696 h 1315008"/>
              <a:gd name="connsiteX122" fmla="*/ 213858 w 2429141"/>
              <a:gd name="connsiteY122" fmla="*/ 1100412 h 1315008"/>
              <a:gd name="connsiteX123" fmla="*/ 200142 w 2429141"/>
              <a:gd name="connsiteY123" fmla="*/ 1086696 h 1315008"/>
              <a:gd name="connsiteX124" fmla="*/ 213858 w 2429141"/>
              <a:gd name="connsiteY124" fmla="*/ 1072980 h 1315008"/>
              <a:gd name="connsiteX125" fmla="*/ 13716 w 2429141"/>
              <a:gd name="connsiteY125" fmla="*/ 1072980 h 1315008"/>
              <a:gd name="connsiteX126" fmla="*/ 27432 w 2429141"/>
              <a:gd name="connsiteY126" fmla="*/ 1086696 h 1315008"/>
              <a:gd name="connsiteX127" fmla="*/ 13716 w 2429141"/>
              <a:gd name="connsiteY127" fmla="*/ 1100412 h 1315008"/>
              <a:gd name="connsiteX128" fmla="*/ 0 w 2429141"/>
              <a:gd name="connsiteY128" fmla="*/ 1086696 h 1315008"/>
              <a:gd name="connsiteX129" fmla="*/ 13716 w 2429141"/>
              <a:gd name="connsiteY129" fmla="*/ 1072980 h 1315008"/>
              <a:gd name="connsiteX130" fmla="*/ 2415425 w 2429141"/>
              <a:gd name="connsiteY130" fmla="*/ 858384 h 1315008"/>
              <a:gd name="connsiteX131" fmla="*/ 2429141 w 2429141"/>
              <a:gd name="connsiteY131" fmla="*/ 872100 h 1315008"/>
              <a:gd name="connsiteX132" fmla="*/ 2415425 w 2429141"/>
              <a:gd name="connsiteY132" fmla="*/ 885816 h 1315008"/>
              <a:gd name="connsiteX133" fmla="*/ 2401709 w 2429141"/>
              <a:gd name="connsiteY133" fmla="*/ 872100 h 1315008"/>
              <a:gd name="connsiteX134" fmla="*/ 2415425 w 2429141"/>
              <a:gd name="connsiteY134" fmla="*/ 858384 h 1315008"/>
              <a:gd name="connsiteX135" fmla="*/ 2215278 w 2429141"/>
              <a:gd name="connsiteY135" fmla="*/ 858384 h 1315008"/>
              <a:gd name="connsiteX136" fmla="*/ 2228994 w 2429141"/>
              <a:gd name="connsiteY136" fmla="*/ 872100 h 1315008"/>
              <a:gd name="connsiteX137" fmla="*/ 2215278 w 2429141"/>
              <a:gd name="connsiteY137" fmla="*/ 885816 h 1315008"/>
              <a:gd name="connsiteX138" fmla="*/ 2201562 w 2429141"/>
              <a:gd name="connsiteY138" fmla="*/ 872100 h 1315008"/>
              <a:gd name="connsiteX139" fmla="*/ 2215278 w 2429141"/>
              <a:gd name="connsiteY139" fmla="*/ 858384 h 1315008"/>
              <a:gd name="connsiteX140" fmla="*/ 2015136 w 2429141"/>
              <a:gd name="connsiteY140" fmla="*/ 858384 h 1315008"/>
              <a:gd name="connsiteX141" fmla="*/ 2028852 w 2429141"/>
              <a:gd name="connsiteY141" fmla="*/ 872100 h 1315008"/>
              <a:gd name="connsiteX142" fmla="*/ 2015136 w 2429141"/>
              <a:gd name="connsiteY142" fmla="*/ 885816 h 1315008"/>
              <a:gd name="connsiteX143" fmla="*/ 2001420 w 2429141"/>
              <a:gd name="connsiteY143" fmla="*/ 872100 h 1315008"/>
              <a:gd name="connsiteX144" fmla="*/ 2015136 w 2429141"/>
              <a:gd name="connsiteY144" fmla="*/ 858384 h 1315008"/>
              <a:gd name="connsiteX145" fmla="*/ 1814994 w 2429141"/>
              <a:gd name="connsiteY145" fmla="*/ 858384 h 1315008"/>
              <a:gd name="connsiteX146" fmla="*/ 1828710 w 2429141"/>
              <a:gd name="connsiteY146" fmla="*/ 872100 h 1315008"/>
              <a:gd name="connsiteX147" fmla="*/ 1814994 w 2429141"/>
              <a:gd name="connsiteY147" fmla="*/ 885816 h 1315008"/>
              <a:gd name="connsiteX148" fmla="*/ 1801278 w 2429141"/>
              <a:gd name="connsiteY148" fmla="*/ 872100 h 1315008"/>
              <a:gd name="connsiteX149" fmla="*/ 1814994 w 2429141"/>
              <a:gd name="connsiteY149" fmla="*/ 858384 h 1315008"/>
              <a:gd name="connsiteX150" fmla="*/ 1614852 w 2429141"/>
              <a:gd name="connsiteY150" fmla="*/ 858384 h 1315008"/>
              <a:gd name="connsiteX151" fmla="*/ 1628568 w 2429141"/>
              <a:gd name="connsiteY151" fmla="*/ 872100 h 1315008"/>
              <a:gd name="connsiteX152" fmla="*/ 1614852 w 2429141"/>
              <a:gd name="connsiteY152" fmla="*/ 885816 h 1315008"/>
              <a:gd name="connsiteX153" fmla="*/ 1601136 w 2429141"/>
              <a:gd name="connsiteY153" fmla="*/ 872100 h 1315008"/>
              <a:gd name="connsiteX154" fmla="*/ 1614852 w 2429141"/>
              <a:gd name="connsiteY154" fmla="*/ 858384 h 1315008"/>
              <a:gd name="connsiteX155" fmla="*/ 1414710 w 2429141"/>
              <a:gd name="connsiteY155" fmla="*/ 858384 h 1315008"/>
              <a:gd name="connsiteX156" fmla="*/ 1428426 w 2429141"/>
              <a:gd name="connsiteY156" fmla="*/ 872100 h 1315008"/>
              <a:gd name="connsiteX157" fmla="*/ 1414710 w 2429141"/>
              <a:gd name="connsiteY157" fmla="*/ 885816 h 1315008"/>
              <a:gd name="connsiteX158" fmla="*/ 1400994 w 2429141"/>
              <a:gd name="connsiteY158" fmla="*/ 872100 h 1315008"/>
              <a:gd name="connsiteX159" fmla="*/ 1414710 w 2429141"/>
              <a:gd name="connsiteY159" fmla="*/ 858384 h 1315008"/>
              <a:gd name="connsiteX160" fmla="*/ 1214568 w 2429141"/>
              <a:gd name="connsiteY160" fmla="*/ 858384 h 1315008"/>
              <a:gd name="connsiteX161" fmla="*/ 1228284 w 2429141"/>
              <a:gd name="connsiteY161" fmla="*/ 872100 h 1315008"/>
              <a:gd name="connsiteX162" fmla="*/ 1214568 w 2429141"/>
              <a:gd name="connsiteY162" fmla="*/ 885816 h 1315008"/>
              <a:gd name="connsiteX163" fmla="*/ 1200852 w 2429141"/>
              <a:gd name="connsiteY163" fmla="*/ 872100 h 1315008"/>
              <a:gd name="connsiteX164" fmla="*/ 1214568 w 2429141"/>
              <a:gd name="connsiteY164" fmla="*/ 858384 h 1315008"/>
              <a:gd name="connsiteX165" fmla="*/ 1014426 w 2429141"/>
              <a:gd name="connsiteY165" fmla="*/ 858384 h 1315008"/>
              <a:gd name="connsiteX166" fmla="*/ 1028142 w 2429141"/>
              <a:gd name="connsiteY166" fmla="*/ 872100 h 1315008"/>
              <a:gd name="connsiteX167" fmla="*/ 1014426 w 2429141"/>
              <a:gd name="connsiteY167" fmla="*/ 885816 h 1315008"/>
              <a:gd name="connsiteX168" fmla="*/ 1000710 w 2429141"/>
              <a:gd name="connsiteY168" fmla="*/ 872100 h 1315008"/>
              <a:gd name="connsiteX169" fmla="*/ 1014426 w 2429141"/>
              <a:gd name="connsiteY169" fmla="*/ 858384 h 1315008"/>
              <a:gd name="connsiteX170" fmla="*/ 814284 w 2429141"/>
              <a:gd name="connsiteY170" fmla="*/ 858384 h 1315008"/>
              <a:gd name="connsiteX171" fmla="*/ 828000 w 2429141"/>
              <a:gd name="connsiteY171" fmla="*/ 872100 h 1315008"/>
              <a:gd name="connsiteX172" fmla="*/ 814284 w 2429141"/>
              <a:gd name="connsiteY172" fmla="*/ 885816 h 1315008"/>
              <a:gd name="connsiteX173" fmla="*/ 800568 w 2429141"/>
              <a:gd name="connsiteY173" fmla="*/ 872100 h 1315008"/>
              <a:gd name="connsiteX174" fmla="*/ 814284 w 2429141"/>
              <a:gd name="connsiteY174" fmla="*/ 858384 h 1315008"/>
              <a:gd name="connsiteX175" fmla="*/ 614142 w 2429141"/>
              <a:gd name="connsiteY175" fmla="*/ 858384 h 1315008"/>
              <a:gd name="connsiteX176" fmla="*/ 627858 w 2429141"/>
              <a:gd name="connsiteY176" fmla="*/ 872100 h 1315008"/>
              <a:gd name="connsiteX177" fmla="*/ 614142 w 2429141"/>
              <a:gd name="connsiteY177" fmla="*/ 885816 h 1315008"/>
              <a:gd name="connsiteX178" fmla="*/ 600426 w 2429141"/>
              <a:gd name="connsiteY178" fmla="*/ 872100 h 1315008"/>
              <a:gd name="connsiteX179" fmla="*/ 614142 w 2429141"/>
              <a:gd name="connsiteY179" fmla="*/ 858384 h 1315008"/>
              <a:gd name="connsiteX180" fmla="*/ 414000 w 2429141"/>
              <a:gd name="connsiteY180" fmla="*/ 858384 h 1315008"/>
              <a:gd name="connsiteX181" fmla="*/ 427716 w 2429141"/>
              <a:gd name="connsiteY181" fmla="*/ 872100 h 1315008"/>
              <a:gd name="connsiteX182" fmla="*/ 414000 w 2429141"/>
              <a:gd name="connsiteY182" fmla="*/ 885816 h 1315008"/>
              <a:gd name="connsiteX183" fmla="*/ 400284 w 2429141"/>
              <a:gd name="connsiteY183" fmla="*/ 872100 h 1315008"/>
              <a:gd name="connsiteX184" fmla="*/ 414000 w 2429141"/>
              <a:gd name="connsiteY184" fmla="*/ 858384 h 1315008"/>
              <a:gd name="connsiteX185" fmla="*/ 213858 w 2429141"/>
              <a:gd name="connsiteY185" fmla="*/ 858384 h 1315008"/>
              <a:gd name="connsiteX186" fmla="*/ 227574 w 2429141"/>
              <a:gd name="connsiteY186" fmla="*/ 872100 h 1315008"/>
              <a:gd name="connsiteX187" fmla="*/ 213858 w 2429141"/>
              <a:gd name="connsiteY187" fmla="*/ 885816 h 1315008"/>
              <a:gd name="connsiteX188" fmla="*/ 200142 w 2429141"/>
              <a:gd name="connsiteY188" fmla="*/ 872100 h 1315008"/>
              <a:gd name="connsiteX189" fmla="*/ 213858 w 2429141"/>
              <a:gd name="connsiteY189" fmla="*/ 858384 h 1315008"/>
              <a:gd name="connsiteX190" fmla="*/ 13716 w 2429141"/>
              <a:gd name="connsiteY190" fmla="*/ 858384 h 1315008"/>
              <a:gd name="connsiteX191" fmla="*/ 27432 w 2429141"/>
              <a:gd name="connsiteY191" fmla="*/ 872100 h 1315008"/>
              <a:gd name="connsiteX192" fmla="*/ 13716 w 2429141"/>
              <a:gd name="connsiteY192" fmla="*/ 885816 h 1315008"/>
              <a:gd name="connsiteX193" fmla="*/ 0 w 2429141"/>
              <a:gd name="connsiteY193" fmla="*/ 872100 h 1315008"/>
              <a:gd name="connsiteX194" fmla="*/ 13716 w 2429141"/>
              <a:gd name="connsiteY194" fmla="*/ 858384 h 1315008"/>
              <a:gd name="connsiteX195" fmla="*/ 2415425 w 2429141"/>
              <a:gd name="connsiteY195" fmla="*/ 643788 h 1315008"/>
              <a:gd name="connsiteX196" fmla="*/ 2429141 w 2429141"/>
              <a:gd name="connsiteY196" fmla="*/ 657504 h 1315008"/>
              <a:gd name="connsiteX197" fmla="*/ 2415425 w 2429141"/>
              <a:gd name="connsiteY197" fmla="*/ 671220 h 1315008"/>
              <a:gd name="connsiteX198" fmla="*/ 2401709 w 2429141"/>
              <a:gd name="connsiteY198" fmla="*/ 657504 h 1315008"/>
              <a:gd name="connsiteX199" fmla="*/ 2415425 w 2429141"/>
              <a:gd name="connsiteY199" fmla="*/ 643788 h 1315008"/>
              <a:gd name="connsiteX200" fmla="*/ 2215278 w 2429141"/>
              <a:gd name="connsiteY200" fmla="*/ 643788 h 1315008"/>
              <a:gd name="connsiteX201" fmla="*/ 2228994 w 2429141"/>
              <a:gd name="connsiteY201" fmla="*/ 657504 h 1315008"/>
              <a:gd name="connsiteX202" fmla="*/ 2215278 w 2429141"/>
              <a:gd name="connsiteY202" fmla="*/ 671220 h 1315008"/>
              <a:gd name="connsiteX203" fmla="*/ 2201562 w 2429141"/>
              <a:gd name="connsiteY203" fmla="*/ 657504 h 1315008"/>
              <a:gd name="connsiteX204" fmla="*/ 2215278 w 2429141"/>
              <a:gd name="connsiteY204" fmla="*/ 643788 h 1315008"/>
              <a:gd name="connsiteX205" fmla="*/ 2015136 w 2429141"/>
              <a:gd name="connsiteY205" fmla="*/ 643788 h 1315008"/>
              <a:gd name="connsiteX206" fmla="*/ 2028852 w 2429141"/>
              <a:gd name="connsiteY206" fmla="*/ 657504 h 1315008"/>
              <a:gd name="connsiteX207" fmla="*/ 2015136 w 2429141"/>
              <a:gd name="connsiteY207" fmla="*/ 671220 h 1315008"/>
              <a:gd name="connsiteX208" fmla="*/ 2001420 w 2429141"/>
              <a:gd name="connsiteY208" fmla="*/ 657504 h 1315008"/>
              <a:gd name="connsiteX209" fmla="*/ 2015136 w 2429141"/>
              <a:gd name="connsiteY209" fmla="*/ 643788 h 1315008"/>
              <a:gd name="connsiteX210" fmla="*/ 1814994 w 2429141"/>
              <a:gd name="connsiteY210" fmla="*/ 643788 h 1315008"/>
              <a:gd name="connsiteX211" fmla="*/ 1828710 w 2429141"/>
              <a:gd name="connsiteY211" fmla="*/ 657504 h 1315008"/>
              <a:gd name="connsiteX212" fmla="*/ 1814994 w 2429141"/>
              <a:gd name="connsiteY212" fmla="*/ 671220 h 1315008"/>
              <a:gd name="connsiteX213" fmla="*/ 1801278 w 2429141"/>
              <a:gd name="connsiteY213" fmla="*/ 657504 h 1315008"/>
              <a:gd name="connsiteX214" fmla="*/ 1814994 w 2429141"/>
              <a:gd name="connsiteY214" fmla="*/ 643788 h 1315008"/>
              <a:gd name="connsiteX215" fmla="*/ 1614852 w 2429141"/>
              <a:gd name="connsiteY215" fmla="*/ 643788 h 1315008"/>
              <a:gd name="connsiteX216" fmla="*/ 1628568 w 2429141"/>
              <a:gd name="connsiteY216" fmla="*/ 657504 h 1315008"/>
              <a:gd name="connsiteX217" fmla="*/ 1614852 w 2429141"/>
              <a:gd name="connsiteY217" fmla="*/ 671220 h 1315008"/>
              <a:gd name="connsiteX218" fmla="*/ 1601136 w 2429141"/>
              <a:gd name="connsiteY218" fmla="*/ 657504 h 1315008"/>
              <a:gd name="connsiteX219" fmla="*/ 1614852 w 2429141"/>
              <a:gd name="connsiteY219" fmla="*/ 643788 h 1315008"/>
              <a:gd name="connsiteX220" fmla="*/ 1414710 w 2429141"/>
              <a:gd name="connsiteY220" fmla="*/ 643788 h 1315008"/>
              <a:gd name="connsiteX221" fmla="*/ 1428426 w 2429141"/>
              <a:gd name="connsiteY221" fmla="*/ 657504 h 1315008"/>
              <a:gd name="connsiteX222" fmla="*/ 1414710 w 2429141"/>
              <a:gd name="connsiteY222" fmla="*/ 671220 h 1315008"/>
              <a:gd name="connsiteX223" fmla="*/ 1400994 w 2429141"/>
              <a:gd name="connsiteY223" fmla="*/ 657504 h 1315008"/>
              <a:gd name="connsiteX224" fmla="*/ 1414710 w 2429141"/>
              <a:gd name="connsiteY224" fmla="*/ 643788 h 1315008"/>
              <a:gd name="connsiteX225" fmla="*/ 1214568 w 2429141"/>
              <a:gd name="connsiteY225" fmla="*/ 643788 h 1315008"/>
              <a:gd name="connsiteX226" fmla="*/ 1228284 w 2429141"/>
              <a:gd name="connsiteY226" fmla="*/ 657504 h 1315008"/>
              <a:gd name="connsiteX227" fmla="*/ 1214568 w 2429141"/>
              <a:gd name="connsiteY227" fmla="*/ 671220 h 1315008"/>
              <a:gd name="connsiteX228" fmla="*/ 1200852 w 2429141"/>
              <a:gd name="connsiteY228" fmla="*/ 657504 h 1315008"/>
              <a:gd name="connsiteX229" fmla="*/ 1214568 w 2429141"/>
              <a:gd name="connsiteY229" fmla="*/ 643788 h 1315008"/>
              <a:gd name="connsiteX230" fmla="*/ 1014426 w 2429141"/>
              <a:gd name="connsiteY230" fmla="*/ 643788 h 1315008"/>
              <a:gd name="connsiteX231" fmla="*/ 1028142 w 2429141"/>
              <a:gd name="connsiteY231" fmla="*/ 657504 h 1315008"/>
              <a:gd name="connsiteX232" fmla="*/ 1014426 w 2429141"/>
              <a:gd name="connsiteY232" fmla="*/ 671220 h 1315008"/>
              <a:gd name="connsiteX233" fmla="*/ 1000710 w 2429141"/>
              <a:gd name="connsiteY233" fmla="*/ 657504 h 1315008"/>
              <a:gd name="connsiteX234" fmla="*/ 1014426 w 2429141"/>
              <a:gd name="connsiteY234" fmla="*/ 643788 h 1315008"/>
              <a:gd name="connsiteX235" fmla="*/ 814284 w 2429141"/>
              <a:gd name="connsiteY235" fmla="*/ 643788 h 1315008"/>
              <a:gd name="connsiteX236" fmla="*/ 828000 w 2429141"/>
              <a:gd name="connsiteY236" fmla="*/ 657504 h 1315008"/>
              <a:gd name="connsiteX237" fmla="*/ 814284 w 2429141"/>
              <a:gd name="connsiteY237" fmla="*/ 671220 h 1315008"/>
              <a:gd name="connsiteX238" fmla="*/ 800568 w 2429141"/>
              <a:gd name="connsiteY238" fmla="*/ 657504 h 1315008"/>
              <a:gd name="connsiteX239" fmla="*/ 814284 w 2429141"/>
              <a:gd name="connsiteY239" fmla="*/ 643788 h 1315008"/>
              <a:gd name="connsiteX240" fmla="*/ 614142 w 2429141"/>
              <a:gd name="connsiteY240" fmla="*/ 643788 h 1315008"/>
              <a:gd name="connsiteX241" fmla="*/ 627858 w 2429141"/>
              <a:gd name="connsiteY241" fmla="*/ 657504 h 1315008"/>
              <a:gd name="connsiteX242" fmla="*/ 614142 w 2429141"/>
              <a:gd name="connsiteY242" fmla="*/ 671220 h 1315008"/>
              <a:gd name="connsiteX243" fmla="*/ 600426 w 2429141"/>
              <a:gd name="connsiteY243" fmla="*/ 657504 h 1315008"/>
              <a:gd name="connsiteX244" fmla="*/ 614142 w 2429141"/>
              <a:gd name="connsiteY244" fmla="*/ 643788 h 1315008"/>
              <a:gd name="connsiteX245" fmla="*/ 414000 w 2429141"/>
              <a:gd name="connsiteY245" fmla="*/ 643788 h 1315008"/>
              <a:gd name="connsiteX246" fmla="*/ 427716 w 2429141"/>
              <a:gd name="connsiteY246" fmla="*/ 657504 h 1315008"/>
              <a:gd name="connsiteX247" fmla="*/ 414000 w 2429141"/>
              <a:gd name="connsiteY247" fmla="*/ 671220 h 1315008"/>
              <a:gd name="connsiteX248" fmla="*/ 400284 w 2429141"/>
              <a:gd name="connsiteY248" fmla="*/ 657504 h 1315008"/>
              <a:gd name="connsiteX249" fmla="*/ 414000 w 2429141"/>
              <a:gd name="connsiteY249" fmla="*/ 643788 h 1315008"/>
              <a:gd name="connsiteX250" fmla="*/ 213858 w 2429141"/>
              <a:gd name="connsiteY250" fmla="*/ 643788 h 1315008"/>
              <a:gd name="connsiteX251" fmla="*/ 227574 w 2429141"/>
              <a:gd name="connsiteY251" fmla="*/ 657504 h 1315008"/>
              <a:gd name="connsiteX252" fmla="*/ 213858 w 2429141"/>
              <a:gd name="connsiteY252" fmla="*/ 671220 h 1315008"/>
              <a:gd name="connsiteX253" fmla="*/ 200142 w 2429141"/>
              <a:gd name="connsiteY253" fmla="*/ 657504 h 1315008"/>
              <a:gd name="connsiteX254" fmla="*/ 213858 w 2429141"/>
              <a:gd name="connsiteY254" fmla="*/ 643788 h 1315008"/>
              <a:gd name="connsiteX255" fmla="*/ 13716 w 2429141"/>
              <a:gd name="connsiteY255" fmla="*/ 643788 h 1315008"/>
              <a:gd name="connsiteX256" fmla="*/ 27432 w 2429141"/>
              <a:gd name="connsiteY256" fmla="*/ 657504 h 1315008"/>
              <a:gd name="connsiteX257" fmla="*/ 13716 w 2429141"/>
              <a:gd name="connsiteY257" fmla="*/ 671220 h 1315008"/>
              <a:gd name="connsiteX258" fmla="*/ 0 w 2429141"/>
              <a:gd name="connsiteY258" fmla="*/ 657504 h 1315008"/>
              <a:gd name="connsiteX259" fmla="*/ 13716 w 2429141"/>
              <a:gd name="connsiteY259" fmla="*/ 643788 h 1315008"/>
              <a:gd name="connsiteX260" fmla="*/ 2415425 w 2429141"/>
              <a:gd name="connsiteY260" fmla="*/ 429192 h 1315008"/>
              <a:gd name="connsiteX261" fmla="*/ 2429141 w 2429141"/>
              <a:gd name="connsiteY261" fmla="*/ 442908 h 1315008"/>
              <a:gd name="connsiteX262" fmla="*/ 2415425 w 2429141"/>
              <a:gd name="connsiteY262" fmla="*/ 456624 h 1315008"/>
              <a:gd name="connsiteX263" fmla="*/ 2401709 w 2429141"/>
              <a:gd name="connsiteY263" fmla="*/ 442908 h 1315008"/>
              <a:gd name="connsiteX264" fmla="*/ 2415425 w 2429141"/>
              <a:gd name="connsiteY264" fmla="*/ 429192 h 1315008"/>
              <a:gd name="connsiteX265" fmla="*/ 2215278 w 2429141"/>
              <a:gd name="connsiteY265" fmla="*/ 429192 h 1315008"/>
              <a:gd name="connsiteX266" fmla="*/ 2228994 w 2429141"/>
              <a:gd name="connsiteY266" fmla="*/ 442908 h 1315008"/>
              <a:gd name="connsiteX267" fmla="*/ 2215278 w 2429141"/>
              <a:gd name="connsiteY267" fmla="*/ 456624 h 1315008"/>
              <a:gd name="connsiteX268" fmla="*/ 2201562 w 2429141"/>
              <a:gd name="connsiteY268" fmla="*/ 442908 h 1315008"/>
              <a:gd name="connsiteX269" fmla="*/ 2215278 w 2429141"/>
              <a:gd name="connsiteY269" fmla="*/ 429192 h 1315008"/>
              <a:gd name="connsiteX270" fmla="*/ 2015136 w 2429141"/>
              <a:gd name="connsiteY270" fmla="*/ 429192 h 1315008"/>
              <a:gd name="connsiteX271" fmla="*/ 2028852 w 2429141"/>
              <a:gd name="connsiteY271" fmla="*/ 442908 h 1315008"/>
              <a:gd name="connsiteX272" fmla="*/ 2015136 w 2429141"/>
              <a:gd name="connsiteY272" fmla="*/ 456624 h 1315008"/>
              <a:gd name="connsiteX273" fmla="*/ 2001420 w 2429141"/>
              <a:gd name="connsiteY273" fmla="*/ 442908 h 1315008"/>
              <a:gd name="connsiteX274" fmla="*/ 2015136 w 2429141"/>
              <a:gd name="connsiteY274" fmla="*/ 429192 h 1315008"/>
              <a:gd name="connsiteX275" fmla="*/ 1814994 w 2429141"/>
              <a:gd name="connsiteY275" fmla="*/ 429192 h 1315008"/>
              <a:gd name="connsiteX276" fmla="*/ 1828710 w 2429141"/>
              <a:gd name="connsiteY276" fmla="*/ 442908 h 1315008"/>
              <a:gd name="connsiteX277" fmla="*/ 1814994 w 2429141"/>
              <a:gd name="connsiteY277" fmla="*/ 456624 h 1315008"/>
              <a:gd name="connsiteX278" fmla="*/ 1801278 w 2429141"/>
              <a:gd name="connsiteY278" fmla="*/ 442908 h 1315008"/>
              <a:gd name="connsiteX279" fmla="*/ 1814994 w 2429141"/>
              <a:gd name="connsiteY279" fmla="*/ 429192 h 1315008"/>
              <a:gd name="connsiteX280" fmla="*/ 1614852 w 2429141"/>
              <a:gd name="connsiteY280" fmla="*/ 429192 h 1315008"/>
              <a:gd name="connsiteX281" fmla="*/ 1628568 w 2429141"/>
              <a:gd name="connsiteY281" fmla="*/ 442908 h 1315008"/>
              <a:gd name="connsiteX282" fmla="*/ 1614852 w 2429141"/>
              <a:gd name="connsiteY282" fmla="*/ 456624 h 1315008"/>
              <a:gd name="connsiteX283" fmla="*/ 1601136 w 2429141"/>
              <a:gd name="connsiteY283" fmla="*/ 442908 h 1315008"/>
              <a:gd name="connsiteX284" fmla="*/ 1614852 w 2429141"/>
              <a:gd name="connsiteY284" fmla="*/ 429192 h 1315008"/>
              <a:gd name="connsiteX285" fmla="*/ 1414710 w 2429141"/>
              <a:gd name="connsiteY285" fmla="*/ 429192 h 1315008"/>
              <a:gd name="connsiteX286" fmla="*/ 1428426 w 2429141"/>
              <a:gd name="connsiteY286" fmla="*/ 442908 h 1315008"/>
              <a:gd name="connsiteX287" fmla="*/ 1414710 w 2429141"/>
              <a:gd name="connsiteY287" fmla="*/ 456624 h 1315008"/>
              <a:gd name="connsiteX288" fmla="*/ 1400994 w 2429141"/>
              <a:gd name="connsiteY288" fmla="*/ 442908 h 1315008"/>
              <a:gd name="connsiteX289" fmla="*/ 1414710 w 2429141"/>
              <a:gd name="connsiteY289" fmla="*/ 429192 h 1315008"/>
              <a:gd name="connsiteX290" fmla="*/ 1214568 w 2429141"/>
              <a:gd name="connsiteY290" fmla="*/ 429192 h 1315008"/>
              <a:gd name="connsiteX291" fmla="*/ 1228284 w 2429141"/>
              <a:gd name="connsiteY291" fmla="*/ 442908 h 1315008"/>
              <a:gd name="connsiteX292" fmla="*/ 1214568 w 2429141"/>
              <a:gd name="connsiteY292" fmla="*/ 456624 h 1315008"/>
              <a:gd name="connsiteX293" fmla="*/ 1200852 w 2429141"/>
              <a:gd name="connsiteY293" fmla="*/ 442908 h 1315008"/>
              <a:gd name="connsiteX294" fmla="*/ 1214568 w 2429141"/>
              <a:gd name="connsiteY294" fmla="*/ 429192 h 1315008"/>
              <a:gd name="connsiteX295" fmla="*/ 1014426 w 2429141"/>
              <a:gd name="connsiteY295" fmla="*/ 429192 h 1315008"/>
              <a:gd name="connsiteX296" fmla="*/ 1028142 w 2429141"/>
              <a:gd name="connsiteY296" fmla="*/ 442908 h 1315008"/>
              <a:gd name="connsiteX297" fmla="*/ 1014426 w 2429141"/>
              <a:gd name="connsiteY297" fmla="*/ 456624 h 1315008"/>
              <a:gd name="connsiteX298" fmla="*/ 1000710 w 2429141"/>
              <a:gd name="connsiteY298" fmla="*/ 442908 h 1315008"/>
              <a:gd name="connsiteX299" fmla="*/ 1014426 w 2429141"/>
              <a:gd name="connsiteY299" fmla="*/ 429192 h 1315008"/>
              <a:gd name="connsiteX300" fmla="*/ 814284 w 2429141"/>
              <a:gd name="connsiteY300" fmla="*/ 429192 h 1315008"/>
              <a:gd name="connsiteX301" fmla="*/ 828000 w 2429141"/>
              <a:gd name="connsiteY301" fmla="*/ 442908 h 1315008"/>
              <a:gd name="connsiteX302" fmla="*/ 814284 w 2429141"/>
              <a:gd name="connsiteY302" fmla="*/ 456624 h 1315008"/>
              <a:gd name="connsiteX303" fmla="*/ 800568 w 2429141"/>
              <a:gd name="connsiteY303" fmla="*/ 442908 h 1315008"/>
              <a:gd name="connsiteX304" fmla="*/ 814284 w 2429141"/>
              <a:gd name="connsiteY304" fmla="*/ 429192 h 1315008"/>
              <a:gd name="connsiteX305" fmla="*/ 614142 w 2429141"/>
              <a:gd name="connsiteY305" fmla="*/ 429192 h 1315008"/>
              <a:gd name="connsiteX306" fmla="*/ 627858 w 2429141"/>
              <a:gd name="connsiteY306" fmla="*/ 442908 h 1315008"/>
              <a:gd name="connsiteX307" fmla="*/ 614142 w 2429141"/>
              <a:gd name="connsiteY307" fmla="*/ 456624 h 1315008"/>
              <a:gd name="connsiteX308" fmla="*/ 600426 w 2429141"/>
              <a:gd name="connsiteY308" fmla="*/ 442908 h 1315008"/>
              <a:gd name="connsiteX309" fmla="*/ 614142 w 2429141"/>
              <a:gd name="connsiteY309" fmla="*/ 429192 h 1315008"/>
              <a:gd name="connsiteX310" fmla="*/ 414000 w 2429141"/>
              <a:gd name="connsiteY310" fmla="*/ 429192 h 1315008"/>
              <a:gd name="connsiteX311" fmla="*/ 427716 w 2429141"/>
              <a:gd name="connsiteY311" fmla="*/ 442908 h 1315008"/>
              <a:gd name="connsiteX312" fmla="*/ 414000 w 2429141"/>
              <a:gd name="connsiteY312" fmla="*/ 456624 h 1315008"/>
              <a:gd name="connsiteX313" fmla="*/ 400284 w 2429141"/>
              <a:gd name="connsiteY313" fmla="*/ 442908 h 1315008"/>
              <a:gd name="connsiteX314" fmla="*/ 414000 w 2429141"/>
              <a:gd name="connsiteY314" fmla="*/ 429192 h 1315008"/>
              <a:gd name="connsiteX315" fmla="*/ 213858 w 2429141"/>
              <a:gd name="connsiteY315" fmla="*/ 429192 h 1315008"/>
              <a:gd name="connsiteX316" fmla="*/ 227574 w 2429141"/>
              <a:gd name="connsiteY316" fmla="*/ 442908 h 1315008"/>
              <a:gd name="connsiteX317" fmla="*/ 213858 w 2429141"/>
              <a:gd name="connsiteY317" fmla="*/ 456624 h 1315008"/>
              <a:gd name="connsiteX318" fmla="*/ 200142 w 2429141"/>
              <a:gd name="connsiteY318" fmla="*/ 442908 h 1315008"/>
              <a:gd name="connsiteX319" fmla="*/ 213858 w 2429141"/>
              <a:gd name="connsiteY319" fmla="*/ 429192 h 1315008"/>
              <a:gd name="connsiteX320" fmla="*/ 13716 w 2429141"/>
              <a:gd name="connsiteY320" fmla="*/ 429192 h 1315008"/>
              <a:gd name="connsiteX321" fmla="*/ 27432 w 2429141"/>
              <a:gd name="connsiteY321" fmla="*/ 442908 h 1315008"/>
              <a:gd name="connsiteX322" fmla="*/ 13716 w 2429141"/>
              <a:gd name="connsiteY322" fmla="*/ 456624 h 1315008"/>
              <a:gd name="connsiteX323" fmla="*/ 0 w 2429141"/>
              <a:gd name="connsiteY323" fmla="*/ 442908 h 1315008"/>
              <a:gd name="connsiteX324" fmla="*/ 13716 w 2429141"/>
              <a:gd name="connsiteY324" fmla="*/ 429192 h 1315008"/>
              <a:gd name="connsiteX325" fmla="*/ 2415425 w 2429141"/>
              <a:gd name="connsiteY325" fmla="*/ 214596 h 1315008"/>
              <a:gd name="connsiteX326" fmla="*/ 2429141 w 2429141"/>
              <a:gd name="connsiteY326" fmla="*/ 228312 h 1315008"/>
              <a:gd name="connsiteX327" fmla="*/ 2415425 w 2429141"/>
              <a:gd name="connsiteY327" fmla="*/ 242028 h 1315008"/>
              <a:gd name="connsiteX328" fmla="*/ 2401709 w 2429141"/>
              <a:gd name="connsiteY328" fmla="*/ 228312 h 1315008"/>
              <a:gd name="connsiteX329" fmla="*/ 2415425 w 2429141"/>
              <a:gd name="connsiteY329" fmla="*/ 214596 h 1315008"/>
              <a:gd name="connsiteX330" fmla="*/ 2215278 w 2429141"/>
              <a:gd name="connsiteY330" fmla="*/ 214596 h 1315008"/>
              <a:gd name="connsiteX331" fmla="*/ 2228994 w 2429141"/>
              <a:gd name="connsiteY331" fmla="*/ 228312 h 1315008"/>
              <a:gd name="connsiteX332" fmla="*/ 2215278 w 2429141"/>
              <a:gd name="connsiteY332" fmla="*/ 242028 h 1315008"/>
              <a:gd name="connsiteX333" fmla="*/ 2201562 w 2429141"/>
              <a:gd name="connsiteY333" fmla="*/ 228312 h 1315008"/>
              <a:gd name="connsiteX334" fmla="*/ 2215278 w 2429141"/>
              <a:gd name="connsiteY334" fmla="*/ 214596 h 1315008"/>
              <a:gd name="connsiteX335" fmla="*/ 2015136 w 2429141"/>
              <a:gd name="connsiteY335" fmla="*/ 214596 h 1315008"/>
              <a:gd name="connsiteX336" fmla="*/ 2028852 w 2429141"/>
              <a:gd name="connsiteY336" fmla="*/ 228312 h 1315008"/>
              <a:gd name="connsiteX337" fmla="*/ 2015136 w 2429141"/>
              <a:gd name="connsiteY337" fmla="*/ 242028 h 1315008"/>
              <a:gd name="connsiteX338" fmla="*/ 2001420 w 2429141"/>
              <a:gd name="connsiteY338" fmla="*/ 228312 h 1315008"/>
              <a:gd name="connsiteX339" fmla="*/ 2015136 w 2429141"/>
              <a:gd name="connsiteY339" fmla="*/ 214596 h 1315008"/>
              <a:gd name="connsiteX340" fmla="*/ 1814994 w 2429141"/>
              <a:gd name="connsiteY340" fmla="*/ 214596 h 1315008"/>
              <a:gd name="connsiteX341" fmla="*/ 1828710 w 2429141"/>
              <a:gd name="connsiteY341" fmla="*/ 228312 h 1315008"/>
              <a:gd name="connsiteX342" fmla="*/ 1814994 w 2429141"/>
              <a:gd name="connsiteY342" fmla="*/ 242028 h 1315008"/>
              <a:gd name="connsiteX343" fmla="*/ 1801278 w 2429141"/>
              <a:gd name="connsiteY343" fmla="*/ 228312 h 1315008"/>
              <a:gd name="connsiteX344" fmla="*/ 1814994 w 2429141"/>
              <a:gd name="connsiteY344" fmla="*/ 214596 h 1315008"/>
              <a:gd name="connsiteX345" fmla="*/ 1614852 w 2429141"/>
              <a:gd name="connsiteY345" fmla="*/ 214596 h 1315008"/>
              <a:gd name="connsiteX346" fmla="*/ 1628568 w 2429141"/>
              <a:gd name="connsiteY346" fmla="*/ 228312 h 1315008"/>
              <a:gd name="connsiteX347" fmla="*/ 1614852 w 2429141"/>
              <a:gd name="connsiteY347" fmla="*/ 242028 h 1315008"/>
              <a:gd name="connsiteX348" fmla="*/ 1601136 w 2429141"/>
              <a:gd name="connsiteY348" fmla="*/ 228312 h 1315008"/>
              <a:gd name="connsiteX349" fmla="*/ 1614852 w 2429141"/>
              <a:gd name="connsiteY349" fmla="*/ 214596 h 1315008"/>
              <a:gd name="connsiteX350" fmla="*/ 1414710 w 2429141"/>
              <a:gd name="connsiteY350" fmla="*/ 214596 h 1315008"/>
              <a:gd name="connsiteX351" fmla="*/ 1428426 w 2429141"/>
              <a:gd name="connsiteY351" fmla="*/ 228312 h 1315008"/>
              <a:gd name="connsiteX352" fmla="*/ 1414710 w 2429141"/>
              <a:gd name="connsiteY352" fmla="*/ 242028 h 1315008"/>
              <a:gd name="connsiteX353" fmla="*/ 1400994 w 2429141"/>
              <a:gd name="connsiteY353" fmla="*/ 228312 h 1315008"/>
              <a:gd name="connsiteX354" fmla="*/ 1414710 w 2429141"/>
              <a:gd name="connsiteY354" fmla="*/ 214596 h 1315008"/>
              <a:gd name="connsiteX355" fmla="*/ 1214568 w 2429141"/>
              <a:gd name="connsiteY355" fmla="*/ 214596 h 1315008"/>
              <a:gd name="connsiteX356" fmla="*/ 1228284 w 2429141"/>
              <a:gd name="connsiteY356" fmla="*/ 228312 h 1315008"/>
              <a:gd name="connsiteX357" fmla="*/ 1214568 w 2429141"/>
              <a:gd name="connsiteY357" fmla="*/ 242028 h 1315008"/>
              <a:gd name="connsiteX358" fmla="*/ 1200852 w 2429141"/>
              <a:gd name="connsiteY358" fmla="*/ 228312 h 1315008"/>
              <a:gd name="connsiteX359" fmla="*/ 1214568 w 2429141"/>
              <a:gd name="connsiteY359" fmla="*/ 214596 h 1315008"/>
              <a:gd name="connsiteX360" fmla="*/ 1014426 w 2429141"/>
              <a:gd name="connsiteY360" fmla="*/ 214596 h 1315008"/>
              <a:gd name="connsiteX361" fmla="*/ 1028142 w 2429141"/>
              <a:gd name="connsiteY361" fmla="*/ 228312 h 1315008"/>
              <a:gd name="connsiteX362" fmla="*/ 1014426 w 2429141"/>
              <a:gd name="connsiteY362" fmla="*/ 242028 h 1315008"/>
              <a:gd name="connsiteX363" fmla="*/ 1000710 w 2429141"/>
              <a:gd name="connsiteY363" fmla="*/ 228312 h 1315008"/>
              <a:gd name="connsiteX364" fmla="*/ 1014426 w 2429141"/>
              <a:gd name="connsiteY364" fmla="*/ 214596 h 1315008"/>
              <a:gd name="connsiteX365" fmla="*/ 814284 w 2429141"/>
              <a:gd name="connsiteY365" fmla="*/ 214596 h 1315008"/>
              <a:gd name="connsiteX366" fmla="*/ 828000 w 2429141"/>
              <a:gd name="connsiteY366" fmla="*/ 228312 h 1315008"/>
              <a:gd name="connsiteX367" fmla="*/ 814284 w 2429141"/>
              <a:gd name="connsiteY367" fmla="*/ 242028 h 1315008"/>
              <a:gd name="connsiteX368" fmla="*/ 800568 w 2429141"/>
              <a:gd name="connsiteY368" fmla="*/ 228312 h 1315008"/>
              <a:gd name="connsiteX369" fmla="*/ 814284 w 2429141"/>
              <a:gd name="connsiteY369" fmla="*/ 214596 h 1315008"/>
              <a:gd name="connsiteX370" fmla="*/ 614142 w 2429141"/>
              <a:gd name="connsiteY370" fmla="*/ 214596 h 1315008"/>
              <a:gd name="connsiteX371" fmla="*/ 627858 w 2429141"/>
              <a:gd name="connsiteY371" fmla="*/ 228312 h 1315008"/>
              <a:gd name="connsiteX372" fmla="*/ 614142 w 2429141"/>
              <a:gd name="connsiteY372" fmla="*/ 242028 h 1315008"/>
              <a:gd name="connsiteX373" fmla="*/ 600426 w 2429141"/>
              <a:gd name="connsiteY373" fmla="*/ 228312 h 1315008"/>
              <a:gd name="connsiteX374" fmla="*/ 614142 w 2429141"/>
              <a:gd name="connsiteY374" fmla="*/ 214596 h 1315008"/>
              <a:gd name="connsiteX375" fmla="*/ 414000 w 2429141"/>
              <a:gd name="connsiteY375" fmla="*/ 214596 h 1315008"/>
              <a:gd name="connsiteX376" fmla="*/ 427716 w 2429141"/>
              <a:gd name="connsiteY376" fmla="*/ 228312 h 1315008"/>
              <a:gd name="connsiteX377" fmla="*/ 414000 w 2429141"/>
              <a:gd name="connsiteY377" fmla="*/ 242028 h 1315008"/>
              <a:gd name="connsiteX378" fmla="*/ 400284 w 2429141"/>
              <a:gd name="connsiteY378" fmla="*/ 228312 h 1315008"/>
              <a:gd name="connsiteX379" fmla="*/ 414000 w 2429141"/>
              <a:gd name="connsiteY379" fmla="*/ 214596 h 1315008"/>
              <a:gd name="connsiteX380" fmla="*/ 213858 w 2429141"/>
              <a:gd name="connsiteY380" fmla="*/ 214596 h 1315008"/>
              <a:gd name="connsiteX381" fmla="*/ 227574 w 2429141"/>
              <a:gd name="connsiteY381" fmla="*/ 228312 h 1315008"/>
              <a:gd name="connsiteX382" fmla="*/ 213858 w 2429141"/>
              <a:gd name="connsiteY382" fmla="*/ 242028 h 1315008"/>
              <a:gd name="connsiteX383" fmla="*/ 200142 w 2429141"/>
              <a:gd name="connsiteY383" fmla="*/ 228312 h 1315008"/>
              <a:gd name="connsiteX384" fmla="*/ 213858 w 2429141"/>
              <a:gd name="connsiteY384" fmla="*/ 214596 h 1315008"/>
              <a:gd name="connsiteX385" fmla="*/ 13716 w 2429141"/>
              <a:gd name="connsiteY385" fmla="*/ 214596 h 1315008"/>
              <a:gd name="connsiteX386" fmla="*/ 27432 w 2429141"/>
              <a:gd name="connsiteY386" fmla="*/ 228312 h 1315008"/>
              <a:gd name="connsiteX387" fmla="*/ 13716 w 2429141"/>
              <a:gd name="connsiteY387" fmla="*/ 242028 h 1315008"/>
              <a:gd name="connsiteX388" fmla="*/ 0 w 2429141"/>
              <a:gd name="connsiteY388" fmla="*/ 228312 h 1315008"/>
              <a:gd name="connsiteX389" fmla="*/ 13716 w 2429141"/>
              <a:gd name="connsiteY389" fmla="*/ 214596 h 1315008"/>
              <a:gd name="connsiteX390" fmla="*/ 2415425 w 2429141"/>
              <a:gd name="connsiteY390" fmla="*/ 0 h 1315008"/>
              <a:gd name="connsiteX391" fmla="*/ 2429141 w 2429141"/>
              <a:gd name="connsiteY391" fmla="*/ 13716 h 1315008"/>
              <a:gd name="connsiteX392" fmla="*/ 2415425 w 2429141"/>
              <a:gd name="connsiteY392" fmla="*/ 27432 h 1315008"/>
              <a:gd name="connsiteX393" fmla="*/ 2401709 w 2429141"/>
              <a:gd name="connsiteY393" fmla="*/ 13716 h 1315008"/>
              <a:gd name="connsiteX394" fmla="*/ 2415425 w 2429141"/>
              <a:gd name="connsiteY394" fmla="*/ 0 h 1315008"/>
              <a:gd name="connsiteX395" fmla="*/ 2215278 w 2429141"/>
              <a:gd name="connsiteY395" fmla="*/ 0 h 1315008"/>
              <a:gd name="connsiteX396" fmla="*/ 2228994 w 2429141"/>
              <a:gd name="connsiteY396" fmla="*/ 13716 h 1315008"/>
              <a:gd name="connsiteX397" fmla="*/ 2215278 w 2429141"/>
              <a:gd name="connsiteY397" fmla="*/ 27432 h 1315008"/>
              <a:gd name="connsiteX398" fmla="*/ 2201562 w 2429141"/>
              <a:gd name="connsiteY398" fmla="*/ 13716 h 1315008"/>
              <a:gd name="connsiteX399" fmla="*/ 2215278 w 2429141"/>
              <a:gd name="connsiteY399" fmla="*/ 0 h 1315008"/>
              <a:gd name="connsiteX400" fmla="*/ 2015136 w 2429141"/>
              <a:gd name="connsiteY400" fmla="*/ 0 h 1315008"/>
              <a:gd name="connsiteX401" fmla="*/ 2028852 w 2429141"/>
              <a:gd name="connsiteY401" fmla="*/ 13716 h 1315008"/>
              <a:gd name="connsiteX402" fmla="*/ 2015136 w 2429141"/>
              <a:gd name="connsiteY402" fmla="*/ 27432 h 1315008"/>
              <a:gd name="connsiteX403" fmla="*/ 2001420 w 2429141"/>
              <a:gd name="connsiteY403" fmla="*/ 13716 h 1315008"/>
              <a:gd name="connsiteX404" fmla="*/ 2015136 w 2429141"/>
              <a:gd name="connsiteY404" fmla="*/ 0 h 1315008"/>
              <a:gd name="connsiteX405" fmla="*/ 1814994 w 2429141"/>
              <a:gd name="connsiteY405" fmla="*/ 0 h 1315008"/>
              <a:gd name="connsiteX406" fmla="*/ 1828710 w 2429141"/>
              <a:gd name="connsiteY406" fmla="*/ 13716 h 1315008"/>
              <a:gd name="connsiteX407" fmla="*/ 1814994 w 2429141"/>
              <a:gd name="connsiteY407" fmla="*/ 27432 h 1315008"/>
              <a:gd name="connsiteX408" fmla="*/ 1801278 w 2429141"/>
              <a:gd name="connsiteY408" fmla="*/ 13716 h 1315008"/>
              <a:gd name="connsiteX409" fmla="*/ 1814994 w 2429141"/>
              <a:gd name="connsiteY409" fmla="*/ 0 h 1315008"/>
              <a:gd name="connsiteX410" fmla="*/ 1614852 w 2429141"/>
              <a:gd name="connsiteY410" fmla="*/ 0 h 1315008"/>
              <a:gd name="connsiteX411" fmla="*/ 1628568 w 2429141"/>
              <a:gd name="connsiteY411" fmla="*/ 13716 h 1315008"/>
              <a:gd name="connsiteX412" fmla="*/ 1614852 w 2429141"/>
              <a:gd name="connsiteY412" fmla="*/ 27432 h 1315008"/>
              <a:gd name="connsiteX413" fmla="*/ 1601136 w 2429141"/>
              <a:gd name="connsiteY413" fmla="*/ 13716 h 1315008"/>
              <a:gd name="connsiteX414" fmla="*/ 1614852 w 2429141"/>
              <a:gd name="connsiteY414" fmla="*/ 0 h 1315008"/>
              <a:gd name="connsiteX415" fmla="*/ 1414710 w 2429141"/>
              <a:gd name="connsiteY415" fmla="*/ 0 h 1315008"/>
              <a:gd name="connsiteX416" fmla="*/ 1428426 w 2429141"/>
              <a:gd name="connsiteY416" fmla="*/ 13716 h 1315008"/>
              <a:gd name="connsiteX417" fmla="*/ 1414710 w 2429141"/>
              <a:gd name="connsiteY417" fmla="*/ 27432 h 1315008"/>
              <a:gd name="connsiteX418" fmla="*/ 1400994 w 2429141"/>
              <a:gd name="connsiteY418" fmla="*/ 13716 h 1315008"/>
              <a:gd name="connsiteX419" fmla="*/ 1414710 w 2429141"/>
              <a:gd name="connsiteY419" fmla="*/ 0 h 1315008"/>
              <a:gd name="connsiteX420" fmla="*/ 1214568 w 2429141"/>
              <a:gd name="connsiteY420" fmla="*/ 0 h 1315008"/>
              <a:gd name="connsiteX421" fmla="*/ 1228284 w 2429141"/>
              <a:gd name="connsiteY421" fmla="*/ 13716 h 1315008"/>
              <a:gd name="connsiteX422" fmla="*/ 1214568 w 2429141"/>
              <a:gd name="connsiteY422" fmla="*/ 27432 h 1315008"/>
              <a:gd name="connsiteX423" fmla="*/ 1200852 w 2429141"/>
              <a:gd name="connsiteY423" fmla="*/ 13716 h 1315008"/>
              <a:gd name="connsiteX424" fmla="*/ 1214568 w 2429141"/>
              <a:gd name="connsiteY424" fmla="*/ 0 h 1315008"/>
              <a:gd name="connsiteX425" fmla="*/ 1014426 w 2429141"/>
              <a:gd name="connsiteY425" fmla="*/ 0 h 1315008"/>
              <a:gd name="connsiteX426" fmla="*/ 1028142 w 2429141"/>
              <a:gd name="connsiteY426" fmla="*/ 13716 h 1315008"/>
              <a:gd name="connsiteX427" fmla="*/ 1014426 w 2429141"/>
              <a:gd name="connsiteY427" fmla="*/ 27432 h 1315008"/>
              <a:gd name="connsiteX428" fmla="*/ 1000710 w 2429141"/>
              <a:gd name="connsiteY428" fmla="*/ 13716 h 1315008"/>
              <a:gd name="connsiteX429" fmla="*/ 1014426 w 2429141"/>
              <a:gd name="connsiteY429" fmla="*/ 0 h 1315008"/>
              <a:gd name="connsiteX430" fmla="*/ 814284 w 2429141"/>
              <a:gd name="connsiteY430" fmla="*/ 0 h 1315008"/>
              <a:gd name="connsiteX431" fmla="*/ 828000 w 2429141"/>
              <a:gd name="connsiteY431" fmla="*/ 13716 h 1315008"/>
              <a:gd name="connsiteX432" fmla="*/ 814284 w 2429141"/>
              <a:gd name="connsiteY432" fmla="*/ 27432 h 1315008"/>
              <a:gd name="connsiteX433" fmla="*/ 800568 w 2429141"/>
              <a:gd name="connsiteY433" fmla="*/ 13716 h 1315008"/>
              <a:gd name="connsiteX434" fmla="*/ 814284 w 2429141"/>
              <a:gd name="connsiteY434" fmla="*/ 0 h 1315008"/>
              <a:gd name="connsiteX435" fmla="*/ 614142 w 2429141"/>
              <a:gd name="connsiteY435" fmla="*/ 0 h 1315008"/>
              <a:gd name="connsiteX436" fmla="*/ 627858 w 2429141"/>
              <a:gd name="connsiteY436" fmla="*/ 13716 h 1315008"/>
              <a:gd name="connsiteX437" fmla="*/ 614142 w 2429141"/>
              <a:gd name="connsiteY437" fmla="*/ 27432 h 1315008"/>
              <a:gd name="connsiteX438" fmla="*/ 600426 w 2429141"/>
              <a:gd name="connsiteY438" fmla="*/ 13716 h 1315008"/>
              <a:gd name="connsiteX439" fmla="*/ 614142 w 2429141"/>
              <a:gd name="connsiteY439" fmla="*/ 0 h 1315008"/>
              <a:gd name="connsiteX440" fmla="*/ 414000 w 2429141"/>
              <a:gd name="connsiteY440" fmla="*/ 0 h 1315008"/>
              <a:gd name="connsiteX441" fmla="*/ 427716 w 2429141"/>
              <a:gd name="connsiteY441" fmla="*/ 13716 h 1315008"/>
              <a:gd name="connsiteX442" fmla="*/ 414000 w 2429141"/>
              <a:gd name="connsiteY442" fmla="*/ 27432 h 1315008"/>
              <a:gd name="connsiteX443" fmla="*/ 400284 w 2429141"/>
              <a:gd name="connsiteY443" fmla="*/ 13716 h 1315008"/>
              <a:gd name="connsiteX444" fmla="*/ 414000 w 2429141"/>
              <a:gd name="connsiteY444" fmla="*/ 0 h 1315008"/>
              <a:gd name="connsiteX445" fmla="*/ 213858 w 2429141"/>
              <a:gd name="connsiteY445" fmla="*/ 0 h 1315008"/>
              <a:gd name="connsiteX446" fmla="*/ 227574 w 2429141"/>
              <a:gd name="connsiteY446" fmla="*/ 13716 h 1315008"/>
              <a:gd name="connsiteX447" fmla="*/ 213858 w 2429141"/>
              <a:gd name="connsiteY447" fmla="*/ 27432 h 1315008"/>
              <a:gd name="connsiteX448" fmla="*/ 200142 w 2429141"/>
              <a:gd name="connsiteY448" fmla="*/ 13716 h 1315008"/>
              <a:gd name="connsiteX449" fmla="*/ 213858 w 2429141"/>
              <a:gd name="connsiteY449" fmla="*/ 0 h 1315008"/>
              <a:gd name="connsiteX450" fmla="*/ 13716 w 2429141"/>
              <a:gd name="connsiteY450" fmla="*/ 0 h 1315008"/>
              <a:gd name="connsiteX451" fmla="*/ 27432 w 2429141"/>
              <a:gd name="connsiteY451" fmla="*/ 13716 h 1315008"/>
              <a:gd name="connsiteX452" fmla="*/ 13716 w 2429141"/>
              <a:gd name="connsiteY452" fmla="*/ 27432 h 1315008"/>
              <a:gd name="connsiteX453" fmla="*/ 0 w 2429141"/>
              <a:gd name="connsiteY453" fmla="*/ 13716 h 1315008"/>
              <a:gd name="connsiteX454" fmla="*/ 13716 w 2429141"/>
              <a:gd name="connsiteY454" fmla="*/ 0 h 131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Lst>
            <a:rect l="l" t="t" r="r" b="b"/>
            <a:pathLst>
              <a:path w="2429141" h="1315008">
                <a:moveTo>
                  <a:pt x="2415425" y="1287576"/>
                </a:moveTo>
                <a:cubicBezTo>
                  <a:pt x="2423000" y="1287576"/>
                  <a:pt x="2429141" y="1293717"/>
                  <a:pt x="2429141" y="1301292"/>
                </a:cubicBezTo>
                <a:cubicBezTo>
                  <a:pt x="2429141" y="1308867"/>
                  <a:pt x="2423000" y="1315008"/>
                  <a:pt x="2415425" y="1315008"/>
                </a:cubicBezTo>
                <a:cubicBezTo>
                  <a:pt x="2407850" y="1315008"/>
                  <a:pt x="2401709" y="1308867"/>
                  <a:pt x="2401709" y="1301292"/>
                </a:cubicBezTo>
                <a:cubicBezTo>
                  <a:pt x="2401709" y="1293717"/>
                  <a:pt x="2407850" y="1287576"/>
                  <a:pt x="2415425" y="1287576"/>
                </a:cubicBezTo>
                <a:close/>
                <a:moveTo>
                  <a:pt x="2215278" y="1287576"/>
                </a:moveTo>
                <a:cubicBezTo>
                  <a:pt x="2222853" y="1287576"/>
                  <a:pt x="2228994" y="1293717"/>
                  <a:pt x="2228994" y="1301292"/>
                </a:cubicBezTo>
                <a:cubicBezTo>
                  <a:pt x="2228994" y="1308867"/>
                  <a:pt x="2222853" y="1315008"/>
                  <a:pt x="2215278" y="1315008"/>
                </a:cubicBezTo>
                <a:cubicBezTo>
                  <a:pt x="2207703" y="1315008"/>
                  <a:pt x="2201562" y="1308867"/>
                  <a:pt x="2201562" y="1301292"/>
                </a:cubicBezTo>
                <a:cubicBezTo>
                  <a:pt x="2201562" y="1293717"/>
                  <a:pt x="2207703" y="1287576"/>
                  <a:pt x="2215278" y="1287576"/>
                </a:cubicBezTo>
                <a:close/>
                <a:moveTo>
                  <a:pt x="2015136" y="1287576"/>
                </a:moveTo>
                <a:cubicBezTo>
                  <a:pt x="2022711" y="1287576"/>
                  <a:pt x="2028852" y="1293717"/>
                  <a:pt x="2028852" y="1301292"/>
                </a:cubicBezTo>
                <a:cubicBezTo>
                  <a:pt x="2028852" y="1308867"/>
                  <a:pt x="2022711" y="1315008"/>
                  <a:pt x="2015136" y="1315008"/>
                </a:cubicBezTo>
                <a:cubicBezTo>
                  <a:pt x="2007561" y="1315008"/>
                  <a:pt x="2001420" y="1308867"/>
                  <a:pt x="2001420" y="1301292"/>
                </a:cubicBezTo>
                <a:cubicBezTo>
                  <a:pt x="2001420" y="1293717"/>
                  <a:pt x="2007561" y="1287576"/>
                  <a:pt x="2015136" y="1287576"/>
                </a:cubicBezTo>
                <a:close/>
                <a:moveTo>
                  <a:pt x="1814994" y="1287576"/>
                </a:moveTo>
                <a:cubicBezTo>
                  <a:pt x="1822569" y="1287576"/>
                  <a:pt x="1828710" y="1293717"/>
                  <a:pt x="1828710" y="1301292"/>
                </a:cubicBezTo>
                <a:cubicBezTo>
                  <a:pt x="1828710" y="1308867"/>
                  <a:pt x="1822569" y="1315008"/>
                  <a:pt x="1814994" y="1315008"/>
                </a:cubicBezTo>
                <a:cubicBezTo>
                  <a:pt x="1807419" y="1315008"/>
                  <a:pt x="1801278" y="1308867"/>
                  <a:pt x="1801278" y="1301292"/>
                </a:cubicBezTo>
                <a:cubicBezTo>
                  <a:pt x="1801278" y="1293717"/>
                  <a:pt x="1807419" y="1287576"/>
                  <a:pt x="1814994" y="1287576"/>
                </a:cubicBezTo>
                <a:close/>
                <a:moveTo>
                  <a:pt x="1614852" y="1287576"/>
                </a:moveTo>
                <a:cubicBezTo>
                  <a:pt x="1622427" y="1287576"/>
                  <a:pt x="1628568" y="1293717"/>
                  <a:pt x="1628568" y="1301292"/>
                </a:cubicBezTo>
                <a:cubicBezTo>
                  <a:pt x="1628568" y="1308867"/>
                  <a:pt x="1622427" y="1315008"/>
                  <a:pt x="1614852" y="1315008"/>
                </a:cubicBezTo>
                <a:cubicBezTo>
                  <a:pt x="1607277" y="1315008"/>
                  <a:pt x="1601136" y="1308867"/>
                  <a:pt x="1601136" y="1301292"/>
                </a:cubicBezTo>
                <a:cubicBezTo>
                  <a:pt x="1601136" y="1293717"/>
                  <a:pt x="1607277" y="1287576"/>
                  <a:pt x="1614852" y="1287576"/>
                </a:cubicBezTo>
                <a:close/>
                <a:moveTo>
                  <a:pt x="1414710" y="1287576"/>
                </a:moveTo>
                <a:cubicBezTo>
                  <a:pt x="1422285" y="1287576"/>
                  <a:pt x="1428426" y="1293717"/>
                  <a:pt x="1428426" y="1301292"/>
                </a:cubicBezTo>
                <a:cubicBezTo>
                  <a:pt x="1428426" y="1308867"/>
                  <a:pt x="1422285" y="1315008"/>
                  <a:pt x="1414710" y="1315008"/>
                </a:cubicBezTo>
                <a:cubicBezTo>
                  <a:pt x="1407135" y="1315008"/>
                  <a:pt x="1400994" y="1308867"/>
                  <a:pt x="1400994" y="1301292"/>
                </a:cubicBezTo>
                <a:cubicBezTo>
                  <a:pt x="1400994" y="1293717"/>
                  <a:pt x="1407135" y="1287576"/>
                  <a:pt x="1414710" y="1287576"/>
                </a:cubicBezTo>
                <a:close/>
                <a:moveTo>
                  <a:pt x="1214568" y="1287576"/>
                </a:moveTo>
                <a:cubicBezTo>
                  <a:pt x="1222143" y="1287576"/>
                  <a:pt x="1228284" y="1293717"/>
                  <a:pt x="1228284" y="1301292"/>
                </a:cubicBezTo>
                <a:cubicBezTo>
                  <a:pt x="1228284" y="1308867"/>
                  <a:pt x="1222143" y="1315008"/>
                  <a:pt x="1214568" y="1315008"/>
                </a:cubicBezTo>
                <a:cubicBezTo>
                  <a:pt x="1206993" y="1315008"/>
                  <a:pt x="1200852" y="1308867"/>
                  <a:pt x="1200852" y="1301292"/>
                </a:cubicBezTo>
                <a:cubicBezTo>
                  <a:pt x="1200852" y="1293717"/>
                  <a:pt x="1206993" y="1287576"/>
                  <a:pt x="1214568" y="1287576"/>
                </a:cubicBezTo>
                <a:close/>
                <a:moveTo>
                  <a:pt x="1014426" y="1287576"/>
                </a:moveTo>
                <a:cubicBezTo>
                  <a:pt x="1022001" y="1287576"/>
                  <a:pt x="1028142" y="1293717"/>
                  <a:pt x="1028142" y="1301292"/>
                </a:cubicBezTo>
                <a:cubicBezTo>
                  <a:pt x="1028142" y="1308867"/>
                  <a:pt x="1022001" y="1315008"/>
                  <a:pt x="1014426" y="1315008"/>
                </a:cubicBezTo>
                <a:cubicBezTo>
                  <a:pt x="1006851" y="1315008"/>
                  <a:pt x="1000710" y="1308867"/>
                  <a:pt x="1000710" y="1301292"/>
                </a:cubicBezTo>
                <a:cubicBezTo>
                  <a:pt x="1000710" y="1293717"/>
                  <a:pt x="1006851" y="1287576"/>
                  <a:pt x="1014426" y="1287576"/>
                </a:cubicBezTo>
                <a:close/>
                <a:moveTo>
                  <a:pt x="814284" y="1287576"/>
                </a:moveTo>
                <a:cubicBezTo>
                  <a:pt x="821859" y="1287576"/>
                  <a:pt x="828000" y="1293717"/>
                  <a:pt x="828000" y="1301292"/>
                </a:cubicBezTo>
                <a:cubicBezTo>
                  <a:pt x="828000" y="1308867"/>
                  <a:pt x="821859" y="1315008"/>
                  <a:pt x="814284" y="1315008"/>
                </a:cubicBezTo>
                <a:cubicBezTo>
                  <a:pt x="806709" y="1315008"/>
                  <a:pt x="800568" y="1308867"/>
                  <a:pt x="800568" y="1301292"/>
                </a:cubicBezTo>
                <a:cubicBezTo>
                  <a:pt x="800568" y="1293717"/>
                  <a:pt x="806709" y="1287576"/>
                  <a:pt x="814284" y="1287576"/>
                </a:cubicBezTo>
                <a:close/>
                <a:moveTo>
                  <a:pt x="614142" y="1287576"/>
                </a:moveTo>
                <a:cubicBezTo>
                  <a:pt x="621717" y="1287576"/>
                  <a:pt x="627858" y="1293717"/>
                  <a:pt x="627858" y="1301292"/>
                </a:cubicBezTo>
                <a:cubicBezTo>
                  <a:pt x="627858" y="1308867"/>
                  <a:pt x="621717" y="1315008"/>
                  <a:pt x="614142" y="1315008"/>
                </a:cubicBezTo>
                <a:cubicBezTo>
                  <a:pt x="606567" y="1315008"/>
                  <a:pt x="600426" y="1308867"/>
                  <a:pt x="600426" y="1301292"/>
                </a:cubicBezTo>
                <a:cubicBezTo>
                  <a:pt x="600426" y="1293717"/>
                  <a:pt x="606567" y="1287576"/>
                  <a:pt x="614142" y="1287576"/>
                </a:cubicBezTo>
                <a:close/>
                <a:moveTo>
                  <a:pt x="414000" y="1287576"/>
                </a:moveTo>
                <a:cubicBezTo>
                  <a:pt x="421575" y="1287576"/>
                  <a:pt x="427716" y="1293717"/>
                  <a:pt x="427716" y="1301292"/>
                </a:cubicBezTo>
                <a:cubicBezTo>
                  <a:pt x="427716" y="1308867"/>
                  <a:pt x="421575" y="1315008"/>
                  <a:pt x="414000" y="1315008"/>
                </a:cubicBezTo>
                <a:cubicBezTo>
                  <a:pt x="406425" y="1315008"/>
                  <a:pt x="400284" y="1308867"/>
                  <a:pt x="400284" y="1301292"/>
                </a:cubicBezTo>
                <a:cubicBezTo>
                  <a:pt x="400284" y="1293717"/>
                  <a:pt x="406425" y="1287576"/>
                  <a:pt x="414000" y="1287576"/>
                </a:cubicBezTo>
                <a:close/>
                <a:moveTo>
                  <a:pt x="213858" y="1287576"/>
                </a:moveTo>
                <a:cubicBezTo>
                  <a:pt x="221433" y="1287576"/>
                  <a:pt x="227574" y="1293717"/>
                  <a:pt x="227574" y="1301292"/>
                </a:cubicBezTo>
                <a:cubicBezTo>
                  <a:pt x="227574" y="1308867"/>
                  <a:pt x="221433" y="1315008"/>
                  <a:pt x="213858" y="1315008"/>
                </a:cubicBezTo>
                <a:cubicBezTo>
                  <a:pt x="206283" y="1315008"/>
                  <a:pt x="200142" y="1308867"/>
                  <a:pt x="200142" y="1301292"/>
                </a:cubicBezTo>
                <a:cubicBezTo>
                  <a:pt x="200142" y="1293717"/>
                  <a:pt x="206283" y="1287576"/>
                  <a:pt x="213858" y="1287576"/>
                </a:cubicBezTo>
                <a:close/>
                <a:moveTo>
                  <a:pt x="13716" y="1287576"/>
                </a:moveTo>
                <a:cubicBezTo>
                  <a:pt x="21291" y="1287576"/>
                  <a:pt x="27432" y="1293717"/>
                  <a:pt x="27432" y="1301292"/>
                </a:cubicBezTo>
                <a:cubicBezTo>
                  <a:pt x="27432" y="1308867"/>
                  <a:pt x="21291" y="1315008"/>
                  <a:pt x="13716" y="1315008"/>
                </a:cubicBezTo>
                <a:cubicBezTo>
                  <a:pt x="6141" y="1315008"/>
                  <a:pt x="0" y="1308867"/>
                  <a:pt x="0" y="1301292"/>
                </a:cubicBezTo>
                <a:cubicBezTo>
                  <a:pt x="0" y="1293717"/>
                  <a:pt x="6141" y="1287576"/>
                  <a:pt x="13716" y="1287576"/>
                </a:cubicBezTo>
                <a:close/>
                <a:moveTo>
                  <a:pt x="2415425" y="1072980"/>
                </a:moveTo>
                <a:cubicBezTo>
                  <a:pt x="2423000" y="1072980"/>
                  <a:pt x="2429141" y="1079121"/>
                  <a:pt x="2429141" y="1086696"/>
                </a:cubicBezTo>
                <a:cubicBezTo>
                  <a:pt x="2429141" y="1094271"/>
                  <a:pt x="2423000" y="1100412"/>
                  <a:pt x="2415425" y="1100412"/>
                </a:cubicBezTo>
                <a:cubicBezTo>
                  <a:pt x="2407850" y="1100412"/>
                  <a:pt x="2401709" y="1094271"/>
                  <a:pt x="2401709" y="1086696"/>
                </a:cubicBezTo>
                <a:cubicBezTo>
                  <a:pt x="2401709" y="1079121"/>
                  <a:pt x="2407850" y="1072980"/>
                  <a:pt x="2415425" y="1072980"/>
                </a:cubicBezTo>
                <a:close/>
                <a:moveTo>
                  <a:pt x="2215278" y="1072980"/>
                </a:moveTo>
                <a:cubicBezTo>
                  <a:pt x="2222853" y="1072980"/>
                  <a:pt x="2228994" y="1079121"/>
                  <a:pt x="2228994" y="1086696"/>
                </a:cubicBezTo>
                <a:cubicBezTo>
                  <a:pt x="2228994" y="1094271"/>
                  <a:pt x="2222853" y="1100412"/>
                  <a:pt x="2215278" y="1100412"/>
                </a:cubicBezTo>
                <a:cubicBezTo>
                  <a:pt x="2207703" y="1100412"/>
                  <a:pt x="2201562" y="1094271"/>
                  <a:pt x="2201562" y="1086696"/>
                </a:cubicBezTo>
                <a:cubicBezTo>
                  <a:pt x="2201562" y="1079121"/>
                  <a:pt x="2207703" y="1072980"/>
                  <a:pt x="2215278" y="1072980"/>
                </a:cubicBezTo>
                <a:close/>
                <a:moveTo>
                  <a:pt x="2015136" y="1072980"/>
                </a:moveTo>
                <a:cubicBezTo>
                  <a:pt x="2022711" y="1072980"/>
                  <a:pt x="2028852" y="1079121"/>
                  <a:pt x="2028852" y="1086696"/>
                </a:cubicBezTo>
                <a:cubicBezTo>
                  <a:pt x="2028852" y="1094271"/>
                  <a:pt x="2022711" y="1100412"/>
                  <a:pt x="2015136" y="1100412"/>
                </a:cubicBezTo>
                <a:cubicBezTo>
                  <a:pt x="2007561" y="1100412"/>
                  <a:pt x="2001420" y="1094271"/>
                  <a:pt x="2001420" y="1086696"/>
                </a:cubicBezTo>
                <a:cubicBezTo>
                  <a:pt x="2001420" y="1079121"/>
                  <a:pt x="2007561" y="1072980"/>
                  <a:pt x="2015136" y="1072980"/>
                </a:cubicBezTo>
                <a:close/>
                <a:moveTo>
                  <a:pt x="1814994" y="1072980"/>
                </a:moveTo>
                <a:cubicBezTo>
                  <a:pt x="1822569" y="1072980"/>
                  <a:pt x="1828710" y="1079121"/>
                  <a:pt x="1828710" y="1086696"/>
                </a:cubicBezTo>
                <a:cubicBezTo>
                  <a:pt x="1828710" y="1094271"/>
                  <a:pt x="1822569" y="1100412"/>
                  <a:pt x="1814994" y="1100412"/>
                </a:cubicBezTo>
                <a:cubicBezTo>
                  <a:pt x="1807419" y="1100412"/>
                  <a:pt x="1801278" y="1094271"/>
                  <a:pt x="1801278" y="1086696"/>
                </a:cubicBezTo>
                <a:cubicBezTo>
                  <a:pt x="1801278" y="1079121"/>
                  <a:pt x="1807419" y="1072980"/>
                  <a:pt x="1814994" y="1072980"/>
                </a:cubicBezTo>
                <a:close/>
                <a:moveTo>
                  <a:pt x="1614852" y="1072980"/>
                </a:moveTo>
                <a:cubicBezTo>
                  <a:pt x="1622427" y="1072980"/>
                  <a:pt x="1628568" y="1079121"/>
                  <a:pt x="1628568" y="1086696"/>
                </a:cubicBezTo>
                <a:cubicBezTo>
                  <a:pt x="1628568" y="1094271"/>
                  <a:pt x="1622427" y="1100412"/>
                  <a:pt x="1614852" y="1100412"/>
                </a:cubicBezTo>
                <a:cubicBezTo>
                  <a:pt x="1607277" y="1100412"/>
                  <a:pt x="1601136" y="1094271"/>
                  <a:pt x="1601136" y="1086696"/>
                </a:cubicBezTo>
                <a:cubicBezTo>
                  <a:pt x="1601136" y="1079121"/>
                  <a:pt x="1607277" y="1072980"/>
                  <a:pt x="1614852" y="1072980"/>
                </a:cubicBezTo>
                <a:close/>
                <a:moveTo>
                  <a:pt x="1414710" y="1072980"/>
                </a:moveTo>
                <a:cubicBezTo>
                  <a:pt x="1422285" y="1072980"/>
                  <a:pt x="1428426" y="1079121"/>
                  <a:pt x="1428426" y="1086696"/>
                </a:cubicBezTo>
                <a:cubicBezTo>
                  <a:pt x="1428426" y="1094271"/>
                  <a:pt x="1422285" y="1100412"/>
                  <a:pt x="1414710" y="1100412"/>
                </a:cubicBezTo>
                <a:cubicBezTo>
                  <a:pt x="1407135" y="1100412"/>
                  <a:pt x="1400994" y="1094271"/>
                  <a:pt x="1400994" y="1086696"/>
                </a:cubicBezTo>
                <a:cubicBezTo>
                  <a:pt x="1400994" y="1079121"/>
                  <a:pt x="1407135" y="1072980"/>
                  <a:pt x="1414710" y="1072980"/>
                </a:cubicBezTo>
                <a:close/>
                <a:moveTo>
                  <a:pt x="1214568" y="1072980"/>
                </a:moveTo>
                <a:cubicBezTo>
                  <a:pt x="1222143" y="1072980"/>
                  <a:pt x="1228284" y="1079121"/>
                  <a:pt x="1228284" y="1086696"/>
                </a:cubicBezTo>
                <a:cubicBezTo>
                  <a:pt x="1228284" y="1094271"/>
                  <a:pt x="1222143" y="1100412"/>
                  <a:pt x="1214568" y="1100412"/>
                </a:cubicBezTo>
                <a:cubicBezTo>
                  <a:pt x="1206993" y="1100412"/>
                  <a:pt x="1200852" y="1094271"/>
                  <a:pt x="1200852" y="1086696"/>
                </a:cubicBezTo>
                <a:cubicBezTo>
                  <a:pt x="1200852" y="1079121"/>
                  <a:pt x="1206993" y="1072980"/>
                  <a:pt x="1214568" y="1072980"/>
                </a:cubicBezTo>
                <a:close/>
                <a:moveTo>
                  <a:pt x="1014426" y="1072980"/>
                </a:moveTo>
                <a:cubicBezTo>
                  <a:pt x="1022001" y="1072980"/>
                  <a:pt x="1028142" y="1079121"/>
                  <a:pt x="1028142" y="1086696"/>
                </a:cubicBezTo>
                <a:cubicBezTo>
                  <a:pt x="1028142" y="1094271"/>
                  <a:pt x="1022001" y="1100412"/>
                  <a:pt x="1014426" y="1100412"/>
                </a:cubicBezTo>
                <a:cubicBezTo>
                  <a:pt x="1006851" y="1100412"/>
                  <a:pt x="1000710" y="1094271"/>
                  <a:pt x="1000710" y="1086696"/>
                </a:cubicBezTo>
                <a:cubicBezTo>
                  <a:pt x="1000710" y="1079121"/>
                  <a:pt x="1006851" y="1072980"/>
                  <a:pt x="1014426" y="1072980"/>
                </a:cubicBezTo>
                <a:close/>
                <a:moveTo>
                  <a:pt x="814284" y="1072980"/>
                </a:moveTo>
                <a:cubicBezTo>
                  <a:pt x="821859" y="1072980"/>
                  <a:pt x="828000" y="1079121"/>
                  <a:pt x="828000" y="1086696"/>
                </a:cubicBezTo>
                <a:cubicBezTo>
                  <a:pt x="828000" y="1094271"/>
                  <a:pt x="821859" y="1100412"/>
                  <a:pt x="814284" y="1100412"/>
                </a:cubicBezTo>
                <a:cubicBezTo>
                  <a:pt x="806709" y="1100412"/>
                  <a:pt x="800568" y="1094271"/>
                  <a:pt x="800568" y="1086696"/>
                </a:cubicBezTo>
                <a:cubicBezTo>
                  <a:pt x="800568" y="1079121"/>
                  <a:pt x="806709" y="1072980"/>
                  <a:pt x="814284" y="1072980"/>
                </a:cubicBezTo>
                <a:close/>
                <a:moveTo>
                  <a:pt x="614142" y="1072980"/>
                </a:moveTo>
                <a:cubicBezTo>
                  <a:pt x="621717" y="1072980"/>
                  <a:pt x="627858" y="1079121"/>
                  <a:pt x="627858" y="1086696"/>
                </a:cubicBezTo>
                <a:cubicBezTo>
                  <a:pt x="627858" y="1094271"/>
                  <a:pt x="621717" y="1100412"/>
                  <a:pt x="614142" y="1100412"/>
                </a:cubicBezTo>
                <a:cubicBezTo>
                  <a:pt x="606567" y="1100412"/>
                  <a:pt x="600426" y="1094271"/>
                  <a:pt x="600426" y="1086696"/>
                </a:cubicBezTo>
                <a:cubicBezTo>
                  <a:pt x="600426" y="1079121"/>
                  <a:pt x="606567" y="1072980"/>
                  <a:pt x="614142" y="1072980"/>
                </a:cubicBezTo>
                <a:close/>
                <a:moveTo>
                  <a:pt x="414000" y="1072980"/>
                </a:moveTo>
                <a:cubicBezTo>
                  <a:pt x="421575" y="1072980"/>
                  <a:pt x="427716" y="1079121"/>
                  <a:pt x="427716" y="1086696"/>
                </a:cubicBezTo>
                <a:cubicBezTo>
                  <a:pt x="427716" y="1094271"/>
                  <a:pt x="421575" y="1100412"/>
                  <a:pt x="414000" y="1100412"/>
                </a:cubicBezTo>
                <a:cubicBezTo>
                  <a:pt x="406425" y="1100412"/>
                  <a:pt x="400284" y="1094271"/>
                  <a:pt x="400284" y="1086696"/>
                </a:cubicBezTo>
                <a:cubicBezTo>
                  <a:pt x="400284" y="1079121"/>
                  <a:pt x="406425" y="1072980"/>
                  <a:pt x="414000" y="1072980"/>
                </a:cubicBezTo>
                <a:close/>
                <a:moveTo>
                  <a:pt x="213858" y="1072980"/>
                </a:moveTo>
                <a:cubicBezTo>
                  <a:pt x="221433" y="1072980"/>
                  <a:pt x="227574" y="1079121"/>
                  <a:pt x="227574" y="1086696"/>
                </a:cubicBezTo>
                <a:cubicBezTo>
                  <a:pt x="227574" y="1094271"/>
                  <a:pt x="221433" y="1100412"/>
                  <a:pt x="213858" y="1100412"/>
                </a:cubicBezTo>
                <a:cubicBezTo>
                  <a:pt x="206283" y="1100412"/>
                  <a:pt x="200142" y="1094271"/>
                  <a:pt x="200142" y="1086696"/>
                </a:cubicBezTo>
                <a:cubicBezTo>
                  <a:pt x="200142" y="1079121"/>
                  <a:pt x="206283" y="1072980"/>
                  <a:pt x="213858" y="1072980"/>
                </a:cubicBezTo>
                <a:close/>
                <a:moveTo>
                  <a:pt x="13716" y="1072980"/>
                </a:moveTo>
                <a:cubicBezTo>
                  <a:pt x="21291" y="1072980"/>
                  <a:pt x="27432" y="1079121"/>
                  <a:pt x="27432" y="1086696"/>
                </a:cubicBezTo>
                <a:cubicBezTo>
                  <a:pt x="27432" y="1094271"/>
                  <a:pt x="21291" y="1100412"/>
                  <a:pt x="13716" y="1100412"/>
                </a:cubicBezTo>
                <a:cubicBezTo>
                  <a:pt x="6141" y="1100412"/>
                  <a:pt x="0" y="1094271"/>
                  <a:pt x="0" y="1086696"/>
                </a:cubicBezTo>
                <a:cubicBezTo>
                  <a:pt x="0" y="1079121"/>
                  <a:pt x="6141" y="1072980"/>
                  <a:pt x="13716" y="1072980"/>
                </a:cubicBezTo>
                <a:close/>
                <a:moveTo>
                  <a:pt x="2415425" y="858384"/>
                </a:moveTo>
                <a:cubicBezTo>
                  <a:pt x="2423000" y="858384"/>
                  <a:pt x="2429141" y="864525"/>
                  <a:pt x="2429141" y="872100"/>
                </a:cubicBezTo>
                <a:cubicBezTo>
                  <a:pt x="2429141" y="879675"/>
                  <a:pt x="2423000" y="885816"/>
                  <a:pt x="2415425" y="885816"/>
                </a:cubicBezTo>
                <a:cubicBezTo>
                  <a:pt x="2407850" y="885816"/>
                  <a:pt x="2401709" y="879675"/>
                  <a:pt x="2401709" y="872100"/>
                </a:cubicBezTo>
                <a:cubicBezTo>
                  <a:pt x="2401709" y="864525"/>
                  <a:pt x="2407850" y="858384"/>
                  <a:pt x="2415425" y="858384"/>
                </a:cubicBezTo>
                <a:close/>
                <a:moveTo>
                  <a:pt x="2215278" y="858384"/>
                </a:moveTo>
                <a:cubicBezTo>
                  <a:pt x="2222853" y="858384"/>
                  <a:pt x="2228994" y="864525"/>
                  <a:pt x="2228994" y="872100"/>
                </a:cubicBezTo>
                <a:cubicBezTo>
                  <a:pt x="2228994" y="879675"/>
                  <a:pt x="2222853" y="885816"/>
                  <a:pt x="2215278" y="885816"/>
                </a:cubicBezTo>
                <a:cubicBezTo>
                  <a:pt x="2207703" y="885816"/>
                  <a:pt x="2201562" y="879675"/>
                  <a:pt x="2201562" y="872100"/>
                </a:cubicBezTo>
                <a:cubicBezTo>
                  <a:pt x="2201562" y="864525"/>
                  <a:pt x="2207703" y="858384"/>
                  <a:pt x="2215278" y="858384"/>
                </a:cubicBezTo>
                <a:close/>
                <a:moveTo>
                  <a:pt x="2015136" y="858384"/>
                </a:moveTo>
                <a:cubicBezTo>
                  <a:pt x="2022711" y="858384"/>
                  <a:pt x="2028852" y="864525"/>
                  <a:pt x="2028852" y="872100"/>
                </a:cubicBezTo>
                <a:cubicBezTo>
                  <a:pt x="2028852" y="879675"/>
                  <a:pt x="2022711" y="885816"/>
                  <a:pt x="2015136" y="885816"/>
                </a:cubicBezTo>
                <a:cubicBezTo>
                  <a:pt x="2007561" y="885816"/>
                  <a:pt x="2001420" y="879675"/>
                  <a:pt x="2001420" y="872100"/>
                </a:cubicBezTo>
                <a:cubicBezTo>
                  <a:pt x="2001420" y="864525"/>
                  <a:pt x="2007561" y="858384"/>
                  <a:pt x="2015136" y="858384"/>
                </a:cubicBezTo>
                <a:close/>
                <a:moveTo>
                  <a:pt x="1814994" y="858384"/>
                </a:moveTo>
                <a:cubicBezTo>
                  <a:pt x="1822569" y="858384"/>
                  <a:pt x="1828710" y="864525"/>
                  <a:pt x="1828710" y="872100"/>
                </a:cubicBezTo>
                <a:cubicBezTo>
                  <a:pt x="1828710" y="879675"/>
                  <a:pt x="1822569" y="885816"/>
                  <a:pt x="1814994" y="885816"/>
                </a:cubicBezTo>
                <a:cubicBezTo>
                  <a:pt x="1807419" y="885816"/>
                  <a:pt x="1801278" y="879675"/>
                  <a:pt x="1801278" y="872100"/>
                </a:cubicBezTo>
                <a:cubicBezTo>
                  <a:pt x="1801278" y="864525"/>
                  <a:pt x="1807419" y="858384"/>
                  <a:pt x="1814994" y="858384"/>
                </a:cubicBezTo>
                <a:close/>
                <a:moveTo>
                  <a:pt x="1614852" y="858384"/>
                </a:moveTo>
                <a:cubicBezTo>
                  <a:pt x="1622427" y="858384"/>
                  <a:pt x="1628568" y="864525"/>
                  <a:pt x="1628568" y="872100"/>
                </a:cubicBezTo>
                <a:cubicBezTo>
                  <a:pt x="1628568" y="879675"/>
                  <a:pt x="1622427" y="885816"/>
                  <a:pt x="1614852" y="885816"/>
                </a:cubicBezTo>
                <a:cubicBezTo>
                  <a:pt x="1607277" y="885816"/>
                  <a:pt x="1601136" y="879675"/>
                  <a:pt x="1601136" y="872100"/>
                </a:cubicBezTo>
                <a:cubicBezTo>
                  <a:pt x="1601136" y="864525"/>
                  <a:pt x="1607277" y="858384"/>
                  <a:pt x="1614852" y="858384"/>
                </a:cubicBezTo>
                <a:close/>
                <a:moveTo>
                  <a:pt x="1414710" y="858384"/>
                </a:moveTo>
                <a:cubicBezTo>
                  <a:pt x="1422285" y="858384"/>
                  <a:pt x="1428426" y="864525"/>
                  <a:pt x="1428426" y="872100"/>
                </a:cubicBezTo>
                <a:cubicBezTo>
                  <a:pt x="1428426" y="879675"/>
                  <a:pt x="1422285" y="885816"/>
                  <a:pt x="1414710" y="885816"/>
                </a:cubicBezTo>
                <a:cubicBezTo>
                  <a:pt x="1407135" y="885816"/>
                  <a:pt x="1400994" y="879675"/>
                  <a:pt x="1400994" y="872100"/>
                </a:cubicBezTo>
                <a:cubicBezTo>
                  <a:pt x="1400994" y="864525"/>
                  <a:pt x="1407135" y="858384"/>
                  <a:pt x="1414710" y="858384"/>
                </a:cubicBezTo>
                <a:close/>
                <a:moveTo>
                  <a:pt x="1214568" y="858384"/>
                </a:moveTo>
                <a:cubicBezTo>
                  <a:pt x="1222143" y="858384"/>
                  <a:pt x="1228284" y="864525"/>
                  <a:pt x="1228284" y="872100"/>
                </a:cubicBezTo>
                <a:cubicBezTo>
                  <a:pt x="1228284" y="879675"/>
                  <a:pt x="1222143" y="885816"/>
                  <a:pt x="1214568" y="885816"/>
                </a:cubicBezTo>
                <a:cubicBezTo>
                  <a:pt x="1206993" y="885816"/>
                  <a:pt x="1200852" y="879675"/>
                  <a:pt x="1200852" y="872100"/>
                </a:cubicBezTo>
                <a:cubicBezTo>
                  <a:pt x="1200852" y="864525"/>
                  <a:pt x="1206993" y="858384"/>
                  <a:pt x="1214568" y="858384"/>
                </a:cubicBezTo>
                <a:close/>
                <a:moveTo>
                  <a:pt x="1014426" y="858384"/>
                </a:moveTo>
                <a:cubicBezTo>
                  <a:pt x="1022001" y="858384"/>
                  <a:pt x="1028142" y="864525"/>
                  <a:pt x="1028142" y="872100"/>
                </a:cubicBezTo>
                <a:cubicBezTo>
                  <a:pt x="1028142" y="879675"/>
                  <a:pt x="1022001" y="885816"/>
                  <a:pt x="1014426" y="885816"/>
                </a:cubicBezTo>
                <a:cubicBezTo>
                  <a:pt x="1006851" y="885816"/>
                  <a:pt x="1000710" y="879675"/>
                  <a:pt x="1000710" y="872100"/>
                </a:cubicBezTo>
                <a:cubicBezTo>
                  <a:pt x="1000710" y="864525"/>
                  <a:pt x="1006851" y="858384"/>
                  <a:pt x="1014426" y="858384"/>
                </a:cubicBezTo>
                <a:close/>
                <a:moveTo>
                  <a:pt x="814284" y="858384"/>
                </a:moveTo>
                <a:cubicBezTo>
                  <a:pt x="821859" y="858384"/>
                  <a:pt x="828000" y="864525"/>
                  <a:pt x="828000" y="872100"/>
                </a:cubicBezTo>
                <a:cubicBezTo>
                  <a:pt x="828000" y="879675"/>
                  <a:pt x="821859" y="885816"/>
                  <a:pt x="814284" y="885816"/>
                </a:cubicBezTo>
                <a:cubicBezTo>
                  <a:pt x="806709" y="885816"/>
                  <a:pt x="800568" y="879675"/>
                  <a:pt x="800568" y="872100"/>
                </a:cubicBezTo>
                <a:cubicBezTo>
                  <a:pt x="800568" y="864525"/>
                  <a:pt x="806709" y="858384"/>
                  <a:pt x="814284" y="858384"/>
                </a:cubicBezTo>
                <a:close/>
                <a:moveTo>
                  <a:pt x="614142" y="858384"/>
                </a:moveTo>
                <a:cubicBezTo>
                  <a:pt x="621717" y="858384"/>
                  <a:pt x="627858" y="864525"/>
                  <a:pt x="627858" y="872100"/>
                </a:cubicBezTo>
                <a:cubicBezTo>
                  <a:pt x="627858" y="879675"/>
                  <a:pt x="621717" y="885816"/>
                  <a:pt x="614142" y="885816"/>
                </a:cubicBezTo>
                <a:cubicBezTo>
                  <a:pt x="606567" y="885816"/>
                  <a:pt x="600426" y="879675"/>
                  <a:pt x="600426" y="872100"/>
                </a:cubicBezTo>
                <a:cubicBezTo>
                  <a:pt x="600426" y="864525"/>
                  <a:pt x="606567" y="858384"/>
                  <a:pt x="614142" y="858384"/>
                </a:cubicBezTo>
                <a:close/>
                <a:moveTo>
                  <a:pt x="414000" y="858384"/>
                </a:moveTo>
                <a:cubicBezTo>
                  <a:pt x="421575" y="858384"/>
                  <a:pt x="427716" y="864525"/>
                  <a:pt x="427716" y="872100"/>
                </a:cubicBezTo>
                <a:cubicBezTo>
                  <a:pt x="427716" y="879675"/>
                  <a:pt x="421575" y="885816"/>
                  <a:pt x="414000" y="885816"/>
                </a:cubicBezTo>
                <a:cubicBezTo>
                  <a:pt x="406425" y="885816"/>
                  <a:pt x="400284" y="879675"/>
                  <a:pt x="400284" y="872100"/>
                </a:cubicBezTo>
                <a:cubicBezTo>
                  <a:pt x="400284" y="864525"/>
                  <a:pt x="406425" y="858384"/>
                  <a:pt x="414000" y="858384"/>
                </a:cubicBezTo>
                <a:close/>
                <a:moveTo>
                  <a:pt x="213858" y="858384"/>
                </a:moveTo>
                <a:cubicBezTo>
                  <a:pt x="221433" y="858384"/>
                  <a:pt x="227574" y="864525"/>
                  <a:pt x="227574" y="872100"/>
                </a:cubicBezTo>
                <a:cubicBezTo>
                  <a:pt x="227574" y="879675"/>
                  <a:pt x="221433" y="885816"/>
                  <a:pt x="213858" y="885816"/>
                </a:cubicBezTo>
                <a:cubicBezTo>
                  <a:pt x="206283" y="885816"/>
                  <a:pt x="200142" y="879675"/>
                  <a:pt x="200142" y="872100"/>
                </a:cubicBezTo>
                <a:cubicBezTo>
                  <a:pt x="200142" y="864525"/>
                  <a:pt x="206283" y="858384"/>
                  <a:pt x="213858" y="858384"/>
                </a:cubicBezTo>
                <a:close/>
                <a:moveTo>
                  <a:pt x="13716" y="858384"/>
                </a:moveTo>
                <a:cubicBezTo>
                  <a:pt x="21291" y="858384"/>
                  <a:pt x="27432" y="864525"/>
                  <a:pt x="27432" y="872100"/>
                </a:cubicBezTo>
                <a:cubicBezTo>
                  <a:pt x="27432" y="879675"/>
                  <a:pt x="21291" y="885816"/>
                  <a:pt x="13716" y="885816"/>
                </a:cubicBezTo>
                <a:cubicBezTo>
                  <a:pt x="6141" y="885816"/>
                  <a:pt x="0" y="879675"/>
                  <a:pt x="0" y="872100"/>
                </a:cubicBezTo>
                <a:cubicBezTo>
                  <a:pt x="0" y="864525"/>
                  <a:pt x="6141" y="858384"/>
                  <a:pt x="13716" y="858384"/>
                </a:cubicBezTo>
                <a:close/>
                <a:moveTo>
                  <a:pt x="2415425" y="643788"/>
                </a:moveTo>
                <a:cubicBezTo>
                  <a:pt x="2423000" y="643788"/>
                  <a:pt x="2429141" y="649929"/>
                  <a:pt x="2429141" y="657504"/>
                </a:cubicBezTo>
                <a:cubicBezTo>
                  <a:pt x="2429141" y="665079"/>
                  <a:pt x="2423000" y="671220"/>
                  <a:pt x="2415425" y="671220"/>
                </a:cubicBezTo>
                <a:cubicBezTo>
                  <a:pt x="2407850" y="671220"/>
                  <a:pt x="2401709" y="665079"/>
                  <a:pt x="2401709" y="657504"/>
                </a:cubicBezTo>
                <a:cubicBezTo>
                  <a:pt x="2401709" y="649929"/>
                  <a:pt x="2407850" y="643788"/>
                  <a:pt x="2415425" y="643788"/>
                </a:cubicBezTo>
                <a:close/>
                <a:moveTo>
                  <a:pt x="2215278" y="643788"/>
                </a:moveTo>
                <a:cubicBezTo>
                  <a:pt x="2222853" y="643788"/>
                  <a:pt x="2228994" y="649929"/>
                  <a:pt x="2228994" y="657504"/>
                </a:cubicBezTo>
                <a:cubicBezTo>
                  <a:pt x="2228994" y="665079"/>
                  <a:pt x="2222853" y="671220"/>
                  <a:pt x="2215278" y="671220"/>
                </a:cubicBezTo>
                <a:cubicBezTo>
                  <a:pt x="2207703" y="671220"/>
                  <a:pt x="2201562" y="665079"/>
                  <a:pt x="2201562" y="657504"/>
                </a:cubicBezTo>
                <a:cubicBezTo>
                  <a:pt x="2201562" y="649929"/>
                  <a:pt x="2207703" y="643788"/>
                  <a:pt x="2215278" y="643788"/>
                </a:cubicBezTo>
                <a:close/>
                <a:moveTo>
                  <a:pt x="2015136" y="643788"/>
                </a:moveTo>
                <a:cubicBezTo>
                  <a:pt x="2022711" y="643788"/>
                  <a:pt x="2028852" y="649929"/>
                  <a:pt x="2028852" y="657504"/>
                </a:cubicBezTo>
                <a:cubicBezTo>
                  <a:pt x="2028852" y="665079"/>
                  <a:pt x="2022711" y="671220"/>
                  <a:pt x="2015136" y="671220"/>
                </a:cubicBezTo>
                <a:cubicBezTo>
                  <a:pt x="2007561" y="671220"/>
                  <a:pt x="2001420" y="665079"/>
                  <a:pt x="2001420" y="657504"/>
                </a:cubicBezTo>
                <a:cubicBezTo>
                  <a:pt x="2001420" y="649929"/>
                  <a:pt x="2007561" y="643788"/>
                  <a:pt x="2015136" y="643788"/>
                </a:cubicBezTo>
                <a:close/>
                <a:moveTo>
                  <a:pt x="1814994" y="643788"/>
                </a:moveTo>
                <a:cubicBezTo>
                  <a:pt x="1822569" y="643788"/>
                  <a:pt x="1828710" y="649929"/>
                  <a:pt x="1828710" y="657504"/>
                </a:cubicBezTo>
                <a:cubicBezTo>
                  <a:pt x="1828710" y="665079"/>
                  <a:pt x="1822569" y="671220"/>
                  <a:pt x="1814994" y="671220"/>
                </a:cubicBezTo>
                <a:cubicBezTo>
                  <a:pt x="1807419" y="671220"/>
                  <a:pt x="1801278" y="665079"/>
                  <a:pt x="1801278" y="657504"/>
                </a:cubicBezTo>
                <a:cubicBezTo>
                  <a:pt x="1801278" y="649929"/>
                  <a:pt x="1807419" y="643788"/>
                  <a:pt x="1814994" y="643788"/>
                </a:cubicBezTo>
                <a:close/>
                <a:moveTo>
                  <a:pt x="1614852" y="643788"/>
                </a:moveTo>
                <a:cubicBezTo>
                  <a:pt x="1622427" y="643788"/>
                  <a:pt x="1628568" y="649929"/>
                  <a:pt x="1628568" y="657504"/>
                </a:cubicBezTo>
                <a:cubicBezTo>
                  <a:pt x="1628568" y="665079"/>
                  <a:pt x="1622427" y="671220"/>
                  <a:pt x="1614852" y="671220"/>
                </a:cubicBezTo>
                <a:cubicBezTo>
                  <a:pt x="1607277" y="671220"/>
                  <a:pt x="1601136" y="665079"/>
                  <a:pt x="1601136" y="657504"/>
                </a:cubicBezTo>
                <a:cubicBezTo>
                  <a:pt x="1601136" y="649929"/>
                  <a:pt x="1607277" y="643788"/>
                  <a:pt x="1614852" y="643788"/>
                </a:cubicBezTo>
                <a:close/>
                <a:moveTo>
                  <a:pt x="1414710" y="643788"/>
                </a:moveTo>
                <a:cubicBezTo>
                  <a:pt x="1422285" y="643788"/>
                  <a:pt x="1428426" y="649929"/>
                  <a:pt x="1428426" y="657504"/>
                </a:cubicBezTo>
                <a:cubicBezTo>
                  <a:pt x="1428426" y="665079"/>
                  <a:pt x="1422285" y="671220"/>
                  <a:pt x="1414710" y="671220"/>
                </a:cubicBezTo>
                <a:cubicBezTo>
                  <a:pt x="1407135" y="671220"/>
                  <a:pt x="1400994" y="665079"/>
                  <a:pt x="1400994" y="657504"/>
                </a:cubicBezTo>
                <a:cubicBezTo>
                  <a:pt x="1400994" y="649929"/>
                  <a:pt x="1407135" y="643788"/>
                  <a:pt x="1414710" y="643788"/>
                </a:cubicBezTo>
                <a:close/>
                <a:moveTo>
                  <a:pt x="1214568" y="643788"/>
                </a:moveTo>
                <a:cubicBezTo>
                  <a:pt x="1222143" y="643788"/>
                  <a:pt x="1228284" y="649929"/>
                  <a:pt x="1228284" y="657504"/>
                </a:cubicBezTo>
                <a:cubicBezTo>
                  <a:pt x="1228284" y="665079"/>
                  <a:pt x="1222143" y="671220"/>
                  <a:pt x="1214568" y="671220"/>
                </a:cubicBezTo>
                <a:cubicBezTo>
                  <a:pt x="1206993" y="671220"/>
                  <a:pt x="1200852" y="665079"/>
                  <a:pt x="1200852" y="657504"/>
                </a:cubicBezTo>
                <a:cubicBezTo>
                  <a:pt x="1200852" y="649929"/>
                  <a:pt x="1206993" y="643788"/>
                  <a:pt x="1214568" y="643788"/>
                </a:cubicBezTo>
                <a:close/>
                <a:moveTo>
                  <a:pt x="1014426" y="643788"/>
                </a:moveTo>
                <a:cubicBezTo>
                  <a:pt x="1022001" y="643788"/>
                  <a:pt x="1028142" y="649929"/>
                  <a:pt x="1028142" y="657504"/>
                </a:cubicBezTo>
                <a:cubicBezTo>
                  <a:pt x="1028142" y="665079"/>
                  <a:pt x="1022001" y="671220"/>
                  <a:pt x="1014426" y="671220"/>
                </a:cubicBezTo>
                <a:cubicBezTo>
                  <a:pt x="1006851" y="671220"/>
                  <a:pt x="1000710" y="665079"/>
                  <a:pt x="1000710" y="657504"/>
                </a:cubicBezTo>
                <a:cubicBezTo>
                  <a:pt x="1000710" y="649929"/>
                  <a:pt x="1006851" y="643788"/>
                  <a:pt x="1014426" y="643788"/>
                </a:cubicBezTo>
                <a:close/>
                <a:moveTo>
                  <a:pt x="814284" y="643788"/>
                </a:moveTo>
                <a:cubicBezTo>
                  <a:pt x="821859" y="643788"/>
                  <a:pt x="828000" y="649929"/>
                  <a:pt x="828000" y="657504"/>
                </a:cubicBezTo>
                <a:cubicBezTo>
                  <a:pt x="828000" y="665079"/>
                  <a:pt x="821859" y="671220"/>
                  <a:pt x="814284" y="671220"/>
                </a:cubicBezTo>
                <a:cubicBezTo>
                  <a:pt x="806709" y="671220"/>
                  <a:pt x="800568" y="665079"/>
                  <a:pt x="800568" y="657504"/>
                </a:cubicBezTo>
                <a:cubicBezTo>
                  <a:pt x="800568" y="649929"/>
                  <a:pt x="806709" y="643788"/>
                  <a:pt x="814284" y="643788"/>
                </a:cubicBezTo>
                <a:close/>
                <a:moveTo>
                  <a:pt x="614142" y="643788"/>
                </a:moveTo>
                <a:cubicBezTo>
                  <a:pt x="621717" y="643788"/>
                  <a:pt x="627858" y="649929"/>
                  <a:pt x="627858" y="657504"/>
                </a:cubicBezTo>
                <a:cubicBezTo>
                  <a:pt x="627858" y="665079"/>
                  <a:pt x="621717" y="671220"/>
                  <a:pt x="614142" y="671220"/>
                </a:cubicBezTo>
                <a:cubicBezTo>
                  <a:pt x="606567" y="671220"/>
                  <a:pt x="600426" y="665079"/>
                  <a:pt x="600426" y="657504"/>
                </a:cubicBezTo>
                <a:cubicBezTo>
                  <a:pt x="600426" y="649929"/>
                  <a:pt x="606567" y="643788"/>
                  <a:pt x="614142" y="643788"/>
                </a:cubicBezTo>
                <a:close/>
                <a:moveTo>
                  <a:pt x="414000" y="643788"/>
                </a:moveTo>
                <a:cubicBezTo>
                  <a:pt x="421575" y="643788"/>
                  <a:pt x="427716" y="649929"/>
                  <a:pt x="427716" y="657504"/>
                </a:cubicBezTo>
                <a:cubicBezTo>
                  <a:pt x="427716" y="665079"/>
                  <a:pt x="421575" y="671220"/>
                  <a:pt x="414000" y="671220"/>
                </a:cubicBezTo>
                <a:cubicBezTo>
                  <a:pt x="406425" y="671220"/>
                  <a:pt x="400284" y="665079"/>
                  <a:pt x="400284" y="657504"/>
                </a:cubicBezTo>
                <a:cubicBezTo>
                  <a:pt x="400284" y="649929"/>
                  <a:pt x="406425" y="643788"/>
                  <a:pt x="414000" y="643788"/>
                </a:cubicBezTo>
                <a:close/>
                <a:moveTo>
                  <a:pt x="213858" y="643788"/>
                </a:moveTo>
                <a:cubicBezTo>
                  <a:pt x="221433" y="643788"/>
                  <a:pt x="227574" y="649929"/>
                  <a:pt x="227574" y="657504"/>
                </a:cubicBezTo>
                <a:cubicBezTo>
                  <a:pt x="227574" y="665079"/>
                  <a:pt x="221433" y="671220"/>
                  <a:pt x="213858" y="671220"/>
                </a:cubicBezTo>
                <a:cubicBezTo>
                  <a:pt x="206283" y="671220"/>
                  <a:pt x="200142" y="665079"/>
                  <a:pt x="200142" y="657504"/>
                </a:cubicBezTo>
                <a:cubicBezTo>
                  <a:pt x="200142" y="649929"/>
                  <a:pt x="206283" y="643788"/>
                  <a:pt x="213858" y="643788"/>
                </a:cubicBezTo>
                <a:close/>
                <a:moveTo>
                  <a:pt x="13716" y="643788"/>
                </a:moveTo>
                <a:cubicBezTo>
                  <a:pt x="21291" y="643788"/>
                  <a:pt x="27432" y="649929"/>
                  <a:pt x="27432" y="657504"/>
                </a:cubicBezTo>
                <a:cubicBezTo>
                  <a:pt x="27432" y="665079"/>
                  <a:pt x="21291" y="671220"/>
                  <a:pt x="13716" y="671220"/>
                </a:cubicBezTo>
                <a:cubicBezTo>
                  <a:pt x="6141" y="671220"/>
                  <a:pt x="0" y="665079"/>
                  <a:pt x="0" y="657504"/>
                </a:cubicBezTo>
                <a:cubicBezTo>
                  <a:pt x="0" y="649929"/>
                  <a:pt x="6141" y="643788"/>
                  <a:pt x="13716" y="643788"/>
                </a:cubicBezTo>
                <a:close/>
                <a:moveTo>
                  <a:pt x="2415425" y="429192"/>
                </a:moveTo>
                <a:cubicBezTo>
                  <a:pt x="2423000" y="429192"/>
                  <a:pt x="2429141" y="435333"/>
                  <a:pt x="2429141" y="442908"/>
                </a:cubicBezTo>
                <a:cubicBezTo>
                  <a:pt x="2429141" y="450483"/>
                  <a:pt x="2423000" y="456624"/>
                  <a:pt x="2415425" y="456624"/>
                </a:cubicBezTo>
                <a:cubicBezTo>
                  <a:pt x="2407850" y="456624"/>
                  <a:pt x="2401709" y="450483"/>
                  <a:pt x="2401709" y="442908"/>
                </a:cubicBezTo>
                <a:cubicBezTo>
                  <a:pt x="2401709" y="435333"/>
                  <a:pt x="2407850" y="429192"/>
                  <a:pt x="2415425" y="429192"/>
                </a:cubicBezTo>
                <a:close/>
                <a:moveTo>
                  <a:pt x="2215278" y="429192"/>
                </a:moveTo>
                <a:cubicBezTo>
                  <a:pt x="2222853" y="429192"/>
                  <a:pt x="2228994" y="435333"/>
                  <a:pt x="2228994" y="442908"/>
                </a:cubicBezTo>
                <a:cubicBezTo>
                  <a:pt x="2228994" y="450483"/>
                  <a:pt x="2222853" y="456624"/>
                  <a:pt x="2215278" y="456624"/>
                </a:cubicBezTo>
                <a:cubicBezTo>
                  <a:pt x="2207703" y="456624"/>
                  <a:pt x="2201562" y="450483"/>
                  <a:pt x="2201562" y="442908"/>
                </a:cubicBezTo>
                <a:cubicBezTo>
                  <a:pt x="2201562" y="435333"/>
                  <a:pt x="2207703" y="429192"/>
                  <a:pt x="2215278" y="429192"/>
                </a:cubicBezTo>
                <a:close/>
                <a:moveTo>
                  <a:pt x="2015136" y="429192"/>
                </a:moveTo>
                <a:cubicBezTo>
                  <a:pt x="2022711" y="429192"/>
                  <a:pt x="2028852" y="435333"/>
                  <a:pt x="2028852" y="442908"/>
                </a:cubicBezTo>
                <a:cubicBezTo>
                  <a:pt x="2028852" y="450483"/>
                  <a:pt x="2022711" y="456624"/>
                  <a:pt x="2015136" y="456624"/>
                </a:cubicBezTo>
                <a:cubicBezTo>
                  <a:pt x="2007561" y="456624"/>
                  <a:pt x="2001420" y="450483"/>
                  <a:pt x="2001420" y="442908"/>
                </a:cubicBezTo>
                <a:cubicBezTo>
                  <a:pt x="2001420" y="435333"/>
                  <a:pt x="2007561" y="429192"/>
                  <a:pt x="2015136" y="429192"/>
                </a:cubicBezTo>
                <a:close/>
                <a:moveTo>
                  <a:pt x="1814994" y="429192"/>
                </a:moveTo>
                <a:cubicBezTo>
                  <a:pt x="1822569" y="429192"/>
                  <a:pt x="1828710" y="435333"/>
                  <a:pt x="1828710" y="442908"/>
                </a:cubicBezTo>
                <a:cubicBezTo>
                  <a:pt x="1828710" y="450483"/>
                  <a:pt x="1822569" y="456624"/>
                  <a:pt x="1814994" y="456624"/>
                </a:cubicBezTo>
                <a:cubicBezTo>
                  <a:pt x="1807419" y="456624"/>
                  <a:pt x="1801278" y="450483"/>
                  <a:pt x="1801278" y="442908"/>
                </a:cubicBezTo>
                <a:cubicBezTo>
                  <a:pt x="1801278" y="435333"/>
                  <a:pt x="1807419" y="429192"/>
                  <a:pt x="1814994" y="429192"/>
                </a:cubicBezTo>
                <a:close/>
                <a:moveTo>
                  <a:pt x="1614852" y="429192"/>
                </a:moveTo>
                <a:cubicBezTo>
                  <a:pt x="1622427" y="429192"/>
                  <a:pt x="1628568" y="435333"/>
                  <a:pt x="1628568" y="442908"/>
                </a:cubicBezTo>
                <a:cubicBezTo>
                  <a:pt x="1628568" y="450483"/>
                  <a:pt x="1622427" y="456624"/>
                  <a:pt x="1614852" y="456624"/>
                </a:cubicBezTo>
                <a:cubicBezTo>
                  <a:pt x="1607277" y="456624"/>
                  <a:pt x="1601136" y="450483"/>
                  <a:pt x="1601136" y="442908"/>
                </a:cubicBezTo>
                <a:cubicBezTo>
                  <a:pt x="1601136" y="435333"/>
                  <a:pt x="1607277" y="429192"/>
                  <a:pt x="1614852" y="429192"/>
                </a:cubicBezTo>
                <a:close/>
                <a:moveTo>
                  <a:pt x="1414710" y="429192"/>
                </a:moveTo>
                <a:cubicBezTo>
                  <a:pt x="1422285" y="429192"/>
                  <a:pt x="1428426" y="435333"/>
                  <a:pt x="1428426" y="442908"/>
                </a:cubicBezTo>
                <a:cubicBezTo>
                  <a:pt x="1428426" y="450483"/>
                  <a:pt x="1422285" y="456624"/>
                  <a:pt x="1414710" y="456624"/>
                </a:cubicBezTo>
                <a:cubicBezTo>
                  <a:pt x="1407135" y="456624"/>
                  <a:pt x="1400994" y="450483"/>
                  <a:pt x="1400994" y="442908"/>
                </a:cubicBezTo>
                <a:cubicBezTo>
                  <a:pt x="1400994" y="435333"/>
                  <a:pt x="1407135" y="429192"/>
                  <a:pt x="1414710" y="429192"/>
                </a:cubicBezTo>
                <a:close/>
                <a:moveTo>
                  <a:pt x="1214568" y="429192"/>
                </a:moveTo>
                <a:cubicBezTo>
                  <a:pt x="1222143" y="429192"/>
                  <a:pt x="1228284" y="435333"/>
                  <a:pt x="1228284" y="442908"/>
                </a:cubicBezTo>
                <a:cubicBezTo>
                  <a:pt x="1228284" y="450483"/>
                  <a:pt x="1222143" y="456624"/>
                  <a:pt x="1214568" y="456624"/>
                </a:cubicBezTo>
                <a:cubicBezTo>
                  <a:pt x="1206993" y="456624"/>
                  <a:pt x="1200852" y="450483"/>
                  <a:pt x="1200852" y="442908"/>
                </a:cubicBezTo>
                <a:cubicBezTo>
                  <a:pt x="1200852" y="435333"/>
                  <a:pt x="1206993" y="429192"/>
                  <a:pt x="1214568" y="429192"/>
                </a:cubicBezTo>
                <a:close/>
                <a:moveTo>
                  <a:pt x="1014426" y="429192"/>
                </a:moveTo>
                <a:cubicBezTo>
                  <a:pt x="1022001" y="429192"/>
                  <a:pt x="1028142" y="435333"/>
                  <a:pt x="1028142" y="442908"/>
                </a:cubicBezTo>
                <a:cubicBezTo>
                  <a:pt x="1028142" y="450483"/>
                  <a:pt x="1022001" y="456624"/>
                  <a:pt x="1014426" y="456624"/>
                </a:cubicBezTo>
                <a:cubicBezTo>
                  <a:pt x="1006851" y="456624"/>
                  <a:pt x="1000710" y="450483"/>
                  <a:pt x="1000710" y="442908"/>
                </a:cubicBezTo>
                <a:cubicBezTo>
                  <a:pt x="1000710" y="435333"/>
                  <a:pt x="1006851" y="429192"/>
                  <a:pt x="1014426" y="429192"/>
                </a:cubicBezTo>
                <a:close/>
                <a:moveTo>
                  <a:pt x="814284" y="429192"/>
                </a:moveTo>
                <a:cubicBezTo>
                  <a:pt x="821859" y="429192"/>
                  <a:pt x="828000" y="435333"/>
                  <a:pt x="828000" y="442908"/>
                </a:cubicBezTo>
                <a:cubicBezTo>
                  <a:pt x="828000" y="450483"/>
                  <a:pt x="821859" y="456624"/>
                  <a:pt x="814284" y="456624"/>
                </a:cubicBezTo>
                <a:cubicBezTo>
                  <a:pt x="806709" y="456624"/>
                  <a:pt x="800568" y="450483"/>
                  <a:pt x="800568" y="442908"/>
                </a:cubicBezTo>
                <a:cubicBezTo>
                  <a:pt x="800568" y="435333"/>
                  <a:pt x="806709" y="429192"/>
                  <a:pt x="814284" y="429192"/>
                </a:cubicBezTo>
                <a:close/>
                <a:moveTo>
                  <a:pt x="614142" y="429192"/>
                </a:moveTo>
                <a:cubicBezTo>
                  <a:pt x="621717" y="429192"/>
                  <a:pt x="627858" y="435333"/>
                  <a:pt x="627858" y="442908"/>
                </a:cubicBezTo>
                <a:cubicBezTo>
                  <a:pt x="627858" y="450483"/>
                  <a:pt x="621717" y="456624"/>
                  <a:pt x="614142" y="456624"/>
                </a:cubicBezTo>
                <a:cubicBezTo>
                  <a:pt x="606567" y="456624"/>
                  <a:pt x="600426" y="450483"/>
                  <a:pt x="600426" y="442908"/>
                </a:cubicBezTo>
                <a:cubicBezTo>
                  <a:pt x="600426" y="435333"/>
                  <a:pt x="606567" y="429192"/>
                  <a:pt x="614142" y="429192"/>
                </a:cubicBezTo>
                <a:close/>
                <a:moveTo>
                  <a:pt x="414000" y="429192"/>
                </a:moveTo>
                <a:cubicBezTo>
                  <a:pt x="421575" y="429192"/>
                  <a:pt x="427716" y="435333"/>
                  <a:pt x="427716" y="442908"/>
                </a:cubicBezTo>
                <a:cubicBezTo>
                  <a:pt x="427716" y="450483"/>
                  <a:pt x="421575" y="456624"/>
                  <a:pt x="414000" y="456624"/>
                </a:cubicBezTo>
                <a:cubicBezTo>
                  <a:pt x="406425" y="456624"/>
                  <a:pt x="400284" y="450483"/>
                  <a:pt x="400284" y="442908"/>
                </a:cubicBezTo>
                <a:cubicBezTo>
                  <a:pt x="400284" y="435333"/>
                  <a:pt x="406425" y="429192"/>
                  <a:pt x="414000" y="429192"/>
                </a:cubicBezTo>
                <a:close/>
                <a:moveTo>
                  <a:pt x="213858" y="429192"/>
                </a:moveTo>
                <a:cubicBezTo>
                  <a:pt x="221433" y="429192"/>
                  <a:pt x="227574" y="435333"/>
                  <a:pt x="227574" y="442908"/>
                </a:cubicBezTo>
                <a:cubicBezTo>
                  <a:pt x="227574" y="450483"/>
                  <a:pt x="221433" y="456624"/>
                  <a:pt x="213858" y="456624"/>
                </a:cubicBezTo>
                <a:cubicBezTo>
                  <a:pt x="206283" y="456624"/>
                  <a:pt x="200142" y="450483"/>
                  <a:pt x="200142" y="442908"/>
                </a:cubicBezTo>
                <a:cubicBezTo>
                  <a:pt x="200142" y="435333"/>
                  <a:pt x="206283" y="429192"/>
                  <a:pt x="213858" y="429192"/>
                </a:cubicBezTo>
                <a:close/>
                <a:moveTo>
                  <a:pt x="13716" y="429192"/>
                </a:moveTo>
                <a:cubicBezTo>
                  <a:pt x="21291" y="429192"/>
                  <a:pt x="27432" y="435333"/>
                  <a:pt x="27432" y="442908"/>
                </a:cubicBezTo>
                <a:cubicBezTo>
                  <a:pt x="27432" y="450483"/>
                  <a:pt x="21291" y="456624"/>
                  <a:pt x="13716" y="456624"/>
                </a:cubicBezTo>
                <a:cubicBezTo>
                  <a:pt x="6141" y="456624"/>
                  <a:pt x="0" y="450483"/>
                  <a:pt x="0" y="442908"/>
                </a:cubicBezTo>
                <a:cubicBezTo>
                  <a:pt x="0" y="435333"/>
                  <a:pt x="6141" y="429192"/>
                  <a:pt x="13716" y="429192"/>
                </a:cubicBezTo>
                <a:close/>
                <a:moveTo>
                  <a:pt x="2415425" y="214596"/>
                </a:moveTo>
                <a:cubicBezTo>
                  <a:pt x="2423000" y="214596"/>
                  <a:pt x="2429141" y="220737"/>
                  <a:pt x="2429141" y="228312"/>
                </a:cubicBezTo>
                <a:cubicBezTo>
                  <a:pt x="2429141" y="235887"/>
                  <a:pt x="2423000" y="242028"/>
                  <a:pt x="2415425" y="242028"/>
                </a:cubicBezTo>
                <a:cubicBezTo>
                  <a:pt x="2407850" y="242028"/>
                  <a:pt x="2401709" y="235887"/>
                  <a:pt x="2401709" y="228312"/>
                </a:cubicBezTo>
                <a:cubicBezTo>
                  <a:pt x="2401709" y="220737"/>
                  <a:pt x="2407850" y="214596"/>
                  <a:pt x="2415425" y="214596"/>
                </a:cubicBezTo>
                <a:close/>
                <a:moveTo>
                  <a:pt x="2215278" y="214596"/>
                </a:moveTo>
                <a:cubicBezTo>
                  <a:pt x="2222853" y="214596"/>
                  <a:pt x="2228994" y="220737"/>
                  <a:pt x="2228994" y="228312"/>
                </a:cubicBezTo>
                <a:cubicBezTo>
                  <a:pt x="2228994" y="235887"/>
                  <a:pt x="2222853" y="242028"/>
                  <a:pt x="2215278" y="242028"/>
                </a:cubicBezTo>
                <a:cubicBezTo>
                  <a:pt x="2207703" y="242028"/>
                  <a:pt x="2201562" y="235887"/>
                  <a:pt x="2201562" y="228312"/>
                </a:cubicBezTo>
                <a:cubicBezTo>
                  <a:pt x="2201562" y="220737"/>
                  <a:pt x="2207703" y="214596"/>
                  <a:pt x="2215278" y="214596"/>
                </a:cubicBezTo>
                <a:close/>
                <a:moveTo>
                  <a:pt x="2015136" y="214596"/>
                </a:moveTo>
                <a:cubicBezTo>
                  <a:pt x="2022711" y="214596"/>
                  <a:pt x="2028852" y="220737"/>
                  <a:pt x="2028852" y="228312"/>
                </a:cubicBezTo>
                <a:cubicBezTo>
                  <a:pt x="2028852" y="235887"/>
                  <a:pt x="2022711" y="242028"/>
                  <a:pt x="2015136" y="242028"/>
                </a:cubicBezTo>
                <a:cubicBezTo>
                  <a:pt x="2007561" y="242028"/>
                  <a:pt x="2001420" y="235887"/>
                  <a:pt x="2001420" y="228312"/>
                </a:cubicBezTo>
                <a:cubicBezTo>
                  <a:pt x="2001420" y="220737"/>
                  <a:pt x="2007561" y="214596"/>
                  <a:pt x="2015136" y="214596"/>
                </a:cubicBezTo>
                <a:close/>
                <a:moveTo>
                  <a:pt x="1814994" y="214596"/>
                </a:moveTo>
                <a:cubicBezTo>
                  <a:pt x="1822569" y="214596"/>
                  <a:pt x="1828710" y="220737"/>
                  <a:pt x="1828710" y="228312"/>
                </a:cubicBezTo>
                <a:cubicBezTo>
                  <a:pt x="1828710" y="235887"/>
                  <a:pt x="1822569" y="242028"/>
                  <a:pt x="1814994" y="242028"/>
                </a:cubicBezTo>
                <a:cubicBezTo>
                  <a:pt x="1807419" y="242028"/>
                  <a:pt x="1801278" y="235887"/>
                  <a:pt x="1801278" y="228312"/>
                </a:cubicBezTo>
                <a:cubicBezTo>
                  <a:pt x="1801278" y="220737"/>
                  <a:pt x="1807419" y="214596"/>
                  <a:pt x="1814994" y="214596"/>
                </a:cubicBezTo>
                <a:close/>
                <a:moveTo>
                  <a:pt x="1614852" y="214596"/>
                </a:moveTo>
                <a:cubicBezTo>
                  <a:pt x="1622427" y="214596"/>
                  <a:pt x="1628568" y="220737"/>
                  <a:pt x="1628568" y="228312"/>
                </a:cubicBezTo>
                <a:cubicBezTo>
                  <a:pt x="1628568" y="235887"/>
                  <a:pt x="1622427" y="242028"/>
                  <a:pt x="1614852" y="242028"/>
                </a:cubicBezTo>
                <a:cubicBezTo>
                  <a:pt x="1607277" y="242028"/>
                  <a:pt x="1601136" y="235887"/>
                  <a:pt x="1601136" y="228312"/>
                </a:cubicBezTo>
                <a:cubicBezTo>
                  <a:pt x="1601136" y="220737"/>
                  <a:pt x="1607277" y="214596"/>
                  <a:pt x="1614852" y="214596"/>
                </a:cubicBezTo>
                <a:close/>
                <a:moveTo>
                  <a:pt x="1414710" y="214596"/>
                </a:moveTo>
                <a:cubicBezTo>
                  <a:pt x="1422285" y="214596"/>
                  <a:pt x="1428426" y="220737"/>
                  <a:pt x="1428426" y="228312"/>
                </a:cubicBezTo>
                <a:cubicBezTo>
                  <a:pt x="1428426" y="235887"/>
                  <a:pt x="1422285" y="242028"/>
                  <a:pt x="1414710" y="242028"/>
                </a:cubicBezTo>
                <a:cubicBezTo>
                  <a:pt x="1407135" y="242028"/>
                  <a:pt x="1400994" y="235887"/>
                  <a:pt x="1400994" y="228312"/>
                </a:cubicBezTo>
                <a:cubicBezTo>
                  <a:pt x="1400994" y="220737"/>
                  <a:pt x="1407135" y="214596"/>
                  <a:pt x="1414710" y="214596"/>
                </a:cubicBezTo>
                <a:close/>
                <a:moveTo>
                  <a:pt x="1214568" y="214596"/>
                </a:moveTo>
                <a:cubicBezTo>
                  <a:pt x="1222143" y="214596"/>
                  <a:pt x="1228284" y="220737"/>
                  <a:pt x="1228284" y="228312"/>
                </a:cubicBezTo>
                <a:cubicBezTo>
                  <a:pt x="1228284" y="235887"/>
                  <a:pt x="1222143" y="242028"/>
                  <a:pt x="1214568" y="242028"/>
                </a:cubicBezTo>
                <a:cubicBezTo>
                  <a:pt x="1206993" y="242028"/>
                  <a:pt x="1200852" y="235887"/>
                  <a:pt x="1200852" y="228312"/>
                </a:cubicBezTo>
                <a:cubicBezTo>
                  <a:pt x="1200852" y="220737"/>
                  <a:pt x="1206993" y="214596"/>
                  <a:pt x="1214568" y="214596"/>
                </a:cubicBezTo>
                <a:close/>
                <a:moveTo>
                  <a:pt x="1014426" y="214596"/>
                </a:moveTo>
                <a:cubicBezTo>
                  <a:pt x="1022001" y="214596"/>
                  <a:pt x="1028142" y="220737"/>
                  <a:pt x="1028142" y="228312"/>
                </a:cubicBezTo>
                <a:cubicBezTo>
                  <a:pt x="1028142" y="235887"/>
                  <a:pt x="1022001" y="242028"/>
                  <a:pt x="1014426" y="242028"/>
                </a:cubicBezTo>
                <a:cubicBezTo>
                  <a:pt x="1006851" y="242028"/>
                  <a:pt x="1000710" y="235887"/>
                  <a:pt x="1000710" y="228312"/>
                </a:cubicBezTo>
                <a:cubicBezTo>
                  <a:pt x="1000710" y="220737"/>
                  <a:pt x="1006851" y="214596"/>
                  <a:pt x="1014426" y="214596"/>
                </a:cubicBezTo>
                <a:close/>
                <a:moveTo>
                  <a:pt x="814284" y="214596"/>
                </a:moveTo>
                <a:cubicBezTo>
                  <a:pt x="821859" y="214596"/>
                  <a:pt x="828000" y="220737"/>
                  <a:pt x="828000" y="228312"/>
                </a:cubicBezTo>
                <a:cubicBezTo>
                  <a:pt x="828000" y="235887"/>
                  <a:pt x="821859" y="242028"/>
                  <a:pt x="814284" y="242028"/>
                </a:cubicBezTo>
                <a:cubicBezTo>
                  <a:pt x="806709" y="242028"/>
                  <a:pt x="800568" y="235887"/>
                  <a:pt x="800568" y="228312"/>
                </a:cubicBezTo>
                <a:cubicBezTo>
                  <a:pt x="800568" y="220737"/>
                  <a:pt x="806709" y="214596"/>
                  <a:pt x="814284" y="214596"/>
                </a:cubicBezTo>
                <a:close/>
                <a:moveTo>
                  <a:pt x="614142" y="214596"/>
                </a:moveTo>
                <a:cubicBezTo>
                  <a:pt x="621717" y="214596"/>
                  <a:pt x="627858" y="220737"/>
                  <a:pt x="627858" y="228312"/>
                </a:cubicBezTo>
                <a:cubicBezTo>
                  <a:pt x="627858" y="235887"/>
                  <a:pt x="621717" y="242028"/>
                  <a:pt x="614142" y="242028"/>
                </a:cubicBezTo>
                <a:cubicBezTo>
                  <a:pt x="606567" y="242028"/>
                  <a:pt x="600426" y="235887"/>
                  <a:pt x="600426" y="228312"/>
                </a:cubicBezTo>
                <a:cubicBezTo>
                  <a:pt x="600426" y="220737"/>
                  <a:pt x="606567" y="214596"/>
                  <a:pt x="614142" y="214596"/>
                </a:cubicBezTo>
                <a:close/>
                <a:moveTo>
                  <a:pt x="414000" y="214596"/>
                </a:moveTo>
                <a:cubicBezTo>
                  <a:pt x="421575" y="214596"/>
                  <a:pt x="427716" y="220737"/>
                  <a:pt x="427716" y="228312"/>
                </a:cubicBezTo>
                <a:cubicBezTo>
                  <a:pt x="427716" y="235887"/>
                  <a:pt x="421575" y="242028"/>
                  <a:pt x="414000" y="242028"/>
                </a:cubicBezTo>
                <a:cubicBezTo>
                  <a:pt x="406425" y="242028"/>
                  <a:pt x="400284" y="235887"/>
                  <a:pt x="400284" y="228312"/>
                </a:cubicBezTo>
                <a:cubicBezTo>
                  <a:pt x="400284" y="220737"/>
                  <a:pt x="406425" y="214596"/>
                  <a:pt x="414000" y="214596"/>
                </a:cubicBezTo>
                <a:close/>
                <a:moveTo>
                  <a:pt x="213858" y="214596"/>
                </a:moveTo>
                <a:cubicBezTo>
                  <a:pt x="221433" y="214596"/>
                  <a:pt x="227574" y="220737"/>
                  <a:pt x="227574" y="228312"/>
                </a:cubicBezTo>
                <a:cubicBezTo>
                  <a:pt x="227574" y="235887"/>
                  <a:pt x="221433" y="242028"/>
                  <a:pt x="213858" y="242028"/>
                </a:cubicBezTo>
                <a:cubicBezTo>
                  <a:pt x="206283" y="242028"/>
                  <a:pt x="200142" y="235887"/>
                  <a:pt x="200142" y="228312"/>
                </a:cubicBezTo>
                <a:cubicBezTo>
                  <a:pt x="200142" y="220737"/>
                  <a:pt x="206283" y="214596"/>
                  <a:pt x="213858" y="214596"/>
                </a:cubicBezTo>
                <a:close/>
                <a:moveTo>
                  <a:pt x="13716" y="214596"/>
                </a:moveTo>
                <a:cubicBezTo>
                  <a:pt x="21291" y="214596"/>
                  <a:pt x="27432" y="220737"/>
                  <a:pt x="27432" y="228312"/>
                </a:cubicBezTo>
                <a:cubicBezTo>
                  <a:pt x="27432" y="235887"/>
                  <a:pt x="21291" y="242028"/>
                  <a:pt x="13716" y="242028"/>
                </a:cubicBezTo>
                <a:cubicBezTo>
                  <a:pt x="6141" y="242028"/>
                  <a:pt x="0" y="235887"/>
                  <a:pt x="0" y="228312"/>
                </a:cubicBezTo>
                <a:cubicBezTo>
                  <a:pt x="0" y="220737"/>
                  <a:pt x="6141" y="214596"/>
                  <a:pt x="13716" y="214596"/>
                </a:cubicBezTo>
                <a:close/>
                <a:moveTo>
                  <a:pt x="2415425" y="0"/>
                </a:moveTo>
                <a:cubicBezTo>
                  <a:pt x="2423000" y="0"/>
                  <a:pt x="2429141" y="6141"/>
                  <a:pt x="2429141" y="13716"/>
                </a:cubicBezTo>
                <a:cubicBezTo>
                  <a:pt x="2429141" y="21291"/>
                  <a:pt x="2423000" y="27432"/>
                  <a:pt x="2415425" y="27432"/>
                </a:cubicBezTo>
                <a:cubicBezTo>
                  <a:pt x="2407850" y="27432"/>
                  <a:pt x="2401709" y="21291"/>
                  <a:pt x="2401709" y="13716"/>
                </a:cubicBezTo>
                <a:cubicBezTo>
                  <a:pt x="2401709" y="6141"/>
                  <a:pt x="2407850" y="0"/>
                  <a:pt x="2415425" y="0"/>
                </a:cubicBezTo>
                <a:close/>
                <a:moveTo>
                  <a:pt x="2215278" y="0"/>
                </a:moveTo>
                <a:cubicBezTo>
                  <a:pt x="2222853" y="0"/>
                  <a:pt x="2228994" y="6141"/>
                  <a:pt x="2228994" y="13716"/>
                </a:cubicBezTo>
                <a:cubicBezTo>
                  <a:pt x="2228994" y="21291"/>
                  <a:pt x="2222853" y="27432"/>
                  <a:pt x="2215278" y="27432"/>
                </a:cubicBezTo>
                <a:cubicBezTo>
                  <a:pt x="2207703" y="27432"/>
                  <a:pt x="2201562" y="21291"/>
                  <a:pt x="2201562" y="13716"/>
                </a:cubicBezTo>
                <a:cubicBezTo>
                  <a:pt x="2201562" y="6141"/>
                  <a:pt x="2207703" y="0"/>
                  <a:pt x="2215278" y="0"/>
                </a:cubicBezTo>
                <a:close/>
                <a:moveTo>
                  <a:pt x="2015136" y="0"/>
                </a:moveTo>
                <a:cubicBezTo>
                  <a:pt x="2022711" y="0"/>
                  <a:pt x="2028852" y="6141"/>
                  <a:pt x="2028852" y="13716"/>
                </a:cubicBezTo>
                <a:cubicBezTo>
                  <a:pt x="2028852" y="21291"/>
                  <a:pt x="2022711" y="27432"/>
                  <a:pt x="2015136" y="27432"/>
                </a:cubicBezTo>
                <a:cubicBezTo>
                  <a:pt x="2007561" y="27432"/>
                  <a:pt x="2001420" y="21291"/>
                  <a:pt x="2001420" y="13716"/>
                </a:cubicBezTo>
                <a:cubicBezTo>
                  <a:pt x="2001420" y="6141"/>
                  <a:pt x="2007561" y="0"/>
                  <a:pt x="2015136" y="0"/>
                </a:cubicBezTo>
                <a:close/>
                <a:moveTo>
                  <a:pt x="1814994" y="0"/>
                </a:moveTo>
                <a:cubicBezTo>
                  <a:pt x="1822569" y="0"/>
                  <a:pt x="1828710" y="6141"/>
                  <a:pt x="1828710" y="13716"/>
                </a:cubicBezTo>
                <a:cubicBezTo>
                  <a:pt x="1828710" y="21291"/>
                  <a:pt x="1822569" y="27432"/>
                  <a:pt x="1814994" y="27432"/>
                </a:cubicBezTo>
                <a:cubicBezTo>
                  <a:pt x="1807419" y="27432"/>
                  <a:pt x="1801278" y="21291"/>
                  <a:pt x="1801278" y="13716"/>
                </a:cubicBezTo>
                <a:cubicBezTo>
                  <a:pt x="1801278" y="6141"/>
                  <a:pt x="1807419" y="0"/>
                  <a:pt x="1814994" y="0"/>
                </a:cubicBezTo>
                <a:close/>
                <a:moveTo>
                  <a:pt x="1614852" y="0"/>
                </a:moveTo>
                <a:cubicBezTo>
                  <a:pt x="1622427" y="0"/>
                  <a:pt x="1628568" y="6141"/>
                  <a:pt x="1628568" y="13716"/>
                </a:cubicBezTo>
                <a:cubicBezTo>
                  <a:pt x="1628568" y="21291"/>
                  <a:pt x="1622427" y="27432"/>
                  <a:pt x="1614852" y="27432"/>
                </a:cubicBezTo>
                <a:cubicBezTo>
                  <a:pt x="1607277" y="27432"/>
                  <a:pt x="1601136" y="21291"/>
                  <a:pt x="1601136" y="13716"/>
                </a:cubicBezTo>
                <a:cubicBezTo>
                  <a:pt x="1601136" y="6141"/>
                  <a:pt x="1607277" y="0"/>
                  <a:pt x="1614852" y="0"/>
                </a:cubicBezTo>
                <a:close/>
                <a:moveTo>
                  <a:pt x="1414710" y="0"/>
                </a:moveTo>
                <a:cubicBezTo>
                  <a:pt x="1422285" y="0"/>
                  <a:pt x="1428426" y="6141"/>
                  <a:pt x="1428426" y="13716"/>
                </a:cubicBezTo>
                <a:cubicBezTo>
                  <a:pt x="1428426" y="21291"/>
                  <a:pt x="1422285" y="27432"/>
                  <a:pt x="1414710" y="27432"/>
                </a:cubicBezTo>
                <a:cubicBezTo>
                  <a:pt x="1407135" y="27432"/>
                  <a:pt x="1400994" y="21291"/>
                  <a:pt x="1400994" y="13716"/>
                </a:cubicBezTo>
                <a:cubicBezTo>
                  <a:pt x="1400994" y="6141"/>
                  <a:pt x="1407135" y="0"/>
                  <a:pt x="1414710" y="0"/>
                </a:cubicBezTo>
                <a:close/>
                <a:moveTo>
                  <a:pt x="1214568" y="0"/>
                </a:moveTo>
                <a:cubicBezTo>
                  <a:pt x="1222143" y="0"/>
                  <a:pt x="1228284" y="6141"/>
                  <a:pt x="1228284" y="13716"/>
                </a:cubicBezTo>
                <a:cubicBezTo>
                  <a:pt x="1228284" y="21291"/>
                  <a:pt x="1222143" y="27432"/>
                  <a:pt x="1214568" y="27432"/>
                </a:cubicBezTo>
                <a:cubicBezTo>
                  <a:pt x="1206993" y="27432"/>
                  <a:pt x="1200852" y="21291"/>
                  <a:pt x="1200852" y="13716"/>
                </a:cubicBezTo>
                <a:cubicBezTo>
                  <a:pt x="1200852" y="6141"/>
                  <a:pt x="1206993" y="0"/>
                  <a:pt x="1214568" y="0"/>
                </a:cubicBezTo>
                <a:close/>
                <a:moveTo>
                  <a:pt x="1014426" y="0"/>
                </a:moveTo>
                <a:cubicBezTo>
                  <a:pt x="1022001" y="0"/>
                  <a:pt x="1028142" y="6141"/>
                  <a:pt x="1028142" y="13716"/>
                </a:cubicBezTo>
                <a:cubicBezTo>
                  <a:pt x="1028142" y="21291"/>
                  <a:pt x="1022001" y="27432"/>
                  <a:pt x="1014426" y="27432"/>
                </a:cubicBezTo>
                <a:cubicBezTo>
                  <a:pt x="1006851" y="27432"/>
                  <a:pt x="1000710" y="21291"/>
                  <a:pt x="1000710" y="13716"/>
                </a:cubicBezTo>
                <a:cubicBezTo>
                  <a:pt x="1000710" y="6141"/>
                  <a:pt x="1006851" y="0"/>
                  <a:pt x="1014426" y="0"/>
                </a:cubicBezTo>
                <a:close/>
                <a:moveTo>
                  <a:pt x="814284" y="0"/>
                </a:moveTo>
                <a:cubicBezTo>
                  <a:pt x="821859" y="0"/>
                  <a:pt x="828000" y="6141"/>
                  <a:pt x="828000" y="13716"/>
                </a:cubicBezTo>
                <a:cubicBezTo>
                  <a:pt x="828000" y="21291"/>
                  <a:pt x="821859" y="27432"/>
                  <a:pt x="814284" y="27432"/>
                </a:cubicBezTo>
                <a:cubicBezTo>
                  <a:pt x="806709" y="27432"/>
                  <a:pt x="800568" y="21291"/>
                  <a:pt x="800568" y="13716"/>
                </a:cubicBezTo>
                <a:cubicBezTo>
                  <a:pt x="800568" y="6141"/>
                  <a:pt x="806709" y="0"/>
                  <a:pt x="814284" y="0"/>
                </a:cubicBezTo>
                <a:close/>
                <a:moveTo>
                  <a:pt x="614142" y="0"/>
                </a:moveTo>
                <a:cubicBezTo>
                  <a:pt x="621717" y="0"/>
                  <a:pt x="627858" y="6141"/>
                  <a:pt x="627858" y="13716"/>
                </a:cubicBezTo>
                <a:cubicBezTo>
                  <a:pt x="627858" y="21291"/>
                  <a:pt x="621717" y="27432"/>
                  <a:pt x="614142" y="27432"/>
                </a:cubicBezTo>
                <a:cubicBezTo>
                  <a:pt x="606567" y="27432"/>
                  <a:pt x="600426" y="21291"/>
                  <a:pt x="600426" y="13716"/>
                </a:cubicBezTo>
                <a:cubicBezTo>
                  <a:pt x="600426" y="6141"/>
                  <a:pt x="606567" y="0"/>
                  <a:pt x="614142" y="0"/>
                </a:cubicBezTo>
                <a:close/>
                <a:moveTo>
                  <a:pt x="414000" y="0"/>
                </a:moveTo>
                <a:cubicBezTo>
                  <a:pt x="421575" y="0"/>
                  <a:pt x="427716" y="6141"/>
                  <a:pt x="427716" y="13716"/>
                </a:cubicBezTo>
                <a:cubicBezTo>
                  <a:pt x="427716" y="21291"/>
                  <a:pt x="421575" y="27432"/>
                  <a:pt x="414000" y="27432"/>
                </a:cubicBezTo>
                <a:cubicBezTo>
                  <a:pt x="406425" y="27432"/>
                  <a:pt x="400284" y="21291"/>
                  <a:pt x="400284" y="13716"/>
                </a:cubicBezTo>
                <a:cubicBezTo>
                  <a:pt x="400284" y="6141"/>
                  <a:pt x="406425" y="0"/>
                  <a:pt x="414000" y="0"/>
                </a:cubicBezTo>
                <a:close/>
                <a:moveTo>
                  <a:pt x="213858" y="0"/>
                </a:moveTo>
                <a:cubicBezTo>
                  <a:pt x="221433" y="0"/>
                  <a:pt x="227574" y="6141"/>
                  <a:pt x="227574" y="13716"/>
                </a:cubicBezTo>
                <a:cubicBezTo>
                  <a:pt x="227574" y="21291"/>
                  <a:pt x="221433" y="27432"/>
                  <a:pt x="213858" y="27432"/>
                </a:cubicBezTo>
                <a:cubicBezTo>
                  <a:pt x="206283" y="27432"/>
                  <a:pt x="200142" y="21291"/>
                  <a:pt x="200142" y="13716"/>
                </a:cubicBezTo>
                <a:cubicBezTo>
                  <a:pt x="200142" y="6141"/>
                  <a:pt x="206283" y="0"/>
                  <a:pt x="213858" y="0"/>
                </a:cubicBezTo>
                <a:close/>
                <a:moveTo>
                  <a:pt x="13716" y="0"/>
                </a:moveTo>
                <a:cubicBezTo>
                  <a:pt x="21291" y="0"/>
                  <a:pt x="27432" y="6141"/>
                  <a:pt x="27432" y="13716"/>
                </a:cubicBezTo>
                <a:cubicBezTo>
                  <a:pt x="27432" y="21291"/>
                  <a:pt x="21291" y="27432"/>
                  <a:pt x="13716" y="27432"/>
                </a:cubicBezTo>
                <a:cubicBezTo>
                  <a:pt x="6141" y="27432"/>
                  <a:pt x="0" y="21291"/>
                  <a:pt x="0" y="13716"/>
                </a:cubicBezTo>
                <a:cubicBezTo>
                  <a:pt x="0" y="6141"/>
                  <a:pt x="6141" y="0"/>
                  <a:pt x="13716" y="0"/>
                </a:cubicBezTo>
                <a:close/>
              </a:path>
            </a:pathLst>
          </a:custGeom>
          <a:gradFill flip="none" rotWithShape="1">
            <a:gsLst>
              <a:gs pos="67000">
                <a:schemeClr val="accent2">
                  <a:lumMod val="40000"/>
                  <a:lumOff val="60000"/>
                </a:schemeClr>
              </a:gs>
              <a:gs pos="36000">
                <a:schemeClr val="accent2">
                  <a:lumMod val="60000"/>
                  <a:lumOff val="40000"/>
                </a:schemeClr>
              </a:gs>
              <a:gs pos="7000">
                <a:schemeClr val="accent2"/>
              </a:gs>
              <a:gs pos="100000">
                <a:schemeClr val="accent2">
                  <a:lumMod val="20000"/>
                  <a:lumOff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ctr" defTabSz="914400" rtl="0" eaLnBrk="1" latinLnBrk="0" hangingPunct="1"/>
            <a:endParaRPr lang="en-US" b="1" i="0">
              <a:latin typeface="Franklin Gothic Demi" panose="020B0603020102020204" pitchFamily="34" charset="0"/>
            </a:endParaRPr>
          </a:p>
        </p:txBody>
      </p:sp>
      <p:sp>
        <p:nvSpPr>
          <p:cNvPr id="6" name="Freeform: Shape 7">
            <a:extLst>
              <a:ext uri="{FF2B5EF4-FFF2-40B4-BE49-F238E27FC236}">
                <a16:creationId xmlns:a16="http://schemas.microsoft.com/office/drawing/2014/main" id="{F344238D-5E83-AEB1-1CC7-8F2DE2F521BB}"/>
              </a:ext>
            </a:extLst>
          </p:cNvPr>
          <p:cNvSpPr/>
          <p:nvPr userDrawn="1"/>
        </p:nvSpPr>
        <p:spPr bwMode="gray">
          <a:xfrm rot="10800000" flipH="1" flipV="1">
            <a:off x="5257800" y="4800600"/>
            <a:ext cx="3385681" cy="1832828"/>
          </a:xfrm>
          <a:custGeom>
            <a:avLst/>
            <a:gdLst>
              <a:gd name="connsiteX0" fmla="*/ 2415425 w 2429141"/>
              <a:gd name="connsiteY0" fmla="*/ 1287576 h 1315008"/>
              <a:gd name="connsiteX1" fmla="*/ 2429141 w 2429141"/>
              <a:gd name="connsiteY1" fmla="*/ 1301292 h 1315008"/>
              <a:gd name="connsiteX2" fmla="*/ 2415425 w 2429141"/>
              <a:gd name="connsiteY2" fmla="*/ 1315008 h 1315008"/>
              <a:gd name="connsiteX3" fmla="*/ 2401709 w 2429141"/>
              <a:gd name="connsiteY3" fmla="*/ 1301292 h 1315008"/>
              <a:gd name="connsiteX4" fmla="*/ 2415425 w 2429141"/>
              <a:gd name="connsiteY4" fmla="*/ 1287576 h 1315008"/>
              <a:gd name="connsiteX5" fmla="*/ 2215278 w 2429141"/>
              <a:gd name="connsiteY5" fmla="*/ 1287576 h 1315008"/>
              <a:gd name="connsiteX6" fmla="*/ 2228994 w 2429141"/>
              <a:gd name="connsiteY6" fmla="*/ 1301292 h 1315008"/>
              <a:gd name="connsiteX7" fmla="*/ 2215278 w 2429141"/>
              <a:gd name="connsiteY7" fmla="*/ 1315008 h 1315008"/>
              <a:gd name="connsiteX8" fmla="*/ 2201562 w 2429141"/>
              <a:gd name="connsiteY8" fmla="*/ 1301292 h 1315008"/>
              <a:gd name="connsiteX9" fmla="*/ 2215278 w 2429141"/>
              <a:gd name="connsiteY9" fmla="*/ 1287576 h 1315008"/>
              <a:gd name="connsiteX10" fmla="*/ 2015136 w 2429141"/>
              <a:gd name="connsiteY10" fmla="*/ 1287576 h 1315008"/>
              <a:gd name="connsiteX11" fmla="*/ 2028852 w 2429141"/>
              <a:gd name="connsiteY11" fmla="*/ 1301292 h 1315008"/>
              <a:gd name="connsiteX12" fmla="*/ 2015136 w 2429141"/>
              <a:gd name="connsiteY12" fmla="*/ 1315008 h 1315008"/>
              <a:gd name="connsiteX13" fmla="*/ 2001420 w 2429141"/>
              <a:gd name="connsiteY13" fmla="*/ 1301292 h 1315008"/>
              <a:gd name="connsiteX14" fmla="*/ 2015136 w 2429141"/>
              <a:gd name="connsiteY14" fmla="*/ 1287576 h 1315008"/>
              <a:gd name="connsiteX15" fmla="*/ 1814994 w 2429141"/>
              <a:gd name="connsiteY15" fmla="*/ 1287576 h 1315008"/>
              <a:gd name="connsiteX16" fmla="*/ 1828710 w 2429141"/>
              <a:gd name="connsiteY16" fmla="*/ 1301292 h 1315008"/>
              <a:gd name="connsiteX17" fmla="*/ 1814994 w 2429141"/>
              <a:gd name="connsiteY17" fmla="*/ 1315008 h 1315008"/>
              <a:gd name="connsiteX18" fmla="*/ 1801278 w 2429141"/>
              <a:gd name="connsiteY18" fmla="*/ 1301292 h 1315008"/>
              <a:gd name="connsiteX19" fmla="*/ 1814994 w 2429141"/>
              <a:gd name="connsiteY19" fmla="*/ 1287576 h 1315008"/>
              <a:gd name="connsiteX20" fmla="*/ 1614852 w 2429141"/>
              <a:gd name="connsiteY20" fmla="*/ 1287576 h 1315008"/>
              <a:gd name="connsiteX21" fmla="*/ 1628568 w 2429141"/>
              <a:gd name="connsiteY21" fmla="*/ 1301292 h 1315008"/>
              <a:gd name="connsiteX22" fmla="*/ 1614852 w 2429141"/>
              <a:gd name="connsiteY22" fmla="*/ 1315008 h 1315008"/>
              <a:gd name="connsiteX23" fmla="*/ 1601136 w 2429141"/>
              <a:gd name="connsiteY23" fmla="*/ 1301292 h 1315008"/>
              <a:gd name="connsiteX24" fmla="*/ 1614852 w 2429141"/>
              <a:gd name="connsiteY24" fmla="*/ 1287576 h 1315008"/>
              <a:gd name="connsiteX25" fmla="*/ 1414710 w 2429141"/>
              <a:gd name="connsiteY25" fmla="*/ 1287576 h 1315008"/>
              <a:gd name="connsiteX26" fmla="*/ 1428426 w 2429141"/>
              <a:gd name="connsiteY26" fmla="*/ 1301292 h 1315008"/>
              <a:gd name="connsiteX27" fmla="*/ 1414710 w 2429141"/>
              <a:gd name="connsiteY27" fmla="*/ 1315008 h 1315008"/>
              <a:gd name="connsiteX28" fmla="*/ 1400994 w 2429141"/>
              <a:gd name="connsiteY28" fmla="*/ 1301292 h 1315008"/>
              <a:gd name="connsiteX29" fmla="*/ 1414710 w 2429141"/>
              <a:gd name="connsiteY29" fmla="*/ 1287576 h 1315008"/>
              <a:gd name="connsiteX30" fmla="*/ 1214568 w 2429141"/>
              <a:gd name="connsiteY30" fmla="*/ 1287576 h 1315008"/>
              <a:gd name="connsiteX31" fmla="*/ 1228284 w 2429141"/>
              <a:gd name="connsiteY31" fmla="*/ 1301292 h 1315008"/>
              <a:gd name="connsiteX32" fmla="*/ 1214568 w 2429141"/>
              <a:gd name="connsiteY32" fmla="*/ 1315008 h 1315008"/>
              <a:gd name="connsiteX33" fmla="*/ 1200852 w 2429141"/>
              <a:gd name="connsiteY33" fmla="*/ 1301292 h 1315008"/>
              <a:gd name="connsiteX34" fmla="*/ 1214568 w 2429141"/>
              <a:gd name="connsiteY34" fmla="*/ 1287576 h 1315008"/>
              <a:gd name="connsiteX35" fmla="*/ 1014426 w 2429141"/>
              <a:gd name="connsiteY35" fmla="*/ 1287576 h 1315008"/>
              <a:gd name="connsiteX36" fmla="*/ 1028142 w 2429141"/>
              <a:gd name="connsiteY36" fmla="*/ 1301292 h 1315008"/>
              <a:gd name="connsiteX37" fmla="*/ 1014426 w 2429141"/>
              <a:gd name="connsiteY37" fmla="*/ 1315008 h 1315008"/>
              <a:gd name="connsiteX38" fmla="*/ 1000710 w 2429141"/>
              <a:gd name="connsiteY38" fmla="*/ 1301292 h 1315008"/>
              <a:gd name="connsiteX39" fmla="*/ 1014426 w 2429141"/>
              <a:gd name="connsiteY39" fmla="*/ 1287576 h 1315008"/>
              <a:gd name="connsiteX40" fmla="*/ 814284 w 2429141"/>
              <a:gd name="connsiteY40" fmla="*/ 1287576 h 1315008"/>
              <a:gd name="connsiteX41" fmla="*/ 828000 w 2429141"/>
              <a:gd name="connsiteY41" fmla="*/ 1301292 h 1315008"/>
              <a:gd name="connsiteX42" fmla="*/ 814284 w 2429141"/>
              <a:gd name="connsiteY42" fmla="*/ 1315008 h 1315008"/>
              <a:gd name="connsiteX43" fmla="*/ 800568 w 2429141"/>
              <a:gd name="connsiteY43" fmla="*/ 1301292 h 1315008"/>
              <a:gd name="connsiteX44" fmla="*/ 814284 w 2429141"/>
              <a:gd name="connsiteY44" fmla="*/ 1287576 h 1315008"/>
              <a:gd name="connsiteX45" fmla="*/ 614142 w 2429141"/>
              <a:gd name="connsiteY45" fmla="*/ 1287576 h 1315008"/>
              <a:gd name="connsiteX46" fmla="*/ 627858 w 2429141"/>
              <a:gd name="connsiteY46" fmla="*/ 1301292 h 1315008"/>
              <a:gd name="connsiteX47" fmla="*/ 614142 w 2429141"/>
              <a:gd name="connsiteY47" fmla="*/ 1315008 h 1315008"/>
              <a:gd name="connsiteX48" fmla="*/ 600426 w 2429141"/>
              <a:gd name="connsiteY48" fmla="*/ 1301292 h 1315008"/>
              <a:gd name="connsiteX49" fmla="*/ 614142 w 2429141"/>
              <a:gd name="connsiteY49" fmla="*/ 1287576 h 1315008"/>
              <a:gd name="connsiteX50" fmla="*/ 414000 w 2429141"/>
              <a:gd name="connsiteY50" fmla="*/ 1287576 h 1315008"/>
              <a:gd name="connsiteX51" fmla="*/ 427716 w 2429141"/>
              <a:gd name="connsiteY51" fmla="*/ 1301292 h 1315008"/>
              <a:gd name="connsiteX52" fmla="*/ 414000 w 2429141"/>
              <a:gd name="connsiteY52" fmla="*/ 1315008 h 1315008"/>
              <a:gd name="connsiteX53" fmla="*/ 400284 w 2429141"/>
              <a:gd name="connsiteY53" fmla="*/ 1301292 h 1315008"/>
              <a:gd name="connsiteX54" fmla="*/ 414000 w 2429141"/>
              <a:gd name="connsiteY54" fmla="*/ 1287576 h 1315008"/>
              <a:gd name="connsiteX55" fmla="*/ 213858 w 2429141"/>
              <a:gd name="connsiteY55" fmla="*/ 1287576 h 1315008"/>
              <a:gd name="connsiteX56" fmla="*/ 227574 w 2429141"/>
              <a:gd name="connsiteY56" fmla="*/ 1301292 h 1315008"/>
              <a:gd name="connsiteX57" fmla="*/ 213858 w 2429141"/>
              <a:gd name="connsiteY57" fmla="*/ 1315008 h 1315008"/>
              <a:gd name="connsiteX58" fmla="*/ 200142 w 2429141"/>
              <a:gd name="connsiteY58" fmla="*/ 1301292 h 1315008"/>
              <a:gd name="connsiteX59" fmla="*/ 213858 w 2429141"/>
              <a:gd name="connsiteY59" fmla="*/ 1287576 h 1315008"/>
              <a:gd name="connsiteX60" fmla="*/ 13716 w 2429141"/>
              <a:gd name="connsiteY60" fmla="*/ 1287576 h 1315008"/>
              <a:gd name="connsiteX61" fmla="*/ 27432 w 2429141"/>
              <a:gd name="connsiteY61" fmla="*/ 1301292 h 1315008"/>
              <a:gd name="connsiteX62" fmla="*/ 13716 w 2429141"/>
              <a:gd name="connsiteY62" fmla="*/ 1315008 h 1315008"/>
              <a:gd name="connsiteX63" fmla="*/ 0 w 2429141"/>
              <a:gd name="connsiteY63" fmla="*/ 1301292 h 1315008"/>
              <a:gd name="connsiteX64" fmla="*/ 13716 w 2429141"/>
              <a:gd name="connsiteY64" fmla="*/ 1287576 h 1315008"/>
              <a:gd name="connsiteX65" fmla="*/ 2415425 w 2429141"/>
              <a:gd name="connsiteY65" fmla="*/ 1072980 h 1315008"/>
              <a:gd name="connsiteX66" fmla="*/ 2429141 w 2429141"/>
              <a:gd name="connsiteY66" fmla="*/ 1086696 h 1315008"/>
              <a:gd name="connsiteX67" fmla="*/ 2415425 w 2429141"/>
              <a:gd name="connsiteY67" fmla="*/ 1100412 h 1315008"/>
              <a:gd name="connsiteX68" fmla="*/ 2401709 w 2429141"/>
              <a:gd name="connsiteY68" fmla="*/ 1086696 h 1315008"/>
              <a:gd name="connsiteX69" fmla="*/ 2415425 w 2429141"/>
              <a:gd name="connsiteY69" fmla="*/ 1072980 h 1315008"/>
              <a:gd name="connsiteX70" fmla="*/ 2215278 w 2429141"/>
              <a:gd name="connsiteY70" fmla="*/ 1072980 h 1315008"/>
              <a:gd name="connsiteX71" fmla="*/ 2228994 w 2429141"/>
              <a:gd name="connsiteY71" fmla="*/ 1086696 h 1315008"/>
              <a:gd name="connsiteX72" fmla="*/ 2215278 w 2429141"/>
              <a:gd name="connsiteY72" fmla="*/ 1100412 h 1315008"/>
              <a:gd name="connsiteX73" fmla="*/ 2201562 w 2429141"/>
              <a:gd name="connsiteY73" fmla="*/ 1086696 h 1315008"/>
              <a:gd name="connsiteX74" fmla="*/ 2215278 w 2429141"/>
              <a:gd name="connsiteY74" fmla="*/ 1072980 h 1315008"/>
              <a:gd name="connsiteX75" fmla="*/ 2015136 w 2429141"/>
              <a:gd name="connsiteY75" fmla="*/ 1072980 h 1315008"/>
              <a:gd name="connsiteX76" fmla="*/ 2028852 w 2429141"/>
              <a:gd name="connsiteY76" fmla="*/ 1086696 h 1315008"/>
              <a:gd name="connsiteX77" fmla="*/ 2015136 w 2429141"/>
              <a:gd name="connsiteY77" fmla="*/ 1100412 h 1315008"/>
              <a:gd name="connsiteX78" fmla="*/ 2001420 w 2429141"/>
              <a:gd name="connsiteY78" fmla="*/ 1086696 h 1315008"/>
              <a:gd name="connsiteX79" fmla="*/ 2015136 w 2429141"/>
              <a:gd name="connsiteY79" fmla="*/ 1072980 h 1315008"/>
              <a:gd name="connsiteX80" fmla="*/ 1814994 w 2429141"/>
              <a:gd name="connsiteY80" fmla="*/ 1072980 h 1315008"/>
              <a:gd name="connsiteX81" fmla="*/ 1828710 w 2429141"/>
              <a:gd name="connsiteY81" fmla="*/ 1086696 h 1315008"/>
              <a:gd name="connsiteX82" fmla="*/ 1814994 w 2429141"/>
              <a:gd name="connsiteY82" fmla="*/ 1100412 h 1315008"/>
              <a:gd name="connsiteX83" fmla="*/ 1801278 w 2429141"/>
              <a:gd name="connsiteY83" fmla="*/ 1086696 h 1315008"/>
              <a:gd name="connsiteX84" fmla="*/ 1814994 w 2429141"/>
              <a:gd name="connsiteY84" fmla="*/ 1072980 h 1315008"/>
              <a:gd name="connsiteX85" fmla="*/ 1614852 w 2429141"/>
              <a:gd name="connsiteY85" fmla="*/ 1072980 h 1315008"/>
              <a:gd name="connsiteX86" fmla="*/ 1628568 w 2429141"/>
              <a:gd name="connsiteY86" fmla="*/ 1086696 h 1315008"/>
              <a:gd name="connsiteX87" fmla="*/ 1614852 w 2429141"/>
              <a:gd name="connsiteY87" fmla="*/ 1100412 h 1315008"/>
              <a:gd name="connsiteX88" fmla="*/ 1601136 w 2429141"/>
              <a:gd name="connsiteY88" fmla="*/ 1086696 h 1315008"/>
              <a:gd name="connsiteX89" fmla="*/ 1614852 w 2429141"/>
              <a:gd name="connsiteY89" fmla="*/ 1072980 h 1315008"/>
              <a:gd name="connsiteX90" fmla="*/ 1414710 w 2429141"/>
              <a:gd name="connsiteY90" fmla="*/ 1072980 h 1315008"/>
              <a:gd name="connsiteX91" fmla="*/ 1428426 w 2429141"/>
              <a:gd name="connsiteY91" fmla="*/ 1086696 h 1315008"/>
              <a:gd name="connsiteX92" fmla="*/ 1414710 w 2429141"/>
              <a:gd name="connsiteY92" fmla="*/ 1100412 h 1315008"/>
              <a:gd name="connsiteX93" fmla="*/ 1400994 w 2429141"/>
              <a:gd name="connsiteY93" fmla="*/ 1086696 h 1315008"/>
              <a:gd name="connsiteX94" fmla="*/ 1414710 w 2429141"/>
              <a:gd name="connsiteY94" fmla="*/ 1072980 h 1315008"/>
              <a:gd name="connsiteX95" fmla="*/ 1214568 w 2429141"/>
              <a:gd name="connsiteY95" fmla="*/ 1072980 h 1315008"/>
              <a:gd name="connsiteX96" fmla="*/ 1228284 w 2429141"/>
              <a:gd name="connsiteY96" fmla="*/ 1086696 h 1315008"/>
              <a:gd name="connsiteX97" fmla="*/ 1214568 w 2429141"/>
              <a:gd name="connsiteY97" fmla="*/ 1100412 h 1315008"/>
              <a:gd name="connsiteX98" fmla="*/ 1200852 w 2429141"/>
              <a:gd name="connsiteY98" fmla="*/ 1086696 h 1315008"/>
              <a:gd name="connsiteX99" fmla="*/ 1214568 w 2429141"/>
              <a:gd name="connsiteY99" fmla="*/ 1072980 h 1315008"/>
              <a:gd name="connsiteX100" fmla="*/ 1014426 w 2429141"/>
              <a:gd name="connsiteY100" fmla="*/ 1072980 h 1315008"/>
              <a:gd name="connsiteX101" fmla="*/ 1028142 w 2429141"/>
              <a:gd name="connsiteY101" fmla="*/ 1086696 h 1315008"/>
              <a:gd name="connsiteX102" fmla="*/ 1014426 w 2429141"/>
              <a:gd name="connsiteY102" fmla="*/ 1100412 h 1315008"/>
              <a:gd name="connsiteX103" fmla="*/ 1000710 w 2429141"/>
              <a:gd name="connsiteY103" fmla="*/ 1086696 h 1315008"/>
              <a:gd name="connsiteX104" fmla="*/ 1014426 w 2429141"/>
              <a:gd name="connsiteY104" fmla="*/ 1072980 h 1315008"/>
              <a:gd name="connsiteX105" fmla="*/ 814284 w 2429141"/>
              <a:gd name="connsiteY105" fmla="*/ 1072980 h 1315008"/>
              <a:gd name="connsiteX106" fmla="*/ 828000 w 2429141"/>
              <a:gd name="connsiteY106" fmla="*/ 1086696 h 1315008"/>
              <a:gd name="connsiteX107" fmla="*/ 814284 w 2429141"/>
              <a:gd name="connsiteY107" fmla="*/ 1100412 h 1315008"/>
              <a:gd name="connsiteX108" fmla="*/ 800568 w 2429141"/>
              <a:gd name="connsiteY108" fmla="*/ 1086696 h 1315008"/>
              <a:gd name="connsiteX109" fmla="*/ 814284 w 2429141"/>
              <a:gd name="connsiteY109" fmla="*/ 1072980 h 1315008"/>
              <a:gd name="connsiteX110" fmla="*/ 614142 w 2429141"/>
              <a:gd name="connsiteY110" fmla="*/ 1072980 h 1315008"/>
              <a:gd name="connsiteX111" fmla="*/ 627858 w 2429141"/>
              <a:gd name="connsiteY111" fmla="*/ 1086696 h 1315008"/>
              <a:gd name="connsiteX112" fmla="*/ 614142 w 2429141"/>
              <a:gd name="connsiteY112" fmla="*/ 1100412 h 1315008"/>
              <a:gd name="connsiteX113" fmla="*/ 600426 w 2429141"/>
              <a:gd name="connsiteY113" fmla="*/ 1086696 h 1315008"/>
              <a:gd name="connsiteX114" fmla="*/ 614142 w 2429141"/>
              <a:gd name="connsiteY114" fmla="*/ 1072980 h 1315008"/>
              <a:gd name="connsiteX115" fmla="*/ 414000 w 2429141"/>
              <a:gd name="connsiteY115" fmla="*/ 1072980 h 1315008"/>
              <a:gd name="connsiteX116" fmla="*/ 427716 w 2429141"/>
              <a:gd name="connsiteY116" fmla="*/ 1086696 h 1315008"/>
              <a:gd name="connsiteX117" fmla="*/ 414000 w 2429141"/>
              <a:gd name="connsiteY117" fmla="*/ 1100412 h 1315008"/>
              <a:gd name="connsiteX118" fmla="*/ 400284 w 2429141"/>
              <a:gd name="connsiteY118" fmla="*/ 1086696 h 1315008"/>
              <a:gd name="connsiteX119" fmla="*/ 414000 w 2429141"/>
              <a:gd name="connsiteY119" fmla="*/ 1072980 h 1315008"/>
              <a:gd name="connsiteX120" fmla="*/ 213858 w 2429141"/>
              <a:gd name="connsiteY120" fmla="*/ 1072980 h 1315008"/>
              <a:gd name="connsiteX121" fmla="*/ 227574 w 2429141"/>
              <a:gd name="connsiteY121" fmla="*/ 1086696 h 1315008"/>
              <a:gd name="connsiteX122" fmla="*/ 213858 w 2429141"/>
              <a:gd name="connsiteY122" fmla="*/ 1100412 h 1315008"/>
              <a:gd name="connsiteX123" fmla="*/ 200142 w 2429141"/>
              <a:gd name="connsiteY123" fmla="*/ 1086696 h 1315008"/>
              <a:gd name="connsiteX124" fmla="*/ 213858 w 2429141"/>
              <a:gd name="connsiteY124" fmla="*/ 1072980 h 1315008"/>
              <a:gd name="connsiteX125" fmla="*/ 13716 w 2429141"/>
              <a:gd name="connsiteY125" fmla="*/ 1072980 h 1315008"/>
              <a:gd name="connsiteX126" fmla="*/ 27432 w 2429141"/>
              <a:gd name="connsiteY126" fmla="*/ 1086696 h 1315008"/>
              <a:gd name="connsiteX127" fmla="*/ 13716 w 2429141"/>
              <a:gd name="connsiteY127" fmla="*/ 1100412 h 1315008"/>
              <a:gd name="connsiteX128" fmla="*/ 0 w 2429141"/>
              <a:gd name="connsiteY128" fmla="*/ 1086696 h 1315008"/>
              <a:gd name="connsiteX129" fmla="*/ 13716 w 2429141"/>
              <a:gd name="connsiteY129" fmla="*/ 1072980 h 1315008"/>
              <a:gd name="connsiteX130" fmla="*/ 2415425 w 2429141"/>
              <a:gd name="connsiteY130" fmla="*/ 858384 h 1315008"/>
              <a:gd name="connsiteX131" fmla="*/ 2429141 w 2429141"/>
              <a:gd name="connsiteY131" fmla="*/ 872100 h 1315008"/>
              <a:gd name="connsiteX132" fmla="*/ 2415425 w 2429141"/>
              <a:gd name="connsiteY132" fmla="*/ 885816 h 1315008"/>
              <a:gd name="connsiteX133" fmla="*/ 2401709 w 2429141"/>
              <a:gd name="connsiteY133" fmla="*/ 872100 h 1315008"/>
              <a:gd name="connsiteX134" fmla="*/ 2415425 w 2429141"/>
              <a:gd name="connsiteY134" fmla="*/ 858384 h 1315008"/>
              <a:gd name="connsiteX135" fmla="*/ 2215278 w 2429141"/>
              <a:gd name="connsiteY135" fmla="*/ 858384 h 1315008"/>
              <a:gd name="connsiteX136" fmla="*/ 2228994 w 2429141"/>
              <a:gd name="connsiteY136" fmla="*/ 872100 h 1315008"/>
              <a:gd name="connsiteX137" fmla="*/ 2215278 w 2429141"/>
              <a:gd name="connsiteY137" fmla="*/ 885816 h 1315008"/>
              <a:gd name="connsiteX138" fmla="*/ 2201562 w 2429141"/>
              <a:gd name="connsiteY138" fmla="*/ 872100 h 1315008"/>
              <a:gd name="connsiteX139" fmla="*/ 2215278 w 2429141"/>
              <a:gd name="connsiteY139" fmla="*/ 858384 h 1315008"/>
              <a:gd name="connsiteX140" fmla="*/ 2015136 w 2429141"/>
              <a:gd name="connsiteY140" fmla="*/ 858384 h 1315008"/>
              <a:gd name="connsiteX141" fmla="*/ 2028852 w 2429141"/>
              <a:gd name="connsiteY141" fmla="*/ 872100 h 1315008"/>
              <a:gd name="connsiteX142" fmla="*/ 2015136 w 2429141"/>
              <a:gd name="connsiteY142" fmla="*/ 885816 h 1315008"/>
              <a:gd name="connsiteX143" fmla="*/ 2001420 w 2429141"/>
              <a:gd name="connsiteY143" fmla="*/ 872100 h 1315008"/>
              <a:gd name="connsiteX144" fmla="*/ 2015136 w 2429141"/>
              <a:gd name="connsiteY144" fmla="*/ 858384 h 1315008"/>
              <a:gd name="connsiteX145" fmla="*/ 1814994 w 2429141"/>
              <a:gd name="connsiteY145" fmla="*/ 858384 h 1315008"/>
              <a:gd name="connsiteX146" fmla="*/ 1828710 w 2429141"/>
              <a:gd name="connsiteY146" fmla="*/ 872100 h 1315008"/>
              <a:gd name="connsiteX147" fmla="*/ 1814994 w 2429141"/>
              <a:gd name="connsiteY147" fmla="*/ 885816 h 1315008"/>
              <a:gd name="connsiteX148" fmla="*/ 1801278 w 2429141"/>
              <a:gd name="connsiteY148" fmla="*/ 872100 h 1315008"/>
              <a:gd name="connsiteX149" fmla="*/ 1814994 w 2429141"/>
              <a:gd name="connsiteY149" fmla="*/ 858384 h 1315008"/>
              <a:gd name="connsiteX150" fmla="*/ 1614852 w 2429141"/>
              <a:gd name="connsiteY150" fmla="*/ 858384 h 1315008"/>
              <a:gd name="connsiteX151" fmla="*/ 1628568 w 2429141"/>
              <a:gd name="connsiteY151" fmla="*/ 872100 h 1315008"/>
              <a:gd name="connsiteX152" fmla="*/ 1614852 w 2429141"/>
              <a:gd name="connsiteY152" fmla="*/ 885816 h 1315008"/>
              <a:gd name="connsiteX153" fmla="*/ 1601136 w 2429141"/>
              <a:gd name="connsiteY153" fmla="*/ 872100 h 1315008"/>
              <a:gd name="connsiteX154" fmla="*/ 1614852 w 2429141"/>
              <a:gd name="connsiteY154" fmla="*/ 858384 h 1315008"/>
              <a:gd name="connsiteX155" fmla="*/ 1414710 w 2429141"/>
              <a:gd name="connsiteY155" fmla="*/ 858384 h 1315008"/>
              <a:gd name="connsiteX156" fmla="*/ 1428426 w 2429141"/>
              <a:gd name="connsiteY156" fmla="*/ 872100 h 1315008"/>
              <a:gd name="connsiteX157" fmla="*/ 1414710 w 2429141"/>
              <a:gd name="connsiteY157" fmla="*/ 885816 h 1315008"/>
              <a:gd name="connsiteX158" fmla="*/ 1400994 w 2429141"/>
              <a:gd name="connsiteY158" fmla="*/ 872100 h 1315008"/>
              <a:gd name="connsiteX159" fmla="*/ 1414710 w 2429141"/>
              <a:gd name="connsiteY159" fmla="*/ 858384 h 1315008"/>
              <a:gd name="connsiteX160" fmla="*/ 1214568 w 2429141"/>
              <a:gd name="connsiteY160" fmla="*/ 858384 h 1315008"/>
              <a:gd name="connsiteX161" fmla="*/ 1228284 w 2429141"/>
              <a:gd name="connsiteY161" fmla="*/ 872100 h 1315008"/>
              <a:gd name="connsiteX162" fmla="*/ 1214568 w 2429141"/>
              <a:gd name="connsiteY162" fmla="*/ 885816 h 1315008"/>
              <a:gd name="connsiteX163" fmla="*/ 1200852 w 2429141"/>
              <a:gd name="connsiteY163" fmla="*/ 872100 h 1315008"/>
              <a:gd name="connsiteX164" fmla="*/ 1214568 w 2429141"/>
              <a:gd name="connsiteY164" fmla="*/ 858384 h 1315008"/>
              <a:gd name="connsiteX165" fmla="*/ 1014426 w 2429141"/>
              <a:gd name="connsiteY165" fmla="*/ 858384 h 1315008"/>
              <a:gd name="connsiteX166" fmla="*/ 1028142 w 2429141"/>
              <a:gd name="connsiteY166" fmla="*/ 872100 h 1315008"/>
              <a:gd name="connsiteX167" fmla="*/ 1014426 w 2429141"/>
              <a:gd name="connsiteY167" fmla="*/ 885816 h 1315008"/>
              <a:gd name="connsiteX168" fmla="*/ 1000710 w 2429141"/>
              <a:gd name="connsiteY168" fmla="*/ 872100 h 1315008"/>
              <a:gd name="connsiteX169" fmla="*/ 1014426 w 2429141"/>
              <a:gd name="connsiteY169" fmla="*/ 858384 h 1315008"/>
              <a:gd name="connsiteX170" fmla="*/ 814284 w 2429141"/>
              <a:gd name="connsiteY170" fmla="*/ 858384 h 1315008"/>
              <a:gd name="connsiteX171" fmla="*/ 828000 w 2429141"/>
              <a:gd name="connsiteY171" fmla="*/ 872100 h 1315008"/>
              <a:gd name="connsiteX172" fmla="*/ 814284 w 2429141"/>
              <a:gd name="connsiteY172" fmla="*/ 885816 h 1315008"/>
              <a:gd name="connsiteX173" fmla="*/ 800568 w 2429141"/>
              <a:gd name="connsiteY173" fmla="*/ 872100 h 1315008"/>
              <a:gd name="connsiteX174" fmla="*/ 814284 w 2429141"/>
              <a:gd name="connsiteY174" fmla="*/ 858384 h 1315008"/>
              <a:gd name="connsiteX175" fmla="*/ 614142 w 2429141"/>
              <a:gd name="connsiteY175" fmla="*/ 858384 h 1315008"/>
              <a:gd name="connsiteX176" fmla="*/ 627858 w 2429141"/>
              <a:gd name="connsiteY176" fmla="*/ 872100 h 1315008"/>
              <a:gd name="connsiteX177" fmla="*/ 614142 w 2429141"/>
              <a:gd name="connsiteY177" fmla="*/ 885816 h 1315008"/>
              <a:gd name="connsiteX178" fmla="*/ 600426 w 2429141"/>
              <a:gd name="connsiteY178" fmla="*/ 872100 h 1315008"/>
              <a:gd name="connsiteX179" fmla="*/ 614142 w 2429141"/>
              <a:gd name="connsiteY179" fmla="*/ 858384 h 1315008"/>
              <a:gd name="connsiteX180" fmla="*/ 414000 w 2429141"/>
              <a:gd name="connsiteY180" fmla="*/ 858384 h 1315008"/>
              <a:gd name="connsiteX181" fmla="*/ 427716 w 2429141"/>
              <a:gd name="connsiteY181" fmla="*/ 872100 h 1315008"/>
              <a:gd name="connsiteX182" fmla="*/ 414000 w 2429141"/>
              <a:gd name="connsiteY182" fmla="*/ 885816 h 1315008"/>
              <a:gd name="connsiteX183" fmla="*/ 400284 w 2429141"/>
              <a:gd name="connsiteY183" fmla="*/ 872100 h 1315008"/>
              <a:gd name="connsiteX184" fmla="*/ 414000 w 2429141"/>
              <a:gd name="connsiteY184" fmla="*/ 858384 h 1315008"/>
              <a:gd name="connsiteX185" fmla="*/ 213858 w 2429141"/>
              <a:gd name="connsiteY185" fmla="*/ 858384 h 1315008"/>
              <a:gd name="connsiteX186" fmla="*/ 227574 w 2429141"/>
              <a:gd name="connsiteY186" fmla="*/ 872100 h 1315008"/>
              <a:gd name="connsiteX187" fmla="*/ 213858 w 2429141"/>
              <a:gd name="connsiteY187" fmla="*/ 885816 h 1315008"/>
              <a:gd name="connsiteX188" fmla="*/ 200142 w 2429141"/>
              <a:gd name="connsiteY188" fmla="*/ 872100 h 1315008"/>
              <a:gd name="connsiteX189" fmla="*/ 213858 w 2429141"/>
              <a:gd name="connsiteY189" fmla="*/ 858384 h 1315008"/>
              <a:gd name="connsiteX190" fmla="*/ 13716 w 2429141"/>
              <a:gd name="connsiteY190" fmla="*/ 858384 h 1315008"/>
              <a:gd name="connsiteX191" fmla="*/ 27432 w 2429141"/>
              <a:gd name="connsiteY191" fmla="*/ 872100 h 1315008"/>
              <a:gd name="connsiteX192" fmla="*/ 13716 w 2429141"/>
              <a:gd name="connsiteY192" fmla="*/ 885816 h 1315008"/>
              <a:gd name="connsiteX193" fmla="*/ 0 w 2429141"/>
              <a:gd name="connsiteY193" fmla="*/ 872100 h 1315008"/>
              <a:gd name="connsiteX194" fmla="*/ 13716 w 2429141"/>
              <a:gd name="connsiteY194" fmla="*/ 858384 h 1315008"/>
              <a:gd name="connsiteX195" fmla="*/ 2415425 w 2429141"/>
              <a:gd name="connsiteY195" fmla="*/ 643788 h 1315008"/>
              <a:gd name="connsiteX196" fmla="*/ 2429141 w 2429141"/>
              <a:gd name="connsiteY196" fmla="*/ 657504 h 1315008"/>
              <a:gd name="connsiteX197" fmla="*/ 2415425 w 2429141"/>
              <a:gd name="connsiteY197" fmla="*/ 671220 h 1315008"/>
              <a:gd name="connsiteX198" fmla="*/ 2401709 w 2429141"/>
              <a:gd name="connsiteY198" fmla="*/ 657504 h 1315008"/>
              <a:gd name="connsiteX199" fmla="*/ 2415425 w 2429141"/>
              <a:gd name="connsiteY199" fmla="*/ 643788 h 1315008"/>
              <a:gd name="connsiteX200" fmla="*/ 2215278 w 2429141"/>
              <a:gd name="connsiteY200" fmla="*/ 643788 h 1315008"/>
              <a:gd name="connsiteX201" fmla="*/ 2228994 w 2429141"/>
              <a:gd name="connsiteY201" fmla="*/ 657504 h 1315008"/>
              <a:gd name="connsiteX202" fmla="*/ 2215278 w 2429141"/>
              <a:gd name="connsiteY202" fmla="*/ 671220 h 1315008"/>
              <a:gd name="connsiteX203" fmla="*/ 2201562 w 2429141"/>
              <a:gd name="connsiteY203" fmla="*/ 657504 h 1315008"/>
              <a:gd name="connsiteX204" fmla="*/ 2215278 w 2429141"/>
              <a:gd name="connsiteY204" fmla="*/ 643788 h 1315008"/>
              <a:gd name="connsiteX205" fmla="*/ 2015136 w 2429141"/>
              <a:gd name="connsiteY205" fmla="*/ 643788 h 1315008"/>
              <a:gd name="connsiteX206" fmla="*/ 2028852 w 2429141"/>
              <a:gd name="connsiteY206" fmla="*/ 657504 h 1315008"/>
              <a:gd name="connsiteX207" fmla="*/ 2015136 w 2429141"/>
              <a:gd name="connsiteY207" fmla="*/ 671220 h 1315008"/>
              <a:gd name="connsiteX208" fmla="*/ 2001420 w 2429141"/>
              <a:gd name="connsiteY208" fmla="*/ 657504 h 1315008"/>
              <a:gd name="connsiteX209" fmla="*/ 2015136 w 2429141"/>
              <a:gd name="connsiteY209" fmla="*/ 643788 h 1315008"/>
              <a:gd name="connsiteX210" fmla="*/ 1814994 w 2429141"/>
              <a:gd name="connsiteY210" fmla="*/ 643788 h 1315008"/>
              <a:gd name="connsiteX211" fmla="*/ 1828710 w 2429141"/>
              <a:gd name="connsiteY211" fmla="*/ 657504 h 1315008"/>
              <a:gd name="connsiteX212" fmla="*/ 1814994 w 2429141"/>
              <a:gd name="connsiteY212" fmla="*/ 671220 h 1315008"/>
              <a:gd name="connsiteX213" fmla="*/ 1801278 w 2429141"/>
              <a:gd name="connsiteY213" fmla="*/ 657504 h 1315008"/>
              <a:gd name="connsiteX214" fmla="*/ 1814994 w 2429141"/>
              <a:gd name="connsiteY214" fmla="*/ 643788 h 1315008"/>
              <a:gd name="connsiteX215" fmla="*/ 1614852 w 2429141"/>
              <a:gd name="connsiteY215" fmla="*/ 643788 h 1315008"/>
              <a:gd name="connsiteX216" fmla="*/ 1628568 w 2429141"/>
              <a:gd name="connsiteY216" fmla="*/ 657504 h 1315008"/>
              <a:gd name="connsiteX217" fmla="*/ 1614852 w 2429141"/>
              <a:gd name="connsiteY217" fmla="*/ 671220 h 1315008"/>
              <a:gd name="connsiteX218" fmla="*/ 1601136 w 2429141"/>
              <a:gd name="connsiteY218" fmla="*/ 657504 h 1315008"/>
              <a:gd name="connsiteX219" fmla="*/ 1614852 w 2429141"/>
              <a:gd name="connsiteY219" fmla="*/ 643788 h 1315008"/>
              <a:gd name="connsiteX220" fmla="*/ 1414710 w 2429141"/>
              <a:gd name="connsiteY220" fmla="*/ 643788 h 1315008"/>
              <a:gd name="connsiteX221" fmla="*/ 1428426 w 2429141"/>
              <a:gd name="connsiteY221" fmla="*/ 657504 h 1315008"/>
              <a:gd name="connsiteX222" fmla="*/ 1414710 w 2429141"/>
              <a:gd name="connsiteY222" fmla="*/ 671220 h 1315008"/>
              <a:gd name="connsiteX223" fmla="*/ 1400994 w 2429141"/>
              <a:gd name="connsiteY223" fmla="*/ 657504 h 1315008"/>
              <a:gd name="connsiteX224" fmla="*/ 1414710 w 2429141"/>
              <a:gd name="connsiteY224" fmla="*/ 643788 h 1315008"/>
              <a:gd name="connsiteX225" fmla="*/ 1214568 w 2429141"/>
              <a:gd name="connsiteY225" fmla="*/ 643788 h 1315008"/>
              <a:gd name="connsiteX226" fmla="*/ 1228284 w 2429141"/>
              <a:gd name="connsiteY226" fmla="*/ 657504 h 1315008"/>
              <a:gd name="connsiteX227" fmla="*/ 1214568 w 2429141"/>
              <a:gd name="connsiteY227" fmla="*/ 671220 h 1315008"/>
              <a:gd name="connsiteX228" fmla="*/ 1200852 w 2429141"/>
              <a:gd name="connsiteY228" fmla="*/ 657504 h 1315008"/>
              <a:gd name="connsiteX229" fmla="*/ 1214568 w 2429141"/>
              <a:gd name="connsiteY229" fmla="*/ 643788 h 1315008"/>
              <a:gd name="connsiteX230" fmla="*/ 1014426 w 2429141"/>
              <a:gd name="connsiteY230" fmla="*/ 643788 h 1315008"/>
              <a:gd name="connsiteX231" fmla="*/ 1028142 w 2429141"/>
              <a:gd name="connsiteY231" fmla="*/ 657504 h 1315008"/>
              <a:gd name="connsiteX232" fmla="*/ 1014426 w 2429141"/>
              <a:gd name="connsiteY232" fmla="*/ 671220 h 1315008"/>
              <a:gd name="connsiteX233" fmla="*/ 1000710 w 2429141"/>
              <a:gd name="connsiteY233" fmla="*/ 657504 h 1315008"/>
              <a:gd name="connsiteX234" fmla="*/ 1014426 w 2429141"/>
              <a:gd name="connsiteY234" fmla="*/ 643788 h 1315008"/>
              <a:gd name="connsiteX235" fmla="*/ 814284 w 2429141"/>
              <a:gd name="connsiteY235" fmla="*/ 643788 h 1315008"/>
              <a:gd name="connsiteX236" fmla="*/ 828000 w 2429141"/>
              <a:gd name="connsiteY236" fmla="*/ 657504 h 1315008"/>
              <a:gd name="connsiteX237" fmla="*/ 814284 w 2429141"/>
              <a:gd name="connsiteY237" fmla="*/ 671220 h 1315008"/>
              <a:gd name="connsiteX238" fmla="*/ 800568 w 2429141"/>
              <a:gd name="connsiteY238" fmla="*/ 657504 h 1315008"/>
              <a:gd name="connsiteX239" fmla="*/ 814284 w 2429141"/>
              <a:gd name="connsiteY239" fmla="*/ 643788 h 1315008"/>
              <a:gd name="connsiteX240" fmla="*/ 614142 w 2429141"/>
              <a:gd name="connsiteY240" fmla="*/ 643788 h 1315008"/>
              <a:gd name="connsiteX241" fmla="*/ 627858 w 2429141"/>
              <a:gd name="connsiteY241" fmla="*/ 657504 h 1315008"/>
              <a:gd name="connsiteX242" fmla="*/ 614142 w 2429141"/>
              <a:gd name="connsiteY242" fmla="*/ 671220 h 1315008"/>
              <a:gd name="connsiteX243" fmla="*/ 600426 w 2429141"/>
              <a:gd name="connsiteY243" fmla="*/ 657504 h 1315008"/>
              <a:gd name="connsiteX244" fmla="*/ 614142 w 2429141"/>
              <a:gd name="connsiteY244" fmla="*/ 643788 h 1315008"/>
              <a:gd name="connsiteX245" fmla="*/ 414000 w 2429141"/>
              <a:gd name="connsiteY245" fmla="*/ 643788 h 1315008"/>
              <a:gd name="connsiteX246" fmla="*/ 427716 w 2429141"/>
              <a:gd name="connsiteY246" fmla="*/ 657504 h 1315008"/>
              <a:gd name="connsiteX247" fmla="*/ 414000 w 2429141"/>
              <a:gd name="connsiteY247" fmla="*/ 671220 h 1315008"/>
              <a:gd name="connsiteX248" fmla="*/ 400284 w 2429141"/>
              <a:gd name="connsiteY248" fmla="*/ 657504 h 1315008"/>
              <a:gd name="connsiteX249" fmla="*/ 414000 w 2429141"/>
              <a:gd name="connsiteY249" fmla="*/ 643788 h 1315008"/>
              <a:gd name="connsiteX250" fmla="*/ 213858 w 2429141"/>
              <a:gd name="connsiteY250" fmla="*/ 643788 h 1315008"/>
              <a:gd name="connsiteX251" fmla="*/ 227574 w 2429141"/>
              <a:gd name="connsiteY251" fmla="*/ 657504 h 1315008"/>
              <a:gd name="connsiteX252" fmla="*/ 213858 w 2429141"/>
              <a:gd name="connsiteY252" fmla="*/ 671220 h 1315008"/>
              <a:gd name="connsiteX253" fmla="*/ 200142 w 2429141"/>
              <a:gd name="connsiteY253" fmla="*/ 657504 h 1315008"/>
              <a:gd name="connsiteX254" fmla="*/ 213858 w 2429141"/>
              <a:gd name="connsiteY254" fmla="*/ 643788 h 1315008"/>
              <a:gd name="connsiteX255" fmla="*/ 13716 w 2429141"/>
              <a:gd name="connsiteY255" fmla="*/ 643788 h 1315008"/>
              <a:gd name="connsiteX256" fmla="*/ 27432 w 2429141"/>
              <a:gd name="connsiteY256" fmla="*/ 657504 h 1315008"/>
              <a:gd name="connsiteX257" fmla="*/ 13716 w 2429141"/>
              <a:gd name="connsiteY257" fmla="*/ 671220 h 1315008"/>
              <a:gd name="connsiteX258" fmla="*/ 0 w 2429141"/>
              <a:gd name="connsiteY258" fmla="*/ 657504 h 1315008"/>
              <a:gd name="connsiteX259" fmla="*/ 13716 w 2429141"/>
              <a:gd name="connsiteY259" fmla="*/ 643788 h 1315008"/>
              <a:gd name="connsiteX260" fmla="*/ 2415425 w 2429141"/>
              <a:gd name="connsiteY260" fmla="*/ 429192 h 1315008"/>
              <a:gd name="connsiteX261" fmla="*/ 2429141 w 2429141"/>
              <a:gd name="connsiteY261" fmla="*/ 442908 h 1315008"/>
              <a:gd name="connsiteX262" fmla="*/ 2415425 w 2429141"/>
              <a:gd name="connsiteY262" fmla="*/ 456624 h 1315008"/>
              <a:gd name="connsiteX263" fmla="*/ 2401709 w 2429141"/>
              <a:gd name="connsiteY263" fmla="*/ 442908 h 1315008"/>
              <a:gd name="connsiteX264" fmla="*/ 2415425 w 2429141"/>
              <a:gd name="connsiteY264" fmla="*/ 429192 h 1315008"/>
              <a:gd name="connsiteX265" fmla="*/ 2215278 w 2429141"/>
              <a:gd name="connsiteY265" fmla="*/ 429192 h 1315008"/>
              <a:gd name="connsiteX266" fmla="*/ 2228994 w 2429141"/>
              <a:gd name="connsiteY266" fmla="*/ 442908 h 1315008"/>
              <a:gd name="connsiteX267" fmla="*/ 2215278 w 2429141"/>
              <a:gd name="connsiteY267" fmla="*/ 456624 h 1315008"/>
              <a:gd name="connsiteX268" fmla="*/ 2201562 w 2429141"/>
              <a:gd name="connsiteY268" fmla="*/ 442908 h 1315008"/>
              <a:gd name="connsiteX269" fmla="*/ 2215278 w 2429141"/>
              <a:gd name="connsiteY269" fmla="*/ 429192 h 1315008"/>
              <a:gd name="connsiteX270" fmla="*/ 2015136 w 2429141"/>
              <a:gd name="connsiteY270" fmla="*/ 429192 h 1315008"/>
              <a:gd name="connsiteX271" fmla="*/ 2028852 w 2429141"/>
              <a:gd name="connsiteY271" fmla="*/ 442908 h 1315008"/>
              <a:gd name="connsiteX272" fmla="*/ 2015136 w 2429141"/>
              <a:gd name="connsiteY272" fmla="*/ 456624 h 1315008"/>
              <a:gd name="connsiteX273" fmla="*/ 2001420 w 2429141"/>
              <a:gd name="connsiteY273" fmla="*/ 442908 h 1315008"/>
              <a:gd name="connsiteX274" fmla="*/ 2015136 w 2429141"/>
              <a:gd name="connsiteY274" fmla="*/ 429192 h 1315008"/>
              <a:gd name="connsiteX275" fmla="*/ 1814994 w 2429141"/>
              <a:gd name="connsiteY275" fmla="*/ 429192 h 1315008"/>
              <a:gd name="connsiteX276" fmla="*/ 1828710 w 2429141"/>
              <a:gd name="connsiteY276" fmla="*/ 442908 h 1315008"/>
              <a:gd name="connsiteX277" fmla="*/ 1814994 w 2429141"/>
              <a:gd name="connsiteY277" fmla="*/ 456624 h 1315008"/>
              <a:gd name="connsiteX278" fmla="*/ 1801278 w 2429141"/>
              <a:gd name="connsiteY278" fmla="*/ 442908 h 1315008"/>
              <a:gd name="connsiteX279" fmla="*/ 1814994 w 2429141"/>
              <a:gd name="connsiteY279" fmla="*/ 429192 h 1315008"/>
              <a:gd name="connsiteX280" fmla="*/ 1614852 w 2429141"/>
              <a:gd name="connsiteY280" fmla="*/ 429192 h 1315008"/>
              <a:gd name="connsiteX281" fmla="*/ 1628568 w 2429141"/>
              <a:gd name="connsiteY281" fmla="*/ 442908 h 1315008"/>
              <a:gd name="connsiteX282" fmla="*/ 1614852 w 2429141"/>
              <a:gd name="connsiteY282" fmla="*/ 456624 h 1315008"/>
              <a:gd name="connsiteX283" fmla="*/ 1601136 w 2429141"/>
              <a:gd name="connsiteY283" fmla="*/ 442908 h 1315008"/>
              <a:gd name="connsiteX284" fmla="*/ 1614852 w 2429141"/>
              <a:gd name="connsiteY284" fmla="*/ 429192 h 1315008"/>
              <a:gd name="connsiteX285" fmla="*/ 1414710 w 2429141"/>
              <a:gd name="connsiteY285" fmla="*/ 429192 h 1315008"/>
              <a:gd name="connsiteX286" fmla="*/ 1428426 w 2429141"/>
              <a:gd name="connsiteY286" fmla="*/ 442908 h 1315008"/>
              <a:gd name="connsiteX287" fmla="*/ 1414710 w 2429141"/>
              <a:gd name="connsiteY287" fmla="*/ 456624 h 1315008"/>
              <a:gd name="connsiteX288" fmla="*/ 1400994 w 2429141"/>
              <a:gd name="connsiteY288" fmla="*/ 442908 h 1315008"/>
              <a:gd name="connsiteX289" fmla="*/ 1414710 w 2429141"/>
              <a:gd name="connsiteY289" fmla="*/ 429192 h 1315008"/>
              <a:gd name="connsiteX290" fmla="*/ 1214568 w 2429141"/>
              <a:gd name="connsiteY290" fmla="*/ 429192 h 1315008"/>
              <a:gd name="connsiteX291" fmla="*/ 1228284 w 2429141"/>
              <a:gd name="connsiteY291" fmla="*/ 442908 h 1315008"/>
              <a:gd name="connsiteX292" fmla="*/ 1214568 w 2429141"/>
              <a:gd name="connsiteY292" fmla="*/ 456624 h 1315008"/>
              <a:gd name="connsiteX293" fmla="*/ 1200852 w 2429141"/>
              <a:gd name="connsiteY293" fmla="*/ 442908 h 1315008"/>
              <a:gd name="connsiteX294" fmla="*/ 1214568 w 2429141"/>
              <a:gd name="connsiteY294" fmla="*/ 429192 h 1315008"/>
              <a:gd name="connsiteX295" fmla="*/ 1014426 w 2429141"/>
              <a:gd name="connsiteY295" fmla="*/ 429192 h 1315008"/>
              <a:gd name="connsiteX296" fmla="*/ 1028142 w 2429141"/>
              <a:gd name="connsiteY296" fmla="*/ 442908 h 1315008"/>
              <a:gd name="connsiteX297" fmla="*/ 1014426 w 2429141"/>
              <a:gd name="connsiteY297" fmla="*/ 456624 h 1315008"/>
              <a:gd name="connsiteX298" fmla="*/ 1000710 w 2429141"/>
              <a:gd name="connsiteY298" fmla="*/ 442908 h 1315008"/>
              <a:gd name="connsiteX299" fmla="*/ 1014426 w 2429141"/>
              <a:gd name="connsiteY299" fmla="*/ 429192 h 1315008"/>
              <a:gd name="connsiteX300" fmla="*/ 814284 w 2429141"/>
              <a:gd name="connsiteY300" fmla="*/ 429192 h 1315008"/>
              <a:gd name="connsiteX301" fmla="*/ 828000 w 2429141"/>
              <a:gd name="connsiteY301" fmla="*/ 442908 h 1315008"/>
              <a:gd name="connsiteX302" fmla="*/ 814284 w 2429141"/>
              <a:gd name="connsiteY302" fmla="*/ 456624 h 1315008"/>
              <a:gd name="connsiteX303" fmla="*/ 800568 w 2429141"/>
              <a:gd name="connsiteY303" fmla="*/ 442908 h 1315008"/>
              <a:gd name="connsiteX304" fmla="*/ 814284 w 2429141"/>
              <a:gd name="connsiteY304" fmla="*/ 429192 h 1315008"/>
              <a:gd name="connsiteX305" fmla="*/ 614142 w 2429141"/>
              <a:gd name="connsiteY305" fmla="*/ 429192 h 1315008"/>
              <a:gd name="connsiteX306" fmla="*/ 627858 w 2429141"/>
              <a:gd name="connsiteY306" fmla="*/ 442908 h 1315008"/>
              <a:gd name="connsiteX307" fmla="*/ 614142 w 2429141"/>
              <a:gd name="connsiteY307" fmla="*/ 456624 h 1315008"/>
              <a:gd name="connsiteX308" fmla="*/ 600426 w 2429141"/>
              <a:gd name="connsiteY308" fmla="*/ 442908 h 1315008"/>
              <a:gd name="connsiteX309" fmla="*/ 614142 w 2429141"/>
              <a:gd name="connsiteY309" fmla="*/ 429192 h 1315008"/>
              <a:gd name="connsiteX310" fmla="*/ 414000 w 2429141"/>
              <a:gd name="connsiteY310" fmla="*/ 429192 h 1315008"/>
              <a:gd name="connsiteX311" fmla="*/ 427716 w 2429141"/>
              <a:gd name="connsiteY311" fmla="*/ 442908 h 1315008"/>
              <a:gd name="connsiteX312" fmla="*/ 414000 w 2429141"/>
              <a:gd name="connsiteY312" fmla="*/ 456624 h 1315008"/>
              <a:gd name="connsiteX313" fmla="*/ 400284 w 2429141"/>
              <a:gd name="connsiteY313" fmla="*/ 442908 h 1315008"/>
              <a:gd name="connsiteX314" fmla="*/ 414000 w 2429141"/>
              <a:gd name="connsiteY314" fmla="*/ 429192 h 1315008"/>
              <a:gd name="connsiteX315" fmla="*/ 213858 w 2429141"/>
              <a:gd name="connsiteY315" fmla="*/ 429192 h 1315008"/>
              <a:gd name="connsiteX316" fmla="*/ 227574 w 2429141"/>
              <a:gd name="connsiteY316" fmla="*/ 442908 h 1315008"/>
              <a:gd name="connsiteX317" fmla="*/ 213858 w 2429141"/>
              <a:gd name="connsiteY317" fmla="*/ 456624 h 1315008"/>
              <a:gd name="connsiteX318" fmla="*/ 200142 w 2429141"/>
              <a:gd name="connsiteY318" fmla="*/ 442908 h 1315008"/>
              <a:gd name="connsiteX319" fmla="*/ 213858 w 2429141"/>
              <a:gd name="connsiteY319" fmla="*/ 429192 h 1315008"/>
              <a:gd name="connsiteX320" fmla="*/ 13716 w 2429141"/>
              <a:gd name="connsiteY320" fmla="*/ 429192 h 1315008"/>
              <a:gd name="connsiteX321" fmla="*/ 27432 w 2429141"/>
              <a:gd name="connsiteY321" fmla="*/ 442908 h 1315008"/>
              <a:gd name="connsiteX322" fmla="*/ 13716 w 2429141"/>
              <a:gd name="connsiteY322" fmla="*/ 456624 h 1315008"/>
              <a:gd name="connsiteX323" fmla="*/ 0 w 2429141"/>
              <a:gd name="connsiteY323" fmla="*/ 442908 h 1315008"/>
              <a:gd name="connsiteX324" fmla="*/ 13716 w 2429141"/>
              <a:gd name="connsiteY324" fmla="*/ 429192 h 1315008"/>
              <a:gd name="connsiteX325" fmla="*/ 2415425 w 2429141"/>
              <a:gd name="connsiteY325" fmla="*/ 214596 h 1315008"/>
              <a:gd name="connsiteX326" fmla="*/ 2429141 w 2429141"/>
              <a:gd name="connsiteY326" fmla="*/ 228312 h 1315008"/>
              <a:gd name="connsiteX327" fmla="*/ 2415425 w 2429141"/>
              <a:gd name="connsiteY327" fmla="*/ 242028 h 1315008"/>
              <a:gd name="connsiteX328" fmla="*/ 2401709 w 2429141"/>
              <a:gd name="connsiteY328" fmla="*/ 228312 h 1315008"/>
              <a:gd name="connsiteX329" fmla="*/ 2415425 w 2429141"/>
              <a:gd name="connsiteY329" fmla="*/ 214596 h 1315008"/>
              <a:gd name="connsiteX330" fmla="*/ 2215278 w 2429141"/>
              <a:gd name="connsiteY330" fmla="*/ 214596 h 1315008"/>
              <a:gd name="connsiteX331" fmla="*/ 2228994 w 2429141"/>
              <a:gd name="connsiteY331" fmla="*/ 228312 h 1315008"/>
              <a:gd name="connsiteX332" fmla="*/ 2215278 w 2429141"/>
              <a:gd name="connsiteY332" fmla="*/ 242028 h 1315008"/>
              <a:gd name="connsiteX333" fmla="*/ 2201562 w 2429141"/>
              <a:gd name="connsiteY333" fmla="*/ 228312 h 1315008"/>
              <a:gd name="connsiteX334" fmla="*/ 2215278 w 2429141"/>
              <a:gd name="connsiteY334" fmla="*/ 214596 h 1315008"/>
              <a:gd name="connsiteX335" fmla="*/ 2015136 w 2429141"/>
              <a:gd name="connsiteY335" fmla="*/ 214596 h 1315008"/>
              <a:gd name="connsiteX336" fmla="*/ 2028852 w 2429141"/>
              <a:gd name="connsiteY336" fmla="*/ 228312 h 1315008"/>
              <a:gd name="connsiteX337" fmla="*/ 2015136 w 2429141"/>
              <a:gd name="connsiteY337" fmla="*/ 242028 h 1315008"/>
              <a:gd name="connsiteX338" fmla="*/ 2001420 w 2429141"/>
              <a:gd name="connsiteY338" fmla="*/ 228312 h 1315008"/>
              <a:gd name="connsiteX339" fmla="*/ 2015136 w 2429141"/>
              <a:gd name="connsiteY339" fmla="*/ 214596 h 1315008"/>
              <a:gd name="connsiteX340" fmla="*/ 1814994 w 2429141"/>
              <a:gd name="connsiteY340" fmla="*/ 214596 h 1315008"/>
              <a:gd name="connsiteX341" fmla="*/ 1828710 w 2429141"/>
              <a:gd name="connsiteY341" fmla="*/ 228312 h 1315008"/>
              <a:gd name="connsiteX342" fmla="*/ 1814994 w 2429141"/>
              <a:gd name="connsiteY342" fmla="*/ 242028 h 1315008"/>
              <a:gd name="connsiteX343" fmla="*/ 1801278 w 2429141"/>
              <a:gd name="connsiteY343" fmla="*/ 228312 h 1315008"/>
              <a:gd name="connsiteX344" fmla="*/ 1814994 w 2429141"/>
              <a:gd name="connsiteY344" fmla="*/ 214596 h 1315008"/>
              <a:gd name="connsiteX345" fmla="*/ 1614852 w 2429141"/>
              <a:gd name="connsiteY345" fmla="*/ 214596 h 1315008"/>
              <a:gd name="connsiteX346" fmla="*/ 1628568 w 2429141"/>
              <a:gd name="connsiteY346" fmla="*/ 228312 h 1315008"/>
              <a:gd name="connsiteX347" fmla="*/ 1614852 w 2429141"/>
              <a:gd name="connsiteY347" fmla="*/ 242028 h 1315008"/>
              <a:gd name="connsiteX348" fmla="*/ 1601136 w 2429141"/>
              <a:gd name="connsiteY348" fmla="*/ 228312 h 1315008"/>
              <a:gd name="connsiteX349" fmla="*/ 1614852 w 2429141"/>
              <a:gd name="connsiteY349" fmla="*/ 214596 h 1315008"/>
              <a:gd name="connsiteX350" fmla="*/ 1414710 w 2429141"/>
              <a:gd name="connsiteY350" fmla="*/ 214596 h 1315008"/>
              <a:gd name="connsiteX351" fmla="*/ 1428426 w 2429141"/>
              <a:gd name="connsiteY351" fmla="*/ 228312 h 1315008"/>
              <a:gd name="connsiteX352" fmla="*/ 1414710 w 2429141"/>
              <a:gd name="connsiteY352" fmla="*/ 242028 h 1315008"/>
              <a:gd name="connsiteX353" fmla="*/ 1400994 w 2429141"/>
              <a:gd name="connsiteY353" fmla="*/ 228312 h 1315008"/>
              <a:gd name="connsiteX354" fmla="*/ 1414710 w 2429141"/>
              <a:gd name="connsiteY354" fmla="*/ 214596 h 1315008"/>
              <a:gd name="connsiteX355" fmla="*/ 1214568 w 2429141"/>
              <a:gd name="connsiteY355" fmla="*/ 214596 h 1315008"/>
              <a:gd name="connsiteX356" fmla="*/ 1228284 w 2429141"/>
              <a:gd name="connsiteY356" fmla="*/ 228312 h 1315008"/>
              <a:gd name="connsiteX357" fmla="*/ 1214568 w 2429141"/>
              <a:gd name="connsiteY357" fmla="*/ 242028 h 1315008"/>
              <a:gd name="connsiteX358" fmla="*/ 1200852 w 2429141"/>
              <a:gd name="connsiteY358" fmla="*/ 228312 h 1315008"/>
              <a:gd name="connsiteX359" fmla="*/ 1214568 w 2429141"/>
              <a:gd name="connsiteY359" fmla="*/ 214596 h 1315008"/>
              <a:gd name="connsiteX360" fmla="*/ 1014426 w 2429141"/>
              <a:gd name="connsiteY360" fmla="*/ 214596 h 1315008"/>
              <a:gd name="connsiteX361" fmla="*/ 1028142 w 2429141"/>
              <a:gd name="connsiteY361" fmla="*/ 228312 h 1315008"/>
              <a:gd name="connsiteX362" fmla="*/ 1014426 w 2429141"/>
              <a:gd name="connsiteY362" fmla="*/ 242028 h 1315008"/>
              <a:gd name="connsiteX363" fmla="*/ 1000710 w 2429141"/>
              <a:gd name="connsiteY363" fmla="*/ 228312 h 1315008"/>
              <a:gd name="connsiteX364" fmla="*/ 1014426 w 2429141"/>
              <a:gd name="connsiteY364" fmla="*/ 214596 h 1315008"/>
              <a:gd name="connsiteX365" fmla="*/ 814284 w 2429141"/>
              <a:gd name="connsiteY365" fmla="*/ 214596 h 1315008"/>
              <a:gd name="connsiteX366" fmla="*/ 828000 w 2429141"/>
              <a:gd name="connsiteY366" fmla="*/ 228312 h 1315008"/>
              <a:gd name="connsiteX367" fmla="*/ 814284 w 2429141"/>
              <a:gd name="connsiteY367" fmla="*/ 242028 h 1315008"/>
              <a:gd name="connsiteX368" fmla="*/ 800568 w 2429141"/>
              <a:gd name="connsiteY368" fmla="*/ 228312 h 1315008"/>
              <a:gd name="connsiteX369" fmla="*/ 814284 w 2429141"/>
              <a:gd name="connsiteY369" fmla="*/ 214596 h 1315008"/>
              <a:gd name="connsiteX370" fmla="*/ 614142 w 2429141"/>
              <a:gd name="connsiteY370" fmla="*/ 214596 h 1315008"/>
              <a:gd name="connsiteX371" fmla="*/ 627858 w 2429141"/>
              <a:gd name="connsiteY371" fmla="*/ 228312 h 1315008"/>
              <a:gd name="connsiteX372" fmla="*/ 614142 w 2429141"/>
              <a:gd name="connsiteY372" fmla="*/ 242028 h 1315008"/>
              <a:gd name="connsiteX373" fmla="*/ 600426 w 2429141"/>
              <a:gd name="connsiteY373" fmla="*/ 228312 h 1315008"/>
              <a:gd name="connsiteX374" fmla="*/ 614142 w 2429141"/>
              <a:gd name="connsiteY374" fmla="*/ 214596 h 1315008"/>
              <a:gd name="connsiteX375" fmla="*/ 414000 w 2429141"/>
              <a:gd name="connsiteY375" fmla="*/ 214596 h 1315008"/>
              <a:gd name="connsiteX376" fmla="*/ 427716 w 2429141"/>
              <a:gd name="connsiteY376" fmla="*/ 228312 h 1315008"/>
              <a:gd name="connsiteX377" fmla="*/ 414000 w 2429141"/>
              <a:gd name="connsiteY377" fmla="*/ 242028 h 1315008"/>
              <a:gd name="connsiteX378" fmla="*/ 400284 w 2429141"/>
              <a:gd name="connsiteY378" fmla="*/ 228312 h 1315008"/>
              <a:gd name="connsiteX379" fmla="*/ 414000 w 2429141"/>
              <a:gd name="connsiteY379" fmla="*/ 214596 h 1315008"/>
              <a:gd name="connsiteX380" fmla="*/ 213858 w 2429141"/>
              <a:gd name="connsiteY380" fmla="*/ 214596 h 1315008"/>
              <a:gd name="connsiteX381" fmla="*/ 227574 w 2429141"/>
              <a:gd name="connsiteY381" fmla="*/ 228312 h 1315008"/>
              <a:gd name="connsiteX382" fmla="*/ 213858 w 2429141"/>
              <a:gd name="connsiteY382" fmla="*/ 242028 h 1315008"/>
              <a:gd name="connsiteX383" fmla="*/ 200142 w 2429141"/>
              <a:gd name="connsiteY383" fmla="*/ 228312 h 1315008"/>
              <a:gd name="connsiteX384" fmla="*/ 213858 w 2429141"/>
              <a:gd name="connsiteY384" fmla="*/ 214596 h 1315008"/>
              <a:gd name="connsiteX385" fmla="*/ 13716 w 2429141"/>
              <a:gd name="connsiteY385" fmla="*/ 214596 h 1315008"/>
              <a:gd name="connsiteX386" fmla="*/ 27432 w 2429141"/>
              <a:gd name="connsiteY386" fmla="*/ 228312 h 1315008"/>
              <a:gd name="connsiteX387" fmla="*/ 13716 w 2429141"/>
              <a:gd name="connsiteY387" fmla="*/ 242028 h 1315008"/>
              <a:gd name="connsiteX388" fmla="*/ 0 w 2429141"/>
              <a:gd name="connsiteY388" fmla="*/ 228312 h 1315008"/>
              <a:gd name="connsiteX389" fmla="*/ 13716 w 2429141"/>
              <a:gd name="connsiteY389" fmla="*/ 214596 h 1315008"/>
              <a:gd name="connsiteX390" fmla="*/ 2415425 w 2429141"/>
              <a:gd name="connsiteY390" fmla="*/ 0 h 1315008"/>
              <a:gd name="connsiteX391" fmla="*/ 2429141 w 2429141"/>
              <a:gd name="connsiteY391" fmla="*/ 13716 h 1315008"/>
              <a:gd name="connsiteX392" fmla="*/ 2415425 w 2429141"/>
              <a:gd name="connsiteY392" fmla="*/ 27432 h 1315008"/>
              <a:gd name="connsiteX393" fmla="*/ 2401709 w 2429141"/>
              <a:gd name="connsiteY393" fmla="*/ 13716 h 1315008"/>
              <a:gd name="connsiteX394" fmla="*/ 2415425 w 2429141"/>
              <a:gd name="connsiteY394" fmla="*/ 0 h 1315008"/>
              <a:gd name="connsiteX395" fmla="*/ 2215278 w 2429141"/>
              <a:gd name="connsiteY395" fmla="*/ 0 h 1315008"/>
              <a:gd name="connsiteX396" fmla="*/ 2228994 w 2429141"/>
              <a:gd name="connsiteY396" fmla="*/ 13716 h 1315008"/>
              <a:gd name="connsiteX397" fmla="*/ 2215278 w 2429141"/>
              <a:gd name="connsiteY397" fmla="*/ 27432 h 1315008"/>
              <a:gd name="connsiteX398" fmla="*/ 2201562 w 2429141"/>
              <a:gd name="connsiteY398" fmla="*/ 13716 h 1315008"/>
              <a:gd name="connsiteX399" fmla="*/ 2215278 w 2429141"/>
              <a:gd name="connsiteY399" fmla="*/ 0 h 1315008"/>
              <a:gd name="connsiteX400" fmla="*/ 2015136 w 2429141"/>
              <a:gd name="connsiteY400" fmla="*/ 0 h 1315008"/>
              <a:gd name="connsiteX401" fmla="*/ 2028852 w 2429141"/>
              <a:gd name="connsiteY401" fmla="*/ 13716 h 1315008"/>
              <a:gd name="connsiteX402" fmla="*/ 2015136 w 2429141"/>
              <a:gd name="connsiteY402" fmla="*/ 27432 h 1315008"/>
              <a:gd name="connsiteX403" fmla="*/ 2001420 w 2429141"/>
              <a:gd name="connsiteY403" fmla="*/ 13716 h 1315008"/>
              <a:gd name="connsiteX404" fmla="*/ 2015136 w 2429141"/>
              <a:gd name="connsiteY404" fmla="*/ 0 h 1315008"/>
              <a:gd name="connsiteX405" fmla="*/ 1814994 w 2429141"/>
              <a:gd name="connsiteY405" fmla="*/ 0 h 1315008"/>
              <a:gd name="connsiteX406" fmla="*/ 1828710 w 2429141"/>
              <a:gd name="connsiteY406" fmla="*/ 13716 h 1315008"/>
              <a:gd name="connsiteX407" fmla="*/ 1814994 w 2429141"/>
              <a:gd name="connsiteY407" fmla="*/ 27432 h 1315008"/>
              <a:gd name="connsiteX408" fmla="*/ 1801278 w 2429141"/>
              <a:gd name="connsiteY408" fmla="*/ 13716 h 1315008"/>
              <a:gd name="connsiteX409" fmla="*/ 1814994 w 2429141"/>
              <a:gd name="connsiteY409" fmla="*/ 0 h 1315008"/>
              <a:gd name="connsiteX410" fmla="*/ 1614852 w 2429141"/>
              <a:gd name="connsiteY410" fmla="*/ 0 h 1315008"/>
              <a:gd name="connsiteX411" fmla="*/ 1628568 w 2429141"/>
              <a:gd name="connsiteY411" fmla="*/ 13716 h 1315008"/>
              <a:gd name="connsiteX412" fmla="*/ 1614852 w 2429141"/>
              <a:gd name="connsiteY412" fmla="*/ 27432 h 1315008"/>
              <a:gd name="connsiteX413" fmla="*/ 1601136 w 2429141"/>
              <a:gd name="connsiteY413" fmla="*/ 13716 h 1315008"/>
              <a:gd name="connsiteX414" fmla="*/ 1614852 w 2429141"/>
              <a:gd name="connsiteY414" fmla="*/ 0 h 1315008"/>
              <a:gd name="connsiteX415" fmla="*/ 1414710 w 2429141"/>
              <a:gd name="connsiteY415" fmla="*/ 0 h 1315008"/>
              <a:gd name="connsiteX416" fmla="*/ 1428426 w 2429141"/>
              <a:gd name="connsiteY416" fmla="*/ 13716 h 1315008"/>
              <a:gd name="connsiteX417" fmla="*/ 1414710 w 2429141"/>
              <a:gd name="connsiteY417" fmla="*/ 27432 h 1315008"/>
              <a:gd name="connsiteX418" fmla="*/ 1400994 w 2429141"/>
              <a:gd name="connsiteY418" fmla="*/ 13716 h 1315008"/>
              <a:gd name="connsiteX419" fmla="*/ 1414710 w 2429141"/>
              <a:gd name="connsiteY419" fmla="*/ 0 h 1315008"/>
              <a:gd name="connsiteX420" fmla="*/ 1214568 w 2429141"/>
              <a:gd name="connsiteY420" fmla="*/ 0 h 1315008"/>
              <a:gd name="connsiteX421" fmla="*/ 1228284 w 2429141"/>
              <a:gd name="connsiteY421" fmla="*/ 13716 h 1315008"/>
              <a:gd name="connsiteX422" fmla="*/ 1214568 w 2429141"/>
              <a:gd name="connsiteY422" fmla="*/ 27432 h 1315008"/>
              <a:gd name="connsiteX423" fmla="*/ 1200852 w 2429141"/>
              <a:gd name="connsiteY423" fmla="*/ 13716 h 1315008"/>
              <a:gd name="connsiteX424" fmla="*/ 1214568 w 2429141"/>
              <a:gd name="connsiteY424" fmla="*/ 0 h 1315008"/>
              <a:gd name="connsiteX425" fmla="*/ 1014426 w 2429141"/>
              <a:gd name="connsiteY425" fmla="*/ 0 h 1315008"/>
              <a:gd name="connsiteX426" fmla="*/ 1028142 w 2429141"/>
              <a:gd name="connsiteY426" fmla="*/ 13716 h 1315008"/>
              <a:gd name="connsiteX427" fmla="*/ 1014426 w 2429141"/>
              <a:gd name="connsiteY427" fmla="*/ 27432 h 1315008"/>
              <a:gd name="connsiteX428" fmla="*/ 1000710 w 2429141"/>
              <a:gd name="connsiteY428" fmla="*/ 13716 h 1315008"/>
              <a:gd name="connsiteX429" fmla="*/ 1014426 w 2429141"/>
              <a:gd name="connsiteY429" fmla="*/ 0 h 1315008"/>
              <a:gd name="connsiteX430" fmla="*/ 814284 w 2429141"/>
              <a:gd name="connsiteY430" fmla="*/ 0 h 1315008"/>
              <a:gd name="connsiteX431" fmla="*/ 828000 w 2429141"/>
              <a:gd name="connsiteY431" fmla="*/ 13716 h 1315008"/>
              <a:gd name="connsiteX432" fmla="*/ 814284 w 2429141"/>
              <a:gd name="connsiteY432" fmla="*/ 27432 h 1315008"/>
              <a:gd name="connsiteX433" fmla="*/ 800568 w 2429141"/>
              <a:gd name="connsiteY433" fmla="*/ 13716 h 1315008"/>
              <a:gd name="connsiteX434" fmla="*/ 814284 w 2429141"/>
              <a:gd name="connsiteY434" fmla="*/ 0 h 1315008"/>
              <a:gd name="connsiteX435" fmla="*/ 614142 w 2429141"/>
              <a:gd name="connsiteY435" fmla="*/ 0 h 1315008"/>
              <a:gd name="connsiteX436" fmla="*/ 627858 w 2429141"/>
              <a:gd name="connsiteY436" fmla="*/ 13716 h 1315008"/>
              <a:gd name="connsiteX437" fmla="*/ 614142 w 2429141"/>
              <a:gd name="connsiteY437" fmla="*/ 27432 h 1315008"/>
              <a:gd name="connsiteX438" fmla="*/ 600426 w 2429141"/>
              <a:gd name="connsiteY438" fmla="*/ 13716 h 1315008"/>
              <a:gd name="connsiteX439" fmla="*/ 614142 w 2429141"/>
              <a:gd name="connsiteY439" fmla="*/ 0 h 1315008"/>
              <a:gd name="connsiteX440" fmla="*/ 414000 w 2429141"/>
              <a:gd name="connsiteY440" fmla="*/ 0 h 1315008"/>
              <a:gd name="connsiteX441" fmla="*/ 427716 w 2429141"/>
              <a:gd name="connsiteY441" fmla="*/ 13716 h 1315008"/>
              <a:gd name="connsiteX442" fmla="*/ 414000 w 2429141"/>
              <a:gd name="connsiteY442" fmla="*/ 27432 h 1315008"/>
              <a:gd name="connsiteX443" fmla="*/ 400284 w 2429141"/>
              <a:gd name="connsiteY443" fmla="*/ 13716 h 1315008"/>
              <a:gd name="connsiteX444" fmla="*/ 414000 w 2429141"/>
              <a:gd name="connsiteY444" fmla="*/ 0 h 1315008"/>
              <a:gd name="connsiteX445" fmla="*/ 213858 w 2429141"/>
              <a:gd name="connsiteY445" fmla="*/ 0 h 1315008"/>
              <a:gd name="connsiteX446" fmla="*/ 227574 w 2429141"/>
              <a:gd name="connsiteY446" fmla="*/ 13716 h 1315008"/>
              <a:gd name="connsiteX447" fmla="*/ 213858 w 2429141"/>
              <a:gd name="connsiteY447" fmla="*/ 27432 h 1315008"/>
              <a:gd name="connsiteX448" fmla="*/ 200142 w 2429141"/>
              <a:gd name="connsiteY448" fmla="*/ 13716 h 1315008"/>
              <a:gd name="connsiteX449" fmla="*/ 213858 w 2429141"/>
              <a:gd name="connsiteY449" fmla="*/ 0 h 1315008"/>
              <a:gd name="connsiteX450" fmla="*/ 13716 w 2429141"/>
              <a:gd name="connsiteY450" fmla="*/ 0 h 1315008"/>
              <a:gd name="connsiteX451" fmla="*/ 27432 w 2429141"/>
              <a:gd name="connsiteY451" fmla="*/ 13716 h 1315008"/>
              <a:gd name="connsiteX452" fmla="*/ 13716 w 2429141"/>
              <a:gd name="connsiteY452" fmla="*/ 27432 h 1315008"/>
              <a:gd name="connsiteX453" fmla="*/ 0 w 2429141"/>
              <a:gd name="connsiteY453" fmla="*/ 13716 h 1315008"/>
              <a:gd name="connsiteX454" fmla="*/ 13716 w 2429141"/>
              <a:gd name="connsiteY454" fmla="*/ 0 h 131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Lst>
            <a:rect l="l" t="t" r="r" b="b"/>
            <a:pathLst>
              <a:path w="2429141" h="1315008">
                <a:moveTo>
                  <a:pt x="2415425" y="1287576"/>
                </a:moveTo>
                <a:cubicBezTo>
                  <a:pt x="2423000" y="1287576"/>
                  <a:pt x="2429141" y="1293717"/>
                  <a:pt x="2429141" y="1301292"/>
                </a:cubicBezTo>
                <a:cubicBezTo>
                  <a:pt x="2429141" y="1308867"/>
                  <a:pt x="2423000" y="1315008"/>
                  <a:pt x="2415425" y="1315008"/>
                </a:cubicBezTo>
                <a:cubicBezTo>
                  <a:pt x="2407850" y="1315008"/>
                  <a:pt x="2401709" y="1308867"/>
                  <a:pt x="2401709" y="1301292"/>
                </a:cubicBezTo>
                <a:cubicBezTo>
                  <a:pt x="2401709" y="1293717"/>
                  <a:pt x="2407850" y="1287576"/>
                  <a:pt x="2415425" y="1287576"/>
                </a:cubicBezTo>
                <a:close/>
                <a:moveTo>
                  <a:pt x="2215278" y="1287576"/>
                </a:moveTo>
                <a:cubicBezTo>
                  <a:pt x="2222853" y="1287576"/>
                  <a:pt x="2228994" y="1293717"/>
                  <a:pt x="2228994" y="1301292"/>
                </a:cubicBezTo>
                <a:cubicBezTo>
                  <a:pt x="2228994" y="1308867"/>
                  <a:pt x="2222853" y="1315008"/>
                  <a:pt x="2215278" y="1315008"/>
                </a:cubicBezTo>
                <a:cubicBezTo>
                  <a:pt x="2207703" y="1315008"/>
                  <a:pt x="2201562" y="1308867"/>
                  <a:pt x="2201562" y="1301292"/>
                </a:cubicBezTo>
                <a:cubicBezTo>
                  <a:pt x="2201562" y="1293717"/>
                  <a:pt x="2207703" y="1287576"/>
                  <a:pt x="2215278" y="1287576"/>
                </a:cubicBezTo>
                <a:close/>
                <a:moveTo>
                  <a:pt x="2015136" y="1287576"/>
                </a:moveTo>
                <a:cubicBezTo>
                  <a:pt x="2022711" y="1287576"/>
                  <a:pt x="2028852" y="1293717"/>
                  <a:pt x="2028852" y="1301292"/>
                </a:cubicBezTo>
                <a:cubicBezTo>
                  <a:pt x="2028852" y="1308867"/>
                  <a:pt x="2022711" y="1315008"/>
                  <a:pt x="2015136" y="1315008"/>
                </a:cubicBezTo>
                <a:cubicBezTo>
                  <a:pt x="2007561" y="1315008"/>
                  <a:pt x="2001420" y="1308867"/>
                  <a:pt x="2001420" y="1301292"/>
                </a:cubicBezTo>
                <a:cubicBezTo>
                  <a:pt x="2001420" y="1293717"/>
                  <a:pt x="2007561" y="1287576"/>
                  <a:pt x="2015136" y="1287576"/>
                </a:cubicBezTo>
                <a:close/>
                <a:moveTo>
                  <a:pt x="1814994" y="1287576"/>
                </a:moveTo>
                <a:cubicBezTo>
                  <a:pt x="1822569" y="1287576"/>
                  <a:pt x="1828710" y="1293717"/>
                  <a:pt x="1828710" y="1301292"/>
                </a:cubicBezTo>
                <a:cubicBezTo>
                  <a:pt x="1828710" y="1308867"/>
                  <a:pt x="1822569" y="1315008"/>
                  <a:pt x="1814994" y="1315008"/>
                </a:cubicBezTo>
                <a:cubicBezTo>
                  <a:pt x="1807419" y="1315008"/>
                  <a:pt x="1801278" y="1308867"/>
                  <a:pt x="1801278" y="1301292"/>
                </a:cubicBezTo>
                <a:cubicBezTo>
                  <a:pt x="1801278" y="1293717"/>
                  <a:pt x="1807419" y="1287576"/>
                  <a:pt x="1814994" y="1287576"/>
                </a:cubicBezTo>
                <a:close/>
                <a:moveTo>
                  <a:pt x="1614852" y="1287576"/>
                </a:moveTo>
                <a:cubicBezTo>
                  <a:pt x="1622427" y="1287576"/>
                  <a:pt x="1628568" y="1293717"/>
                  <a:pt x="1628568" y="1301292"/>
                </a:cubicBezTo>
                <a:cubicBezTo>
                  <a:pt x="1628568" y="1308867"/>
                  <a:pt x="1622427" y="1315008"/>
                  <a:pt x="1614852" y="1315008"/>
                </a:cubicBezTo>
                <a:cubicBezTo>
                  <a:pt x="1607277" y="1315008"/>
                  <a:pt x="1601136" y="1308867"/>
                  <a:pt x="1601136" y="1301292"/>
                </a:cubicBezTo>
                <a:cubicBezTo>
                  <a:pt x="1601136" y="1293717"/>
                  <a:pt x="1607277" y="1287576"/>
                  <a:pt x="1614852" y="1287576"/>
                </a:cubicBezTo>
                <a:close/>
                <a:moveTo>
                  <a:pt x="1414710" y="1287576"/>
                </a:moveTo>
                <a:cubicBezTo>
                  <a:pt x="1422285" y="1287576"/>
                  <a:pt x="1428426" y="1293717"/>
                  <a:pt x="1428426" y="1301292"/>
                </a:cubicBezTo>
                <a:cubicBezTo>
                  <a:pt x="1428426" y="1308867"/>
                  <a:pt x="1422285" y="1315008"/>
                  <a:pt x="1414710" y="1315008"/>
                </a:cubicBezTo>
                <a:cubicBezTo>
                  <a:pt x="1407135" y="1315008"/>
                  <a:pt x="1400994" y="1308867"/>
                  <a:pt x="1400994" y="1301292"/>
                </a:cubicBezTo>
                <a:cubicBezTo>
                  <a:pt x="1400994" y="1293717"/>
                  <a:pt x="1407135" y="1287576"/>
                  <a:pt x="1414710" y="1287576"/>
                </a:cubicBezTo>
                <a:close/>
                <a:moveTo>
                  <a:pt x="1214568" y="1287576"/>
                </a:moveTo>
                <a:cubicBezTo>
                  <a:pt x="1222143" y="1287576"/>
                  <a:pt x="1228284" y="1293717"/>
                  <a:pt x="1228284" y="1301292"/>
                </a:cubicBezTo>
                <a:cubicBezTo>
                  <a:pt x="1228284" y="1308867"/>
                  <a:pt x="1222143" y="1315008"/>
                  <a:pt x="1214568" y="1315008"/>
                </a:cubicBezTo>
                <a:cubicBezTo>
                  <a:pt x="1206993" y="1315008"/>
                  <a:pt x="1200852" y="1308867"/>
                  <a:pt x="1200852" y="1301292"/>
                </a:cubicBezTo>
                <a:cubicBezTo>
                  <a:pt x="1200852" y="1293717"/>
                  <a:pt x="1206993" y="1287576"/>
                  <a:pt x="1214568" y="1287576"/>
                </a:cubicBezTo>
                <a:close/>
                <a:moveTo>
                  <a:pt x="1014426" y="1287576"/>
                </a:moveTo>
                <a:cubicBezTo>
                  <a:pt x="1022001" y="1287576"/>
                  <a:pt x="1028142" y="1293717"/>
                  <a:pt x="1028142" y="1301292"/>
                </a:cubicBezTo>
                <a:cubicBezTo>
                  <a:pt x="1028142" y="1308867"/>
                  <a:pt x="1022001" y="1315008"/>
                  <a:pt x="1014426" y="1315008"/>
                </a:cubicBezTo>
                <a:cubicBezTo>
                  <a:pt x="1006851" y="1315008"/>
                  <a:pt x="1000710" y="1308867"/>
                  <a:pt x="1000710" y="1301292"/>
                </a:cubicBezTo>
                <a:cubicBezTo>
                  <a:pt x="1000710" y="1293717"/>
                  <a:pt x="1006851" y="1287576"/>
                  <a:pt x="1014426" y="1287576"/>
                </a:cubicBezTo>
                <a:close/>
                <a:moveTo>
                  <a:pt x="814284" y="1287576"/>
                </a:moveTo>
                <a:cubicBezTo>
                  <a:pt x="821859" y="1287576"/>
                  <a:pt x="828000" y="1293717"/>
                  <a:pt x="828000" y="1301292"/>
                </a:cubicBezTo>
                <a:cubicBezTo>
                  <a:pt x="828000" y="1308867"/>
                  <a:pt x="821859" y="1315008"/>
                  <a:pt x="814284" y="1315008"/>
                </a:cubicBezTo>
                <a:cubicBezTo>
                  <a:pt x="806709" y="1315008"/>
                  <a:pt x="800568" y="1308867"/>
                  <a:pt x="800568" y="1301292"/>
                </a:cubicBezTo>
                <a:cubicBezTo>
                  <a:pt x="800568" y="1293717"/>
                  <a:pt x="806709" y="1287576"/>
                  <a:pt x="814284" y="1287576"/>
                </a:cubicBezTo>
                <a:close/>
                <a:moveTo>
                  <a:pt x="614142" y="1287576"/>
                </a:moveTo>
                <a:cubicBezTo>
                  <a:pt x="621717" y="1287576"/>
                  <a:pt x="627858" y="1293717"/>
                  <a:pt x="627858" y="1301292"/>
                </a:cubicBezTo>
                <a:cubicBezTo>
                  <a:pt x="627858" y="1308867"/>
                  <a:pt x="621717" y="1315008"/>
                  <a:pt x="614142" y="1315008"/>
                </a:cubicBezTo>
                <a:cubicBezTo>
                  <a:pt x="606567" y="1315008"/>
                  <a:pt x="600426" y="1308867"/>
                  <a:pt x="600426" y="1301292"/>
                </a:cubicBezTo>
                <a:cubicBezTo>
                  <a:pt x="600426" y="1293717"/>
                  <a:pt x="606567" y="1287576"/>
                  <a:pt x="614142" y="1287576"/>
                </a:cubicBezTo>
                <a:close/>
                <a:moveTo>
                  <a:pt x="414000" y="1287576"/>
                </a:moveTo>
                <a:cubicBezTo>
                  <a:pt x="421575" y="1287576"/>
                  <a:pt x="427716" y="1293717"/>
                  <a:pt x="427716" y="1301292"/>
                </a:cubicBezTo>
                <a:cubicBezTo>
                  <a:pt x="427716" y="1308867"/>
                  <a:pt x="421575" y="1315008"/>
                  <a:pt x="414000" y="1315008"/>
                </a:cubicBezTo>
                <a:cubicBezTo>
                  <a:pt x="406425" y="1315008"/>
                  <a:pt x="400284" y="1308867"/>
                  <a:pt x="400284" y="1301292"/>
                </a:cubicBezTo>
                <a:cubicBezTo>
                  <a:pt x="400284" y="1293717"/>
                  <a:pt x="406425" y="1287576"/>
                  <a:pt x="414000" y="1287576"/>
                </a:cubicBezTo>
                <a:close/>
                <a:moveTo>
                  <a:pt x="213858" y="1287576"/>
                </a:moveTo>
                <a:cubicBezTo>
                  <a:pt x="221433" y="1287576"/>
                  <a:pt x="227574" y="1293717"/>
                  <a:pt x="227574" y="1301292"/>
                </a:cubicBezTo>
                <a:cubicBezTo>
                  <a:pt x="227574" y="1308867"/>
                  <a:pt x="221433" y="1315008"/>
                  <a:pt x="213858" y="1315008"/>
                </a:cubicBezTo>
                <a:cubicBezTo>
                  <a:pt x="206283" y="1315008"/>
                  <a:pt x="200142" y="1308867"/>
                  <a:pt x="200142" y="1301292"/>
                </a:cubicBezTo>
                <a:cubicBezTo>
                  <a:pt x="200142" y="1293717"/>
                  <a:pt x="206283" y="1287576"/>
                  <a:pt x="213858" y="1287576"/>
                </a:cubicBezTo>
                <a:close/>
                <a:moveTo>
                  <a:pt x="13716" y="1287576"/>
                </a:moveTo>
                <a:cubicBezTo>
                  <a:pt x="21291" y="1287576"/>
                  <a:pt x="27432" y="1293717"/>
                  <a:pt x="27432" y="1301292"/>
                </a:cubicBezTo>
                <a:cubicBezTo>
                  <a:pt x="27432" y="1308867"/>
                  <a:pt x="21291" y="1315008"/>
                  <a:pt x="13716" y="1315008"/>
                </a:cubicBezTo>
                <a:cubicBezTo>
                  <a:pt x="6141" y="1315008"/>
                  <a:pt x="0" y="1308867"/>
                  <a:pt x="0" y="1301292"/>
                </a:cubicBezTo>
                <a:cubicBezTo>
                  <a:pt x="0" y="1293717"/>
                  <a:pt x="6141" y="1287576"/>
                  <a:pt x="13716" y="1287576"/>
                </a:cubicBezTo>
                <a:close/>
                <a:moveTo>
                  <a:pt x="2415425" y="1072980"/>
                </a:moveTo>
                <a:cubicBezTo>
                  <a:pt x="2423000" y="1072980"/>
                  <a:pt x="2429141" y="1079121"/>
                  <a:pt x="2429141" y="1086696"/>
                </a:cubicBezTo>
                <a:cubicBezTo>
                  <a:pt x="2429141" y="1094271"/>
                  <a:pt x="2423000" y="1100412"/>
                  <a:pt x="2415425" y="1100412"/>
                </a:cubicBezTo>
                <a:cubicBezTo>
                  <a:pt x="2407850" y="1100412"/>
                  <a:pt x="2401709" y="1094271"/>
                  <a:pt x="2401709" y="1086696"/>
                </a:cubicBezTo>
                <a:cubicBezTo>
                  <a:pt x="2401709" y="1079121"/>
                  <a:pt x="2407850" y="1072980"/>
                  <a:pt x="2415425" y="1072980"/>
                </a:cubicBezTo>
                <a:close/>
                <a:moveTo>
                  <a:pt x="2215278" y="1072980"/>
                </a:moveTo>
                <a:cubicBezTo>
                  <a:pt x="2222853" y="1072980"/>
                  <a:pt x="2228994" y="1079121"/>
                  <a:pt x="2228994" y="1086696"/>
                </a:cubicBezTo>
                <a:cubicBezTo>
                  <a:pt x="2228994" y="1094271"/>
                  <a:pt x="2222853" y="1100412"/>
                  <a:pt x="2215278" y="1100412"/>
                </a:cubicBezTo>
                <a:cubicBezTo>
                  <a:pt x="2207703" y="1100412"/>
                  <a:pt x="2201562" y="1094271"/>
                  <a:pt x="2201562" y="1086696"/>
                </a:cubicBezTo>
                <a:cubicBezTo>
                  <a:pt x="2201562" y="1079121"/>
                  <a:pt x="2207703" y="1072980"/>
                  <a:pt x="2215278" y="1072980"/>
                </a:cubicBezTo>
                <a:close/>
                <a:moveTo>
                  <a:pt x="2015136" y="1072980"/>
                </a:moveTo>
                <a:cubicBezTo>
                  <a:pt x="2022711" y="1072980"/>
                  <a:pt x="2028852" y="1079121"/>
                  <a:pt x="2028852" y="1086696"/>
                </a:cubicBezTo>
                <a:cubicBezTo>
                  <a:pt x="2028852" y="1094271"/>
                  <a:pt x="2022711" y="1100412"/>
                  <a:pt x="2015136" y="1100412"/>
                </a:cubicBezTo>
                <a:cubicBezTo>
                  <a:pt x="2007561" y="1100412"/>
                  <a:pt x="2001420" y="1094271"/>
                  <a:pt x="2001420" y="1086696"/>
                </a:cubicBezTo>
                <a:cubicBezTo>
                  <a:pt x="2001420" y="1079121"/>
                  <a:pt x="2007561" y="1072980"/>
                  <a:pt x="2015136" y="1072980"/>
                </a:cubicBezTo>
                <a:close/>
                <a:moveTo>
                  <a:pt x="1814994" y="1072980"/>
                </a:moveTo>
                <a:cubicBezTo>
                  <a:pt x="1822569" y="1072980"/>
                  <a:pt x="1828710" y="1079121"/>
                  <a:pt x="1828710" y="1086696"/>
                </a:cubicBezTo>
                <a:cubicBezTo>
                  <a:pt x="1828710" y="1094271"/>
                  <a:pt x="1822569" y="1100412"/>
                  <a:pt x="1814994" y="1100412"/>
                </a:cubicBezTo>
                <a:cubicBezTo>
                  <a:pt x="1807419" y="1100412"/>
                  <a:pt x="1801278" y="1094271"/>
                  <a:pt x="1801278" y="1086696"/>
                </a:cubicBezTo>
                <a:cubicBezTo>
                  <a:pt x="1801278" y="1079121"/>
                  <a:pt x="1807419" y="1072980"/>
                  <a:pt x="1814994" y="1072980"/>
                </a:cubicBezTo>
                <a:close/>
                <a:moveTo>
                  <a:pt x="1614852" y="1072980"/>
                </a:moveTo>
                <a:cubicBezTo>
                  <a:pt x="1622427" y="1072980"/>
                  <a:pt x="1628568" y="1079121"/>
                  <a:pt x="1628568" y="1086696"/>
                </a:cubicBezTo>
                <a:cubicBezTo>
                  <a:pt x="1628568" y="1094271"/>
                  <a:pt x="1622427" y="1100412"/>
                  <a:pt x="1614852" y="1100412"/>
                </a:cubicBezTo>
                <a:cubicBezTo>
                  <a:pt x="1607277" y="1100412"/>
                  <a:pt x="1601136" y="1094271"/>
                  <a:pt x="1601136" y="1086696"/>
                </a:cubicBezTo>
                <a:cubicBezTo>
                  <a:pt x="1601136" y="1079121"/>
                  <a:pt x="1607277" y="1072980"/>
                  <a:pt x="1614852" y="1072980"/>
                </a:cubicBezTo>
                <a:close/>
                <a:moveTo>
                  <a:pt x="1414710" y="1072980"/>
                </a:moveTo>
                <a:cubicBezTo>
                  <a:pt x="1422285" y="1072980"/>
                  <a:pt x="1428426" y="1079121"/>
                  <a:pt x="1428426" y="1086696"/>
                </a:cubicBezTo>
                <a:cubicBezTo>
                  <a:pt x="1428426" y="1094271"/>
                  <a:pt x="1422285" y="1100412"/>
                  <a:pt x="1414710" y="1100412"/>
                </a:cubicBezTo>
                <a:cubicBezTo>
                  <a:pt x="1407135" y="1100412"/>
                  <a:pt x="1400994" y="1094271"/>
                  <a:pt x="1400994" y="1086696"/>
                </a:cubicBezTo>
                <a:cubicBezTo>
                  <a:pt x="1400994" y="1079121"/>
                  <a:pt x="1407135" y="1072980"/>
                  <a:pt x="1414710" y="1072980"/>
                </a:cubicBezTo>
                <a:close/>
                <a:moveTo>
                  <a:pt x="1214568" y="1072980"/>
                </a:moveTo>
                <a:cubicBezTo>
                  <a:pt x="1222143" y="1072980"/>
                  <a:pt x="1228284" y="1079121"/>
                  <a:pt x="1228284" y="1086696"/>
                </a:cubicBezTo>
                <a:cubicBezTo>
                  <a:pt x="1228284" y="1094271"/>
                  <a:pt x="1222143" y="1100412"/>
                  <a:pt x="1214568" y="1100412"/>
                </a:cubicBezTo>
                <a:cubicBezTo>
                  <a:pt x="1206993" y="1100412"/>
                  <a:pt x="1200852" y="1094271"/>
                  <a:pt x="1200852" y="1086696"/>
                </a:cubicBezTo>
                <a:cubicBezTo>
                  <a:pt x="1200852" y="1079121"/>
                  <a:pt x="1206993" y="1072980"/>
                  <a:pt x="1214568" y="1072980"/>
                </a:cubicBezTo>
                <a:close/>
                <a:moveTo>
                  <a:pt x="1014426" y="1072980"/>
                </a:moveTo>
                <a:cubicBezTo>
                  <a:pt x="1022001" y="1072980"/>
                  <a:pt x="1028142" y="1079121"/>
                  <a:pt x="1028142" y="1086696"/>
                </a:cubicBezTo>
                <a:cubicBezTo>
                  <a:pt x="1028142" y="1094271"/>
                  <a:pt x="1022001" y="1100412"/>
                  <a:pt x="1014426" y="1100412"/>
                </a:cubicBezTo>
                <a:cubicBezTo>
                  <a:pt x="1006851" y="1100412"/>
                  <a:pt x="1000710" y="1094271"/>
                  <a:pt x="1000710" y="1086696"/>
                </a:cubicBezTo>
                <a:cubicBezTo>
                  <a:pt x="1000710" y="1079121"/>
                  <a:pt x="1006851" y="1072980"/>
                  <a:pt x="1014426" y="1072980"/>
                </a:cubicBezTo>
                <a:close/>
                <a:moveTo>
                  <a:pt x="814284" y="1072980"/>
                </a:moveTo>
                <a:cubicBezTo>
                  <a:pt x="821859" y="1072980"/>
                  <a:pt x="828000" y="1079121"/>
                  <a:pt x="828000" y="1086696"/>
                </a:cubicBezTo>
                <a:cubicBezTo>
                  <a:pt x="828000" y="1094271"/>
                  <a:pt x="821859" y="1100412"/>
                  <a:pt x="814284" y="1100412"/>
                </a:cubicBezTo>
                <a:cubicBezTo>
                  <a:pt x="806709" y="1100412"/>
                  <a:pt x="800568" y="1094271"/>
                  <a:pt x="800568" y="1086696"/>
                </a:cubicBezTo>
                <a:cubicBezTo>
                  <a:pt x="800568" y="1079121"/>
                  <a:pt x="806709" y="1072980"/>
                  <a:pt x="814284" y="1072980"/>
                </a:cubicBezTo>
                <a:close/>
                <a:moveTo>
                  <a:pt x="614142" y="1072980"/>
                </a:moveTo>
                <a:cubicBezTo>
                  <a:pt x="621717" y="1072980"/>
                  <a:pt x="627858" y="1079121"/>
                  <a:pt x="627858" y="1086696"/>
                </a:cubicBezTo>
                <a:cubicBezTo>
                  <a:pt x="627858" y="1094271"/>
                  <a:pt x="621717" y="1100412"/>
                  <a:pt x="614142" y="1100412"/>
                </a:cubicBezTo>
                <a:cubicBezTo>
                  <a:pt x="606567" y="1100412"/>
                  <a:pt x="600426" y="1094271"/>
                  <a:pt x="600426" y="1086696"/>
                </a:cubicBezTo>
                <a:cubicBezTo>
                  <a:pt x="600426" y="1079121"/>
                  <a:pt x="606567" y="1072980"/>
                  <a:pt x="614142" y="1072980"/>
                </a:cubicBezTo>
                <a:close/>
                <a:moveTo>
                  <a:pt x="414000" y="1072980"/>
                </a:moveTo>
                <a:cubicBezTo>
                  <a:pt x="421575" y="1072980"/>
                  <a:pt x="427716" y="1079121"/>
                  <a:pt x="427716" y="1086696"/>
                </a:cubicBezTo>
                <a:cubicBezTo>
                  <a:pt x="427716" y="1094271"/>
                  <a:pt x="421575" y="1100412"/>
                  <a:pt x="414000" y="1100412"/>
                </a:cubicBezTo>
                <a:cubicBezTo>
                  <a:pt x="406425" y="1100412"/>
                  <a:pt x="400284" y="1094271"/>
                  <a:pt x="400284" y="1086696"/>
                </a:cubicBezTo>
                <a:cubicBezTo>
                  <a:pt x="400284" y="1079121"/>
                  <a:pt x="406425" y="1072980"/>
                  <a:pt x="414000" y="1072980"/>
                </a:cubicBezTo>
                <a:close/>
                <a:moveTo>
                  <a:pt x="213858" y="1072980"/>
                </a:moveTo>
                <a:cubicBezTo>
                  <a:pt x="221433" y="1072980"/>
                  <a:pt x="227574" y="1079121"/>
                  <a:pt x="227574" y="1086696"/>
                </a:cubicBezTo>
                <a:cubicBezTo>
                  <a:pt x="227574" y="1094271"/>
                  <a:pt x="221433" y="1100412"/>
                  <a:pt x="213858" y="1100412"/>
                </a:cubicBezTo>
                <a:cubicBezTo>
                  <a:pt x="206283" y="1100412"/>
                  <a:pt x="200142" y="1094271"/>
                  <a:pt x="200142" y="1086696"/>
                </a:cubicBezTo>
                <a:cubicBezTo>
                  <a:pt x="200142" y="1079121"/>
                  <a:pt x="206283" y="1072980"/>
                  <a:pt x="213858" y="1072980"/>
                </a:cubicBezTo>
                <a:close/>
                <a:moveTo>
                  <a:pt x="13716" y="1072980"/>
                </a:moveTo>
                <a:cubicBezTo>
                  <a:pt x="21291" y="1072980"/>
                  <a:pt x="27432" y="1079121"/>
                  <a:pt x="27432" y="1086696"/>
                </a:cubicBezTo>
                <a:cubicBezTo>
                  <a:pt x="27432" y="1094271"/>
                  <a:pt x="21291" y="1100412"/>
                  <a:pt x="13716" y="1100412"/>
                </a:cubicBezTo>
                <a:cubicBezTo>
                  <a:pt x="6141" y="1100412"/>
                  <a:pt x="0" y="1094271"/>
                  <a:pt x="0" y="1086696"/>
                </a:cubicBezTo>
                <a:cubicBezTo>
                  <a:pt x="0" y="1079121"/>
                  <a:pt x="6141" y="1072980"/>
                  <a:pt x="13716" y="1072980"/>
                </a:cubicBezTo>
                <a:close/>
                <a:moveTo>
                  <a:pt x="2415425" y="858384"/>
                </a:moveTo>
                <a:cubicBezTo>
                  <a:pt x="2423000" y="858384"/>
                  <a:pt x="2429141" y="864525"/>
                  <a:pt x="2429141" y="872100"/>
                </a:cubicBezTo>
                <a:cubicBezTo>
                  <a:pt x="2429141" y="879675"/>
                  <a:pt x="2423000" y="885816"/>
                  <a:pt x="2415425" y="885816"/>
                </a:cubicBezTo>
                <a:cubicBezTo>
                  <a:pt x="2407850" y="885816"/>
                  <a:pt x="2401709" y="879675"/>
                  <a:pt x="2401709" y="872100"/>
                </a:cubicBezTo>
                <a:cubicBezTo>
                  <a:pt x="2401709" y="864525"/>
                  <a:pt x="2407850" y="858384"/>
                  <a:pt x="2415425" y="858384"/>
                </a:cubicBezTo>
                <a:close/>
                <a:moveTo>
                  <a:pt x="2215278" y="858384"/>
                </a:moveTo>
                <a:cubicBezTo>
                  <a:pt x="2222853" y="858384"/>
                  <a:pt x="2228994" y="864525"/>
                  <a:pt x="2228994" y="872100"/>
                </a:cubicBezTo>
                <a:cubicBezTo>
                  <a:pt x="2228994" y="879675"/>
                  <a:pt x="2222853" y="885816"/>
                  <a:pt x="2215278" y="885816"/>
                </a:cubicBezTo>
                <a:cubicBezTo>
                  <a:pt x="2207703" y="885816"/>
                  <a:pt x="2201562" y="879675"/>
                  <a:pt x="2201562" y="872100"/>
                </a:cubicBezTo>
                <a:cubicBezTo>
                  <a:pt x="2201562" y="864525"/>
                  <a:pt x="2207703" y="858384"/>
                  <a:pt x="2215278" y="858384"/>
                </a:cubicBezTo>
                <a:close/>
                <a:moveTo>
                  <a:pt x="2015136" y="858384"/>
                </a:moveTo>
                <a:cubicBezTo>
                  <a:pt x="2022711" y="858384"/>
                  <a:pt x="2028852" y="864525"/>
                  <a:pt x="2028852" y="872100"/>
                </a:cubicBezTo>
                <a:cubicBezTo>
                  <a:pt x="2028852" y="879675"/>
                  <a:pt x="2022711" y="885816"/>
                  <a:pt x="2015136" y="885816"/>
                </a:cubicBezTo>
                <a:cubicBezTo>
                  <a:pt x="2007561" y="885816"/>
                  <a:pt x="2001420" y="879675"/>
                  <a:pt x="2001420" y="872100"/>
                </a:cubicBezTo>
                <a:cubicBezTo>
                  <a:pt x="2001420" y="864525"/>
                  <a:pt x="2007561" y="858384"/>
                  <a:pt x="2015136" y="858384"/>
                </a:cubicBezTo>
                <a:close/>
                <a:moveTo>
                  <a:pt x="1814994" y="858384"/>
                </a:moveTo>
                <a:cubicBezTo>
                  <a:pt x="1822569" y="858384"/>
                  <a:pt x="1828710" y="864525"/>
                  <a:pt x="1828710" y="872100"/>
                </a:cubicBezTo>
                <a:cubicBezTo>
                  <a:pt x="1828710" y="879675"/>
                  <a:pt x="1822569" y="885816"/>
                  <a:pt x="1814994" y="885816"/>
                </a:cubicBezTo>
                <a:cubicBezTo>
                  <a:pt x="1807419" y="885816"/>
                  <a:pt x="1801278" y="879675"/>
                  <a:pt x="1801278" y="872100"/>
                </a:cubicBezTo>
                <a:cubicBezTo>
                  <a:pt x="1801278" y="864525"/>
                  <a:pt x="1807419" y="858384"/>
                  <a:pt x="1814994" y="858384"/>
                </a:cubicBezTo>
                <a:close/>
                <a:moveTo>
                  <a:pt x="1614852" y="858384"/>
                </a:moveTo>
                <a:cubicBezTo>
                  <a:pt x="1622427" y="858384"/>
                  <a:pt x="1628568" y="864525"/>
                  <a:pt x="1628568" y="872100"/>
                </a:cubicBezTo>
                <a:cubicBezTo>
                  <a:pt x="1628568" y="879675"/>
                  <a:pt x="1622427" y="885816"/>
                  <a:pt x="1614852" y="885816"/>
                </a:cubicBezTo>
                <a:cubicBezTo>
                  <a:pt x="1607277" y="885816"/>
                  <a:pt x="1601136" y="879675"/>
                  <a:pt x="1601136" y="872100"/>
                </a:cubicBezTo>
                <a:cubicBezTo>
                  <a:pt x="1601136" y="864525"/>
                  <a:pt x="1607277" y="858384"/>
                  <a:pt x="1614852" y="858384"/>
                </a:cubicBezTo>
                <a:close/>
                <a:moveTo>
                  <a:pt x="1414710" y="858384"/>
                </a:moveTo>
                <a:cubicBezTo>
                  <a:pt x="1422285" y="858384"/>
                  <a:pt x="1428426" y="864525"/>
                  <a:pt x="1428426" y="872100"/>
                </a:cubicBezTo>
                <a:cubicBezTo>
                  <a:pt x="1428426" y="879675"/>
                  <a:pt x="1422285" y="885816"/>
                  <a:pt x="1414710" y="885816"/>
                </a:cubicBezTo>
                <a:cubicBezTo>
                  <a:pt x="1407135" y="885816"/>
                  <a:pt x="1400994" y="879675"/>
                  <a:pt x="1400994" y="872100"/>
                </a:cubicBezTo>
                <a:cubicBezTo>
                  <a:pt x="1400994" y="864525"/>
                  <a:pt x="1407135" y="858384"/>
                  <a:pt x="1414710" y="858384"/>
                </a:cubicBezTo>
                <a:close/>
                <a:moveTo>
                  <a:pt x="1214568" y="858384"/>
                </a:moveTo>
                <a:cubicBezTo>
                  <a:pt x="1222143" y="858384"/>
                  <a:pt x="1228284" y="864525"/>
                  <a:pt x="1228284" y="872100"/>
                </a:cubicBezTo>
                <a:cubicBezTo>
                  <a:pt x="1228284" y="879675"/>
                  <a:pt x="1222143" y="885816"/>
                  <a:pt x="1214568" y="885816"/>
                </a:cubicBezTo>
                <a:cubicBezTo>
                  <a:pt x="1206993" y="885816"/>
                  <a:pt x="1200852" y="879675"/>
                  <a:pt x="1200852" y="872100"/>
                </a:cubicBezTo>
                <a:cubicBezTo>
                  <a:pt x="1200852" y="864525"/>
                  <a:pt x="1206993" y="858384"/>
                  <a:pt x="1214568" y="858384"/>
                </a:cubicBezTo>
                <a:close/>
                <a:moveTo>
                  <a:pt x="1014426" y="858384"/>
                </a:moveTo>
                <a:cubicBezTo>
                  <a:pt x="1022001" y="858384"/>
                  <a:pt x="1028142" y="864525"/>
                  <a:pt x="1028142" y="872100"/>
                </a:cubicBezTo>
                <a:cubicBezTo>
                  <a:pt x="1028142" y="879675"/>
                  <a:pt x="1022001" y="885816"/>
                  <a:pt x="1014426" y="885816"/>
                </a:cubicBezTo>
                <a:cubicBezTo>
                  <a:pt x="1006851" y="885816"/>
                  <a:pt x="1000710" y="879675"/>
                  <a:pt x="1000710" y="872100"/>
                </a:cubicBezTo>
                <a:cubicBezTo>
                  <a:pt x="1000710" y="864525"/>
                  <a:pt x="1006851" y="858384"/>
                  <a:pt x="1014426" y="858384"/>
                </a:cubicBezTo>
                <a:close/>
                <a:moveTo>
                  <a:pt x="814284" y="858384"/>
                </a:moveTo>
                <a:cubicBezTo>
                  <a:pt x="821859" y="858384"/>
                  <a:pt x="828000" y="864525"/>
                  <a:pt x="828000" y="872100"/>
                </a:cubicBezTo>
                <a:cubicBezTo>
                  <a:pt x="828000" y="879675"/>
                  <a:pt x="821859" y="885816"/>
                  <a:pt x="814284" y="885816"/>
                </a:cubicBezTo>
                <a:cubicBezTo>
                  <a:pt x="806709" y="885816"/>
                  <a:pt x="800568" y="879675"/>
                  <a:pt x="800568" y="872100"/>
                </a:cubicBezTo>
                <a:cubicBezTo>
                  <a:pt x="800568" y="864525"/>
                  <a:pt x="806709" y="858384"/>
                  <a:pt x="814284" y="858384"/>
                </a:cubicBezTo>
                <a:close/>
                <a:moveTo>
                  <a:pt x="614142" y="858384"/>
                </a:moveTo>
                <a:cubicBezTo>
                  <a:pt x="621717" y="858384"/>
                  <a:pt x="627858" y="864525"/>
                  <a:pt x="627858" y="872100"/>
                </a:cubicBezTo>
                <a:cubicBezTo>
                  <a:pt x="627858" y="879675"/>
                  <a:pt x="621717" y="885816"/>
                  <a:pt x="614142" y="885816"/>
                </a:cubicBezTo>
                <a:cubicBezTo>
                  <a:pt x="606567" y="885816"/>
                  <a:pt x="600426" y="879675"/>
                  <a:pt x="600426" y="872100"/>
                </a:cubicBezTo>
                <a:cubicBezTo>
                  <a:pt x="600426" y="864525"/>
                  <a:pt x="606567" y="858384"/>
                  <a:pt x="614142" y="858384"/>
                </a:cubicBezTo>
                <a:close/>
                <a:moveTo>
                  <a:pt x="414000" y="858384"/>
                </a:moveTo>
                <a:cubicBezTo>
                  <a:pt x="421575" y="858384"/>
                  <a:pt x="427716" y="864525"/>
                  <a:pt x="427716" y="872100"/>
                </a:cubicBezTo>
                <a:cubicBezTo>
                  <a:pt x="427716" y="879675"/>
                  <a:pt x="421575" y="885816"/>
                  <a:pt x="414000" y="885816"/>
                </a:cubicBezTo>
                <a:cubicBezTo>
                  <a:pt x="406425" y="885816"/>
                  <a:pt x="400284" y="879675"/>
                  <a:pt x="400284" y="872100"/>
                </a:cubicBezTo>
                <a:cubicBezTo>
                  <a:pt x="400284" y="864525"/>
                  <a:pt x="406425" y="858384"/>
                  <a:pt x="414000" y="858384"/>
                </a:cubicBezTo>
                <a:close/>
                <a:moveTo>
                  <a:pt x="213858" y="858384"/>
                </a:moveTo>
                <a:cubicBezTo>
                  <a:pt x="221433" y="858384"/>
                  <a:pt x="227574" y="864525"/>
                  <a:pt x="227574" y="872100"/>
                </a:cubicBezTo>
                <a:cubicBezTo>
                  <a:pt x="227574" y="879675"/>
                  <a:pt x="221433" y="885816"/>
                  <a:pt x="213858" y="885816"/>
                </a:cubicBezTo>
                <a:cubicBezTo>
                  <a:pt x="206283" y="885816"/>
                  <a:pt x="200142" y="879675"/>
                  <a:pt x="200142" y="872100"/>
                </a:cubicBezTo>
                <a:cubicBezTo>
                  <a:pt x="200142" y="864525"/>
                  <a:pt x="206283" y="858384"/>
                  <a:pt x="213858" y="858384"/>
                </a:cubicBezTo>
                <a:close/>
                <a:moveTo>
                  <a:pt x="13716" y="858384"/>
                </a:moveTo>
                <a:cubicBezTo>
                  <a:pt x="21291" y="858384"/>
                  <a:pt x="27432" y="864525"/>
                  <a:pt x="27432" y="872100"/>
                </a:cubicBezTo>
                <a:cubicBezTo>
                  <a:pt x="27432" y="879675"/>
                  <a:pt x="21291" y="885816"/>
                  <a:pt x="13716" y="885816"/>
                </a:cubicBezTo>
                <a:cubicBezTo>
                  <a:pt x="6141" y="885816"/>
                  <a:pt x="0" y="879675"/>
                  <a:pt x="0" y="872100"/>
                </a:cubicBezTo>
                <a:cubicBezTo>
                  <a:pt x="0" y="864525"/>
                  <a:pt x="6141" y="858384"/>
                  <a:pt x="13716" y="858384"/>
                </a:cubicBezTo>
                <a:close/>
                <a:moveTo>
                  <a:pt x="2415425" y="643788"/>
                </a:moveTo>
                <a:cubicBezTo>
                  <a:pt x="2423000" y="643788"/>
                  <a:pt x="2429141" y="649929"/>
                  <a:pt x="2429141" y="657504"/>
                </a:cubicBezTo>
                <a:cubicBezTo>
                  <a:pt x="2429141" y="665079"/>
                  <a:pt x="2423000" y="671220"/>
                  <a:pt x="2415425" y="671220"/>
                </a:cubicBezTo>
                <a:cubicBezTo>
                  <a:pt x="2407850" y="671220"/>
                  <a:pt x="2401709" y="665079"/>
                  <a:pt x="2401709" y="657504"/>
                </a:cubicBezTo>
                <a:cubicBezTo>
                  <a:pt x="2401709" y="649929"/>
                  <a:pt x="2407850" y="643788"/>
                  <a:pt x="2415425" y="643788"/>
                </a:cubicBezTo>
                <a:close/>
                <a:moveTo>
                  <a:pt x="2215278" y="643788"/>
                </a:moveTo>
                <a:cubicBezTo>
                  <a:pt x="2222853" y="643788"/>
                  <a:pt x="2228994" y="649929"/>
                  <a:pt x="2228994" y="657504"/>
                </a:cubicBezTo>
                <a:cubicBezTo>
                  <a:pt x="2228994" y="665079"/>
                  <a:pt x="2222853" y="671220"/>
                  <a:pt x="2215278" y="671220"/>
                </a:cubicBezTo>
                <a:cubicBezTo>
                  <a:pt x="2207703" y="671220"/>
                  <a:pt x="2201562" y="665079"/>
                  <a:pt x="2201562" y="657504"/>
                </a:cubicBezTo>
                <a:cubicBezTo>
                  <a:pt x="2201562" y="649929"/>
                  <a:pt x="2207703" y="643788"/>
                  <a:pt x="2215278" y="643788"/>
                </a:cubicBezTo>
                <a:close/>
                <a:moveTo>
                  <a:pt x="2015136" y="643788"/>
                </a:moveTo>
                <a:cubicBezTo>
                  <a:pt x="2022711" y="643788"/>
                  <a:pt x="2028852" y="649929"/>
                  <a:pt x="2028852" y="657504"/>
                </a:cubicBezTo>
                <a:cubicBezTo>
                  <a:pt x="2028852" y="665079"/>
                  <a:pt x="2022711" y="671220"/>
                  <a:pt x="2015136" y="671220"/>
                </a:cubicBezTo>
                <a:cubicBezTo>
                  <a:pt x="2007561" y="671220"/>
                  <a:pt x="2001420" y="665079"/>
                  <a:pt x="2001420" y="657504"/>
                </a:cubicBezTo>
                <a:cubicBezTo>
                  <a:pt x="2001420" y="649929"/>
                  <a:pt x="2007561" y="643788"/>
                  <a:pt x="2015136" y="643788"/>
                </a:cubicBezTo>
                <a:close/>
                <a:moveTo>
                  <a:pt x="1814994" y="643788"/>
                </a:moveTo>
                <a:cubicBezTo>
                  <a:pt x="1822569" y="643788"/>
                  <a:pt x="1828710" y="649929"/>
                  <a:pt x="1828710" y="657504"/>
                </a:cubicBezTo>
                <a:cubicBezTo>
                  <a:pt x="1828710" y="665079"/>
                  <a:pt x="1822569" y="671220"/>
                  <a:pt x="1814994" y="671220"/>
                </a:cubicBezTo>
                <a:cubicBezTo>
                  <a:pt x="1807419" y="671220"/>
                  <a:pt x="1801278" y="665079"/>
                  <a:pt x="1801278" y="657504"/>
                </a:cubicBezTo>
                <a:cubicBezTo>
                  <a:pt x="1801278" y="649929"/>
                  <a:pt x="1807419" y="643788"/>
                  <a:pt x="1814994" y="643788"/>
                </a:cubicBezTo>
                <a:close/>
                <a:moveTo>
                  <a:pt x="1614852" y="643788"/>
                </a:moveTo>
                <a:cubicBezTo>
                  <a:pt x="1622427" y="643788"/>
                  <a:pt x="1628568" y="649929"/>
                  <a:pt x="1628568" y="657504"/>
                </a:cubicBezTo>
                <a:cubicBezTo>
                  <a:pt x="1628568" y="665079"/>
                  <a:pt x="1622427" y="671220"/>
                  <a:pt x="1614852" y="671220"/>
                </a:cubicBezTo>
                <a:cubicBezTo>
                  <a:pt x="1607277" y="671220"/>
                  <a:pt x="1601136" y="665079"/>
                  <a:pt x="1601136" y="657504"/>
                </a:cubicBezTo>
                <a:cubicBezTo>
                  <a:pt x="1601136" y="649929"/>
                  <a:pt x="1607277" y="643788"/>
                  <a:pt x="1614852" y="643788"/>
                </a:cubicBezTo>
                <a:close/>
                <a:moveTo>
                  <a:pt x="1414710" y="643788"/>
                </a:moveTo>
                <a:cubicBezTo>
                  <a:pt x="1422285" y="643788"/>
                  <a:pt x="1428426" y="649929"/>
                  <a:pt x="1428426" y="657504"/>
                </a:cubicBezTo>
                <a:cubicBezTo>
                  <a:pt x="1428426" y="665079"/>
                  <a:pt x="1422285" y="671220"/>
                  <a:pt x="1414710" y="671220"/>
                </a:cubicBezTo>
                <a:cubicBezTo>
                  <a:pt x="1407135" y="671220"/>
                  <a:pt x="1400994" y="665079"/>
                  <a:pt x="1400994" y="657504"/>
                </a:cubicBezTo>
                <a:cubicBezTo>
                  <a:pt x="1400994" y="649929"/>
                  <a:pt x="1407135" y="643788"/>
                  <a:pt x="1414710" y="643788"/>
                </a:cubicBezTo>
                <a:close/>
                <a:moveTo>
                  <a:pt x="1214568" y="643788"/>
                </a:moveTo>
                <a:cubicBezTo>
                  <a:pt x="1222143" y="643788"/>
                  <a:pt x="1228284" y="649929"/>
                  <a:pt x="1228284" y="657504"/>
                </a:cubicBezTo>
                <a:cubicBezTo>
                  <a:pt x="1228284" y="665079"/>
                  <a:pt x="1222143" y="671220"/>
                  <a:pt x="1214568" y="671220"/>
                </a:cubicBezTo>
                <a:cubicBezTo>
                  <a:pt x="1206993" y="671220"/>
                  <a:pt x="1200852" y="665079"/>
                  <a:pt x="1200852" y="657504"/>
                </a:cubicBezTo>
                <a:cubicBezTo>
                  <a:pt x="1200852" y="649929"/>
                  <a:pt x="1206993" y="643788"/>
                  <a:pt x="1214568" y="643788"/>
                </a:cubicBezTo>
                <a:close/>
                <a:moveTo>
                  <a:pt x="1014426" y="643788"/>
                </a:moveTo>
                <a:cubicBezTo>
                  <a:pt x="1022001" y="643788"/>
                  <a:pt x="1028142" y="649929"/>
                  <a:pt x="1028142" y="657504"/>
                </a:cubicBezTo>
                <a:cubicBezTo>
                  <a:pt x="1028142" y="665079"/>
                  <a:pt x="1022001" y="671220"/>
                  <a:pt x="1014426" y="671220"/>
                </a:cubicBezTo>
                <a:cubicBezTo>
                  <a:pt x="1006851" y="671220"/>
                  <a:pt x="1000710" y="665079"/>
                  <a:pt x="1000710" y="657504"/>
                </a:cubicBezTo>
                <a:cubicBezTo>
                  <a:pt x="1000710" y="649929"/>
                  <a:pt x="1006851" y="643788"/>
                  <a:pt x="1014426" y="643788"/>
                </a:cubicBezTo>
                <a:close/>
                <a:moveTo>
                  <a:pt x="814284" y="643788"/>
                </a:moveTo>
                <a:cubicBezTo>
                  <a:pt x="821859" y="643788"/>
                  <a:pt x="828000" y="649929"/>
                  <a:pt x="828000" y="657504"/>
                </a:cubicBezTo>
                <a:cubicBezTo>
                  <a:pt x="828000" y="665079"/>
                  <a:pt x="821859" y="671220"/>
                  <a:pt x="814284" y="671220"/>
                </a:cubicBezTo>
                <a:cubicBezTo>
                  <a:pt x="806709" y="671220"/>
                  <a:pt x="800568" y="665079"/>
                  <a:pt x="800568" y="657504"/>
                </a:cubicBezTo>
                <a:cubicBezTo>
                  <a:pt x="800568" y="649929"/>
                  <a:pt x="806709" y="643788"/>
                  <a:pt x="814284" y="643788"/>
                </a:cubicBezTo>
                <a:close/>
                <a:moveTo>
                  <a:pt x="614142" y="643788"/>
                </a:moveTo>
                <a:cubicBezTo>
                  <a:pt x="621717" y="643788"/>
                  <a:pt x="627858" y="649929"/>
                  <a:pt x="627858" y="657504"/>
                </a:cubicBezTo>
                <a:cubicBezTo>
                  <a:pt x="627858" y="665079"/>
                  <a:pt x="621717" y="671220"/>
                  <a:pt x="614142" y="671220"/>
                </a:cubicBezTo>
                <a:cubicBezTo>
                  <a:pt x="606567" y="671220"/>
                  <a:pt x="600426" y="665079"/>
                  <a:pt x="600426" y="657504"/>
                </a:cubicBezTo>
                <a:cubicBezTo>
                  <a:pt x="600426" y="649929"/>
                  <a:pt x="606567" y="643788"/>
                  <a:pt x="614142" y="643788"/>
                </a:cubicBezTo>
                <a:close/>
                <a:moveTo>
                  <a:pt x="414000" y="643788"/>
                </a:moveTo>
                <a:cubicBezTo>
                  <a:pt x="421575" y="643788"/>
                  <a:pt x="427716" y="649929"/>
                  <a:pt x="427716" y="657504"/>
                </a:cubicBezTo>
                <a:cubicBezTo>
                  <a:pt x="427716" y="665079"/>
                  <a:pt x="421575" y="671220"/>
                  <a:pt x="414000" y="671220"/>
                </a:cubicBezTo>
                <a:cubicBezTo>
                  <a:pt x="406425" y="671220"/>
                  <a:pt x="400284" y="665079"/>
                  <a:pt x="400284" y="657504"/>
                </a:cubicBezTo>
                <a:cubicBezTo>
                  <a:pt x="400284" y="649929"/>
                  <a:pt x="406425" y="643788"/>
                  <a:pt x="414000" y="643788"/>
                </a:cubicBezTo>
                <a:close/>
                <a:moveTo>
                  <a:pt x="213858" y="643788"/>
                </a:moveTo>
                <a:cubicBezTo>
                  <a:pt x="221433" y="643788"/>
                  <a:pt x="227574" y="649929"/>
                  <a:pt x="227574" y="657504"/>
                </a:cubicBezTo>
                <a:cubicBezTo>
                  <a:pt x="227574" y="665079"/>
                  <a:pt x="221433" y="671220"/>
                  <a:pt x="213858" y="671220"/>
                </a:cubicBezTo>
                <a:cubicBezTo>
                  <a:pt x="206283" y="671220"/>
                  <a:pt x="200142" y="665079"/>
                  <a:pt x="200142" y="657504"/>
                </a:cubicBezTo>
                <a:cubicBezTo>
                  <a:pt x="200142" y="649929"/>
                  <a:pt x="206283" y="643788"/>
                  <a:pt x="213858" y="643788"/>
                </a:cubicBezTo>
                <a:close/>
                <a:moveTo>
                  <a:pt x="13716" y="643788"/>
                </a:moveTo>
                <a:cubicBezTo>
                  <a:pt x="21291" y="643788"/>
                  <a:pt x="27432" y="649929"/>
                  <a:pt x="27432" y="657504"/>
                </a:cubicBezTo>
                <a:cubicBezTo>
                  <a:pt x="27432" y="665079"/>
                  <a:pt x="21291" y="671220"/>
                  <a:pt x="13716" y="671220"/>
                </a:cubicBezTo>
                <a:cubicBezTo>
                  <a:pt x="6141" y="671220"/>
                  <a:pt x="0" y="665079"/>
                  <a:pt x="0" y="657504"/>
                </a:cubicBezTo>
                <a:cubicBezTo>
                  <a:pt x="0" y="649929"/>
                  <a:pt x="6141" y="643788"/>
                  <a:pt x="13716" y="643788"/>
                </a:cubicBezTo>
                <a:close/>
                <a:moveTo>
                  <a:pt x="2415425" y="429192"/>
                </a:moveTo>
                <a:cubicBezTo>
                  <a:pt x="2423000" y="429192"/>
                  <a:pt x="2429141" y="435333"/>
                  <a:pt x="2429141" y="442908"/>
                </a:cubicBezTo>
                <a:cubicBezTo>
                  <a:pt x="2429141" y="450483"/>
                  <a:pt x="2423000" y="456624"/>
                  <a:pt x="2415425" y="456624"/>
                </a:cubicBezTo>
                <a:cubicBezTo>
                  <a:pt x="2407850" y="456624"/>
                  <a:pt x="2401709" y="450483"/>
                  <a:pt x="2401709" y="442908"/>
                </a:cubicBezTo>
                <a:cubicBezTo>
                  <a:pt x="2401709" y="435333"/>
                  <a:pt x="2407850" y="429192"/>
                  <a:pt x="2415425" y="429192"/>
                </a:cubicBezTo>
                <a:close/>
                <a:moveTo>
                  <a:pt x="2215278" y="429192"/>
                </a:moveTo>
                <a:cubicBezTo>
                  <a:pt x="2222853" y="429192"/>
                  <a:pt x="2228994" y="435333"/>
                  <a:pt x="2228994" y="442908"/>
                </a:cubicBezTo>
                <a:cubicBezTo>
                  <a:pt x="2228994" y="450483"/>
                  <a:pt x="2222853" y="456624"/>
                  <a:pt x="2215278" y="456624"/>
                </a:cubicBezTo>
                <a:cubicBezTo>
                  <a:pt x="2207703" y="456624"/>
                  <a:pt x="2201562" y="450483"/>
                  <a:pt x="2201562" y="442908"/>
                </a:cubicBezTo>
                <a:cubicBezTo>
                  <a:pt x="2201562" y="435333"/>
                  <a:pt x="2207703" y="429192"/>
                  <a:pt x="2215278" y="429192"/>
                </a:cubicBezTo>
                <a:close/>
                <a:moveTo>
                  <a:pt x="2015136" y="429192"/>
                </a:moveTo>
                <a:cubicBezTo>
                  <a:pt x="2022711" y="429192"/>
                  <a:pt x="2028852" y="435333"/>
                  <a:pt x="2028852" y="442908"/>
                </a:cubicBezTo>
                <a:cubicBezTo>
                  <a:pt x="2028852" y="450483"/>
                  <a:pt x="2022711" y="456624"/>
                  <a:pt x="2015136" y="456624"/>
                </a:cubicBezTo>
                <a:cubicBezTo>
                  <a:pt x="2007561" y="456624"/>
                  <a:pt x="2001420" y="450483"/>
                  <a:pt x="2001420" y="442908"/>
                </a:cubicBezTo>
                <a:cubicBezTo>
                  <a:pt x="2001420" y="435333"/>
                  <a:pt x="2007561" y="429192"/>
                  <a:pt x="2015136" y="429192"/>
                </a:cubicBezTo>
                <a:close/>
                <a:moveTo>
                  <a:pt x="1814994" y="429192"/>
                </a:moveTo>
                <a:cubicBezTo>
                  <a:pt x="1822569" y="429192"/>
                  <a:pt x="1828710" y="435333"/>
                  <a:pt x="1828710" y="442908"/>
                </a:cubicBezTo>
                <a:cubicBezTo>
                  <a:pt x="1828710" y="450483"/>
                  <a:pt x="1822569" y="456624"/>
                  <a:pt x="1814994" y="456624"/>
                </a:cubicBezTo>
                <a:cubicBezTo>
                  <a:pt x="1807419" y="456624"/>
                  <a:pt x="1801278" y="450483"/>
                  <a:pt x="1801278" y="442908"/>
                </a:cubicBezTo>
                <a:cubicBezTo>
                  <a:pt x="1801278" y="435333"/>
                  <a:pt x="1807419" y="429192"/>
                  <a:pt x="1814994" y="429192"/>
                </a:cubicBezTo>
                <a:close/>
                <a:moveTo>
                  <a:pt x="1614852" y="429192"/>
                </a:moveTo>
                <a:cubicBezTo>
                  <a:pt x="1622427" y="429192"/>
                  <a:pt x="1628568" y="435333"/>
                  <a:pt x="1628568" y="442908"/>
                </a:cubicBezTo>
                <a:cubicBezTo>
                  <a:pt x="1628568" y="450483"/>
                  <a:pt x="1622427" y="456624"/>
                  <a:pt x="1614852" y="456624"/>
                </a:cubicBezTo>
                <a:cubicBezTo>
                  <a:pt x="1607277" y="456624"/>
                  <a:pt x="1601136" y="450483"/>
                  <a:pt x="1601136" y="442908"/>
                </a:cubicBezTo>
                <a:cubicBezTo>
                  <a:pt x="1601136" y="435333"/>
                  <a:pt x="1607277" y="429192"/>
                  <a:pt x="1614852" y="429192"/>
                </a:cubicBezTo>
                <a:close/>
                <a:moveTo>
                  <a:pt x="1414710" y="429192"/>
                </a:moveTo>
                <a:cubicBezTo>
                  <a:pt x="1422285" y="429192"/>
                  <a:pt x="1428426" y="435333"/>
                  <a:pt x="1428426" y="442908"/>
                </a:cubicBezTo>
                <a:cubicBezTo>
                  <a:pt x="1428426" y="450483"/>
                  <a:pt x="1422285" y="456624"/>
                  <a:pt x="1414710" y="456624"/>
                </a:cubicBezTo>
                <a:cubicBezTo>
                  <a:pt x="1407135" y="456624"/>
                  <a:pt x="1400994" y="450483"/>
                  <a:pt x="1400994" y="442908"/>
                </a:cubicBezTo>
                <a:cubicBezTo>
                  <a:pt x="1400994" y="435333"/>
                  <a:pt x="1407135" y="429192"/>
                  <a:pt x="1414710" y="429192"/>
                </a:cubicBezTo>
                <a:close/>
                <a:moveTo>
                  <a:pt x="1214568" y="429192"/>
                </a:moveTo>
                <a:cubicBezTo>
                  <a:pt x="1222143" y="429192"/>
                  <a:pt x="1228284" y="435333"/>
                  <a:pt x="1228284" y="442908"/>
                </a:cubicBezTo>
                <a:cubicBezTo>
                  <a:pt x="1228284" y="450483"/>
                  <a:pt x="1222143" y="456624"/>
                  <a:pt x="1214568" y="456624"/>
                </a:cubicBezTo>
                <a:cubicBezTo>
                  <a:pt x="1206993" y="456624"/>
                  <a:pt x="1200852" y="450483"/>
                  <a:pt x="1200852" y="442908"/>
                </a:cubicBezTo>
                <a:cubicBezTo>
                  <a:pt x="1200852" y="435333"/>
                  <a:pt x="1206993" y="429192"/>
                  <a:pt x="1214568" y="429192"/>
                </a:cubicBezTo>
                <a:close/>
                <a:moveTo>
                  <a:pt x="1014426" y="429192"/>
                </a:moveTo>
                <a:cubicBezTo>
                  <a:pt x="1022001" y="429192"/>
                  <a:pt x="1028142" y="435333"/>
                  <a:pt x="1028142" y="442908"/>
                </a:cubicBezTo>
                <a:cubicBezTo>
                  <a:pt x="1028142" y="450483"/>
                  <a:pt x="1022001" y="456624"/>
                  <a:pt x="1014426" y="456624"/>
                </a:cubicBezTo>
                <a:cubicBezTo>
                  <a:pt x="1006851" y="456624"/>
                  <a:pt x="1000710" y="450483"/>
                  <a:pt x="1000710" y="442908"/>
                </a:cubicBezTo>
                <a:cubicBezTo>
                  <a:pt x="1000710" y="435333"/>
                  <a:pt x="1006851" y="429192"/>
                  <a:pt x="1014426" y="429192"/>
                </a:cubicBezTo>
                <a:close/>
                <a:moveTo>
                  <a:pt x="814284" y="429192"/>
                </a:moveTo>
                <a:cubicBezTo>
                  <a:pt x="821859" y="429192"/>
                  <a:pt x="828000" y="435333"/>
                  <a:pt x="828000" y="442908"/>
                </a:cubicBezTo>
                <a:cubicBezTo>
                  <a:pt x="828000" y="450483"/>
                  <a:pt x="821859" y="456624"/>
                  <a:pt x="814284" y="456624"/>
                </a:cubicBezTo>
                <a:cubicBezTo>
                  <a:pt x="806709" y="456624"/>
                  <a:pt x="800568" y="450483"/>
                  <a:pt x="800568" y="442908"/>
                </a:cubicBezTo>
                <a:cubicBezTo>
                  <a:pt x="800568" y="435333"/>
                  <a:pt x="806709" y="429192"/>
                  <a:pt x="814284" y="429192"/>
                </a:cubicBezTo>
                <a:close/>
                <a:moveTo>
                  <a:pt x="614142" y="429192"/>
                </a:moveTo>
                <a:cubicBezTo>
                  <a:pt x="621717" y="429192"/>
                  <a:pt x="627858" y="435333"/>
                  <a:pt x="627858" y="442908"/>
                </a:cubicBezTo>
                <a:cubicBezTo>
                  <a:pt x="627858" y="450483"/>
                  <a:pt x="621717" y="456624"/>
                  <a:pt x="614142" y="456624"/>
                </a:cubicBezTo>
                <a:cubicBezTo>
                  <a:pt x="606567" y="456624"/>
                  <a:pt x="600426" y="450483"/>
                  <a:pt x="600426" y="442908"/>
                </a:cubicBezTo>
                <a:cubicBezTo>
                  <a:pt x="600426" y="435333"/>
                  <a:pt x="606567" y="429192"/>
                  <a:pt x="614142" y="429192"/>
                </a:cubicBezTo>
                <a:close/>
                <a:moveTo>
                  <a:pt x="414000" y="429192"/>
                </a:moveTo>
                <a:cubicBezTo>
                  <a:pt x="421575" y="429192"/>
                  <a:pt x="427716" y="435333"/>
                  <a:pt x="427716" y="442908"/>
                </a:cubicBezTo>
                <a:cubicBezTo>
                  <a:pt x="427716" y="450483"/>
                  <a:pt x="421575" y="456624"/>
                  <a:pt x="414000" y="456624"/>
                </a:cubicBezTo>
                <a:cubicBezTo>
                  <a:pt x="406425" y="456624"/>
                  <a:pt x="400284" y="450483"/>
                  <a:pt x="400284" y="442908"/>
                </a:cubicBezTo>
                <a:cubicBezTo>
                  <a:pt x="400284" y="435333"/>
                  <a:pt x="406425" y="429192"/>
                  <a:pt x="414000" y="429192"/>
                </a:cubicBezTo>
                <a:close/>
                <a:moveTo>
                  <a:pt x="213858" y="429192"/>
                </a:moveTo>
                <a:cubicBezTo>
                  <a:pt x="221433" y="429192"/>
                  <a:pt x="227574" y="435333"/>
                  <a:pt x="227574" y="442908"/>
                </a:cubicBezTo>
                <a:cubicBezTo>
                  <a:pt x="227574" y="450483"/>
                  <a:pt x="221433" y="456624"/>
                  <a:pt x="213858" y="456624"/>
                </a:cubicBezTo>
                <a:cubicBezTo>
                  <a:pt x="206283" y="456624"/>
                  <a:pt x="200142" y="450483"/>
                  <a:pt x="200142" y="442908"/>
                </a:cubicBezTo>
                <a:cubicBezTo>
                  <a:pt x="200142" y="435333"/>
                  <a:pt x="206283" y="429192"/>
                  <a:pt x="213858" y="429192"/>
                </a:cubicBezTo>
                <a:close/>
                <a:moveTo>
                  <a:pt x="13716" y="429192"/>
                </a:moveTo>
                <a:cubicBezTo>
                  <a:pt x="21291" y="429192"/>
                  <a:pt x="27432" y="435333"/>
                  <a:pt x="27432" y="442908"/>
                </a:cubicBezTo>
                <a:cubicBezTo>
                  <a:pt x="27432" y="450483"/>
                  <a:pt x="21291" y="456624"/>
                  <a:pt x="13716" y="456624"/>
                </a:cubicBezTo>
                <a:cubicBezTo>
                  <a:pt x="6141" y="456624"/>
                  <a:pt x="0" y="450483"/>
                  <a:pt x="0" y="442908"/>
                </a:cubicBezTo>
                <a:cubicBezTo>
                  <a:pt x="0" y="435333"/>
                  <a:pt x="6141" y="429192"/>
                  <a:pt x="13716" y="429192"/>
                </a:cubicBezTo>
                <a:close/>
                <a:moveTo>
                  <a:pt x="2415425" y="214596"/>
                </a:moveTo>
                <a:cubicBezTo>
                  <a:pt x="2423000" y="214596"/>
                  <a:pt x="2429141" y="220737"/>
                  <a:pt x="2429141" y="228312"/>
                </a:cubicBezTo>
                <a:cubicBezTo>
                  <a:pt x="2429141" y="235887"/>
                  <a:pt x="2423000" y="242028"/>
                  <a:pt x="2415425" y="242028"/>
                </a:cubicBezTo>
                <a:cubicBezTo>
                  <a:pt x="2407850" y="242028"/>
                  <a:pt x="2401709" y="235887"/>
                  <a:pt x="2401709" y="228312"/>
                </a:cubicBezTo>
                <a:cubicBezTo>
                  <a:pt x="2401709" y="220737"/>
                  <a:pt x="2407850" y="214596"/>
                  <a:pt x="2415425" y="214596"/>
                </a:cubicBezTo>
                <a:close/>
                <a:moveTo>
                  <a:pt x="2215278" y="214596"/>
                </a:moveTo>
                <a:cubicBezTo>
                  <a:pt x="2222853" y="214596"/>
                  <a:pt x="2228994" y="220737"/>
                  <a:pt x="2228994" y="228312"/>
                </a:cubicBezTo>
                <a:cubicBezTo>
                  <a:pt x="2228994" y="235887"/>
                  <a:pt x="2222853" y="242028"/>
                  <a:pt x="2215278" y="242028"/>
                </a:cubicBezTo>
                <a:cubicBezTo>
                  <a:pt x="2207703" y="242028"/>
                  <a:pt x="2201562" y="235887"/>
                  <a:pt x="2201562" y="228312"/>
                </a:cubicBezTo>
                <a:cubicBezTo>
                  <a:pt x="2201562" y="220737"/>
                  <a:pt x="2207703" y="214596"/>
                  <a:pt x="2215278" y="214596"/>
                </a:cubicBezTo>
                <a:close/>
                <a:moveTo>
                  <a:pt x="2015136" y="214596"/>
                </a:moveTo>
                <a:cubicBezTo>
                  <a:pt x="2022711" y="214596"/>
                  <a:pt x="2028852" y="220737"/>
                  <a:pt x="2028852" y="228312"/>
                </a:cubicBezTo>
                <a:cubicBezTo>
                  <a:pt x="2028852" y="235887"/>
                  <a:pt x="2022711" y="242028"/>
                  <a:pt x="2015136" y="242028"/>
                </a:cubicBezTo>
                <a:cubicBezTo>
                  <a:pt x="2007561" y="242028"/>
                  <a:pt x="2001420" y="235887"/>
                  <a:pt x="2001420" y="228312"/>
                </a:cubicBezTo>
                <a:cubicBezTo>
                  <a:pt x="2001420" y="220737"/>
                  <a:pt x="2007561" y="214596"/>
                  <a:pt x="2015136" y="214596"/>
                </a:cubicBezTo>
                <a:close/>
                <a:moveTo>
                  <a:pt x="1814994" y="214596"/>
                </a:moveTo>
                <a:cubicBezTo>
                  <a:pt x="1822569" y="214596"/>
                  <a:pt x="1828710" y="220737"/>
                  <a:pt x="1828710" y="228312"/>
                </a:cubicBezTo>
                <a:cubicBezTo>
                  <a:pt x="1828710" y="235887"/>
                  <a:pt x="1822569" y="242028"/>
                  <a:pt x="1814994" y="242028"/>
                </a:cubicBezTo>
                <a:cubicBezTo>
                  <a:pt x="1807419" y="242028"/>
                  <a:pt x="1801278" y="235887"/>
                  <a:pt x="1801278" y="228312"/>
                </a:cubicBezTo>
                <a:cubicBezTo>
                  <a:pt x="1801278" y="220737"/>
                  <a:pt x="1807419" y="214596"/>
                  <a:pt x="1814994" y="214596"/>
                </a:cubicBezTo>
                <a:close/>
                <a:moveTo>
                  <a:pt x="1614852" y="214596"/>
                </a:moveTo>
                <a:cubicBezTo>
                  <a:pt x="1622427" y="214596"/>
                  <a:pt x="1628568" y="220737"/>
                  <a:pt x="1628568" y="228312"/>
                </a:cubicBezTo>
                <a:cubicBezTo>
                  <a:pt x="1628568" y="235887"/>
                  <a:pt x="1622427" y="242028"/>
                  <a:pt x="1614852" y="242028"/>
                </a:cubicBezTo>
                <a:cubicBezTo>
                  <a:pt x="1607277" y="242028"/>
                  <a:pt x="1601136" y="235887"/>
                  <a:pt x="1601136" y="228312"/>
                </a:cubicBezTo>
                <a:cubicBezTo>
                  <a:pt x="1601136" y="220737"/>
                  <a:pt x="1607277" y="214596"/>
                  <a:pt x="1614852" y="214596"/>
                </a:cubicBezTo>
                <a:close/>
                <a:moveTo>
                  <a:pt x="1414710" y="214596"/>
                </a:moveTo>
                <a:cubicBezTo>
                  <a:pt x="1422285" y="214596"/>
                  <a:pt x="1428426" y="220737"/>
                  <a:pt x="1428426" y="228312"/>
                </a:cubicBezTo>
                <a:cubicBezTo>
                  <a:pt x="1428426" y="235887"/>
                  <a:pt x="1422285" y="242028"/>
                  <a:pt x="1414710" y="242028"/>
                </a:cubicBezTo>
                <a:cubicBezTo>
                  <a:pt x="1407135" y="242028"/>
                  <a:pt x="1400994" y="235887"/>
                  <a:pt x="1400994" y="228312"/>
                </a:cubicBezTo>
                <a:cubicBezTo>
                  <a:pt x="1400994" y="220737"/>
                  <a:pt x="1407135" y="214596"/>
                  <a:pt x="1414710" y="214596"/>
                </a:cubicBezTo>
                <a:close/>
                <a:moveTo>
                  <a:pt x="1214568" y="214596"/>
                </a:moveTo>
                <a:cubicBezTo>
                  <a:pt x="1222143" y="214596"/>
                  <a:pt x="1228284" y="220737"/>
                  <a:pt x="1228284" y="228312"/>
                </a:cubicBezTo>
                <a:cubicBezTo>
                  <a:pt x="1228284" y="235887"/>
                  <a:pt x="1222143" y="242028"/>
                  <a:pt x="1214568" y="242028"/>
                </a:cubicBezTo>
                <a:cubicBezTo>
                  <a:pt x="1206993" y="242028"/>
                  <a:pt x="1200852" y="235887"/>
                  <a:pt x="1200852" y="228312"/>
                </a:cubicBezTo>
                <a:cubicBezTo>
                  <a:pt x="1200852" y="220737"/>
                  <a:pt x="1206993" y="214596"/>
                  <a:pt x="1214568" y="214596"/>
                </a:cubicBezTo>
                <a:close/>
                <a:moveTo>
                  <a:pt x="1014426" y="214596"/>
                </a:moveTo>
                <a:cubicBezTo>
                  <a:pt x="1022001" y="214596"/>
                  <a:pt x="1028142" y="220737"/>
                  <a:pt x="1028142" y="228312"/>
                </a:cubicBezTo>
                <a:cubicBezTo>
                  <a:pt x="1028142" y="235887"/>
                  <a:pt x="1022001" y="242028"/>
                  <a:pt x="1014426" y="242028"/>
                </a:cubicBezTo>
                <a:cubicBezTo>
                  <a:pt x="1006851" y="242028"/>
                  <a:pt x="1000710" y="235887"/>
                  <a:pt x="1000710" y="228312"/>
                </a:cubicBezTo>
                <a:cubicBezTo>
                  <a:pt x="1000710" y="220737"/>
                  <a:pt x="1006851" y="214596"/>
                  <a:pt x="1014426" y="214596"/>
                </a:cubicBezTo>
                <a:close/>
                <a:moveTo>
                  <a:pt x="814284" y="214596"/>
                </a:moveTo>
                <a:cubicBezTo>
                  <a:pt x="821859" y="214596"/>
                  <a:pt x="828000" y="220737"/>
                  <a:pt x="828000" y="228312"/>
                </a:cubicBezTo>
                <a:cubicBezTo>
                  <a:pt x="828000" y="235887"/>
                  <a:pt x="821859" y="242028"/>
                  <a:pt x="814284" y="242028"/>
                </a:cubicBezTo>
                <a:cubicBezTo>
                  <a:pt x="806709" y="242028"/>
                  <a:pt x="800568" y="235887"/>
                  <a:pt x="800568" y="228312"/>
                </a:cubicBezTo>
                <a:cubicBezTo>
                  <a:pt x="800568" y="220737"/>
                  <a:pt x="806709" y="214596"/>
                  <a:pt x="814284" y="214596"/>
                </a:cubicBezTo>
                <a:close/>
                <a:moveTo>
                  <a:pt x="614142" y="214596"/>
                </a:moveTo>
                <a:cubicBezTo>
                  <a:pt x="621717" y="214596"/>
                  <a:pt x="627858" y="220737"/>
                  <a:pt x="627858" y="228312"/>
                </a:cubicBezTo>
                <a:cubicBezTo>
                  <a:pt x="627858" y="235887"/>
                  <a:pt x="621717" y="242028"/>
                  <a:pt x="614142" y="242028"/>
                </a:cubicBezTo>
                <a:cubicBezTo>
                  <a:pt x="606567" y="242028"/>
                  <a:pt x="600426" y="235887"/>
                  <a:pt x="600426" y="228312"/>
                </a:cubicBezTo>
                <a:cubicBezTo>
                  <a:pt x="600426" y="220737"/>
                  <a:pt x="606567" y="214596"/>
                  <a:pt x="614142" y="214596"/>
                </a:cubicBezTo>
                <a:close/>
                <a:moveTo>
                  <a:pt x="414000" y="214596"/>
                </a:moveTo>
                <a:cubicBezTo>
                  <a:pt x="421575" y="214596"/>
                  <a:pt x="427716" y="220737"/>
                  <a:pt x="427716" y="228312"/>
                </a:cubicBezTo>
                <a:cubicBezTo>
                  <a:pt x="427716" y="235887"/>
                  <a:pt x="421575" y="242028"/>
                  <a:pt x="414000" y="242028"/>
                </a:cubicBezTo>
                <a:cubicBezTo>
                  <a:pt x="406425" y="242028"/>
                  <a:pt x="400284" y="235887"/>
                  <a:pt x="400284" y="228312"/>
                </a:cubicBezTo>
                <a:cubicBezTo>
                  <a:pt x="400284" y="220737"/>
                  <a:pt x="406425" y="214596"/>
                  <a:pt x="414000" y="214596"/>
                </a:cubicBezTo>
                <a:close/>
                <a:moveTo>
                  <a:pt x="213858" y="214596"/>
                </a:moveTo>
                <a:cubicBezTo>
                  <a:pt x="221433" y="214596"/>
                  <a:pt x="227574" y="220737"/>
                  <a:pt x="227574" y="228312"/>
                </a:cubicBezTo>
                <a:cubicBezTo>
                  <a:pt x="227574" y="235887"/>
                  <a:pt x="221433" y="242028"/>
                  <a:pt x="213858" y="242028"/>
                </a:cubicBezTo>
                <a:cubicBezTo>
                  <a:pt x="206283" y="242028"/>
                  <a:pt x="200142" y="235887"/>
                  <a:pt x="200142" y="228312"/>
                </a:cubicBezTo>
                <a:cubicBezTo>
                  <a:pt x="200142" y="220737"/>
                  <a:pt x="206283" y="214596"/>
                  <a:pt x="213858" y="214596"/>
                </a:cubicBezTo>
                <a:close/>
                <a:moveTo>
                  <a:pt x="13716" y="214596"/>
                </a:moveTo>
                <a:cubicBezTo>
                  <a:pt x="21291" y="214596"/>
                  <a:pt x="27432" y="220737"/>
                  <a:pt x="27432" y="228312"/>
                </a:cubicBezTo>
                <a:cubicBezTo>
                  <a:pt x="27432" y="235887"/>
                  <a:pt x="21291" y="242028"/>
                  <a:pt x="13716" y="242028"/>
                </a:cubicBezTo>
                <a:cubicBezTo>
                  <a:pt x="6141" y="242028"/>
                  <a:pt x="0" y="235887"/>
                  <a:pt x="0" y="228312"/>
                </a:cubicBezTo>
                <a:cubicBezTo>
                  <a:pt x="0" y="220737"/>
                  <a:pt x="6141" y="214596"/>
                  <a:pt x="13716" y="214596"/>
                </a:cubicBezTo>
                <a:close/>
                <a:moveTo>
                  <a:pt x="2415425" y="0"/>
                </a:moveTo>
                <a:cubicBezTo>
                  <a:pt x="2423000" y="0"/>
                  <a:pt x="2429141" y="6141"/>
                  <a:pt x="2429141" y="13716"/>
                </a:cubicBezTo>
                <a:cubicBezTo>
                  <a:pt x="2429141" y="21291"/>
                  <a:pt x="2423000" y="27432"/>
                  <a:pt x="2415425" y="27432"/>
                </a:cubicBezTo>
                <a:cubicBezTo>
                  <a:pt x="2407850" y="27432"/>
                  <a:pt x="2401709" y="21291"/>
                  <a:pt x="2401709" y="13716"/>
                </a:cubicBezTo>
                <a:cubicBezTo>
                  <a:pt x="2401709" y="6141"/>
                  <a:pt x="2407850" y="0"/>
                  <a:pt x="2415425" y="0"/>
                </a:cubicBezTo>
                <a:close/>
                <a:moveTo>
                  <a:pt x="2215278" y="0"/>
                </a:moveTo>
                <a:cubicBezTo>
                  <a:pt x="2222853" y="0"/>
                  <a:pt x="2228994" y="6141"/>
                  <a:pt x="2228994" y="13716"/>
                </a:cubicBezTo>
                <a:cubicBezTo>
                  <a:pt x="2228994" y="21291"/>
                  <a:pt x="2222853" y="27432"/>
                  <a:pt x="2215278" y="27432"/>
                </a:cubicBezTo>
                <a:cubicBezTo>
                  <a:pt x="2207703" y="27432"/>
                  <a:pt x="2201562" y="21291"/>
                  <a:pt x="2201562" y="13716"/>
                </a:cubicBezTo>
                <a:cubicBezTo>
                  <a:pt x="2201562" y="6141"/>
                  <a:pt x="2207703" y="0"/>
                  <a:pt x="2215278" y="0"/>
                </a:cubicBezTo>
                <a:close/>
                <a:moveTo>
                  <a:pt x="2015136" y="0"/>
                </a:moveTo>
                <a:cubicBezTo>
                  <a:pt x="2022711" y="0"/>
                  <a:pt x="2028852" y="6141"/>
                  <a:pt x="2028852" y="13716"/>
                </a:cubicBezTo>
                <a:cubicBezTo>
                  <a:pt x="2028852" y="21291"/>
                  <a:pt x="2022711" y="27432"/>
                  <a:pt x="2015136" y="27432"/>
                </a:cubicBezTo>
                <a:cubicBezTo>
                  <a:pt x="2007561" y="27432"/>
                  <a:pt x="2001420" y="21291"/>
                  <a:pt x="2001420" y="13716"/>
                </a:cubicBezTo>
                <a:cubicBezTo>
                  <a:pt x="2001420" y="6141"/>
                  <a:pt x="2007561" y="0"/>
                  <a:pt x="2015136" y="0"/>
                </a:cubicBezTo>
                <a:close/>
                <a:moveTo>
                  <a:pt x="1814994" y="0"/>
                </a:moveTo>
                <a:cubicBezTo>
                  <a:pt x="1822569" y="0"/>
                  <a:pt x="1828710" y="6141"/>
                  <a:pt x="1828710" y="13716"/>
                </a:cubicBezTo>
                <a:cubicBezTo>
                  <a:pt x="1828710" y="21291"/>
                  <a:pt x="1822569" y="27432"/>
                  <a:pt x="1814994" y="27432"/>
                </a:cubicBezTo>
                <a:cubicBezTo>
                  <a:pt x="1807419" y="27432"/>
                  <a:pt x="1801278" y="21291"/>
                  <a:pt x="1801278" y="13716"/>
                </a:cubicBezTo>
                <a:cubicBezTo>
                  <a:pt x="1801278" y="6141"/>
                  <a:pt x="1807419" y="0"/>
                  <a:pt x="1814994" y="0"/>
                </a:cubicBezTo>
                <a:close/>
                <a:moveTo>
                  <a:pt x="1614852" y="0"/>
                </a:moveTo>
                <a:cubicBezTo>
                  <a:pt x="1622427" y="0"/>
                  <a:pt x="1628568" y="6141"/>
                  <a:pt x="1628568" y="13716"/>
                </a:cubicBezTo>
                <a:cubicBezTo>
                  <a:pt x="1628568" y="21291"/>
                  <a:pt x="1622427" y="27432"/>
                  <a:pt x="1614852" y="27432"/>
                </a:cubicBezTo>
                <a:cubicBezTo>
                  <a:pt x="1607277" y="27432"/>
                  <a:pt x="1601136" y="21291"/>
                  <a:pt x="1601136" y="13716"/>
                </a:cubicBezTo>
                <a:cubicBezTo>
                  <a:pt x="1601136" y="6141"/>
                  <a:pt x="1607277" y="0"/>
                  <a:pt x="1614852" y="0"/>
                </a:cubicBezTo>
                <a:close/>
                <a:moveTo>
                  <a:pt x="1414710" y="0"/>
                </a:moveTo>
                <a:cubicBezTo>
                  <a:pt x="1422285" y="0"/>
                  <a:pt x="1428426" y="6141"/>
                  <a:pt x="1428426" y="13716"/>
                </a:cubicBezTo>
                <a:cubicBezTo>
                  <a:pt x="1428426" y="21291"/>
                  <a:pt x="1422285" y="27432"/>
                  <a:pt x="1414710" y="27432"/>
                </a:cubicBezTo>
                <a:cubicBezTo>
                  <a:pt x="1407135" y="27432"/>
                  <a:pt x="1400994" y="21291"/>
                  <a:pt x="1400994" y="13716"/>
                </a:cubicBezTo>
                <a:cubicBezTo>
                  <a:pt x="1400994" y="6141"/>
                  <a:pt x="1407135" y="0"/>
                  <a:pt x="1414710" y="0"/>
                </a:cubicBezTo>
                <a:close/>
                <a:moveTo>
                  <a:pt x="1214568" y="0"/>
                </a:moveTo>
                <a:cubicBezTo>
                  <a:pt x="1222143" y="0"/>
                  <a:pt x="1228284" y="6141"/>
                  <a:pt x="1228284" y="13716"/>
                </a:cubicBezTo>
                <a:cubicBezTo>
                  <a:pt x="1228284" y="21291"/>
                  <a:pt x="1222143" y="27432"/>
                  <a:pt x="1214568" y="27432"/>
                </a:cubicBezTo>
                <a:cubicBezTo>
                  <a:pt x="1206993" y="27432"/>
                  <a:pt x="1200852" y="21291"/>
                  <a:pt x="1200852" y="13716"/>
                </a:cubicBezTo>
                <a:cubicBezTo>
                  <a:pt x="1200852" y="6141"/>
                  <a:pt x="1206993" y="0"/>
                  <a:pt x="1214568" y="0"/>
                </a:cubicBezTo>
                <a:close/>
                <a:moveTo>
                  <a:pt x="1014426" y="0"/>
                </a:moveTo>
                <a:cubicBezTo>
                  <a:pt x="1022001" y="0"/>
                  <a:pt x="1028142" y="6141"/>
                  <a:pt x="1028142" y="13716"/>
                </a:cubicBezTo>
                <a:cubicBezTo>
                  <a:pt x="1028142" y="21291"/>
                  <a:pt x="1022001" y="27432"/>
                  <a:pt x="1014426" y="27432"/>
                </a:cubicBezTo>
                <a:cubicBezTo>
                  <a:pt x="1006851" y="27432"/>
                  <a:pt x="1000710" y="21291"/>
                  <a:pt x="1000710" y="13716"/>
                </a:cubicBezTo>
                <a:cubicBezTo>
                  <a:pt x="1000710" y="6141"/>
                  <a:pt x="1006851" y="0"/>
                  <a:pt x="1014426" y="0"/>
                </a:cubicBezTo>
                <a:close/>
                <a:moveTo>
                  <a:pt x="814284" y="0"/>
                </a:moveTo>
                <a:cubicBezTo>
                  <a:pt x="821859" y="0"/>
                  <a:pt x="828000" y="6141"/>
                  <a:pt x="828000" y="13716"/>
                </a:cubicBezTo>
                <a:cubicBezTo>
                  <a:pt x="828000" y="21291"/>
                  <a:pt x="821859" y="27432"/>
                  <a:pt x="814284" y="27432"/>
                </a:cubicBezTo>
                <a:cubicBezTo>
                  <a:pt x="806709" y="27432"/>
                  <a:pt x="800568" y="21291"/>
                  <a:pt x="800568" y="13716"/>
                </a:cubicBezTo>
                <a:cubicBezTo>
                  <a:pt x="800568" y="6141"/>
                  <a:pt x="806709" y="0"/>
                  <a:pt x="814284" y="0"/>
                </a:cubicBezTo>
                <a:close/>
                <a:moveTo>
                  <a:pt x="614142" y="0"/>
                </a:moveTo>
                <a:cubicBezTo>
                  <a:pt x="621717" y="0"/>
                  <a:pt x="627858" y="6141"/>
                  <a:pt x="627858" y="13716"/>
                </a:cubicBezTo>
                <a:cubicBezTo>
                  <a:pt x="627858" y="21291"/>
                  <a:pt x="621717" y="27432"/>
                  <a:pt x="614142" y="27432"/>
                </a:cubicBezTo>
                <a:cubicBezTo>
                  <a:pt x="606567" y="27432"/>
                  <a:pt x="600426" y="21291"/>
                  <a:pt x="600426" y="13716"/>
                </a:cubicBezTo>
                <a:cubicBezTo>
                  <a:pt x="600426" y="6141"/>
                  <a:pt x="606567" y="0"/>
                  <a:pt x="614142" y="0"/>
                </a:cubicBezTo>
                <a:close/>
                <a:moveTo>
                  <a:pt x="414000" y="0"/>
                </a:moveTo>
                <a:cubicBezTo>
                  <a:pt x="421575" y="0"/>
                  <a:pt x="427716" y="6141"/>
                  <a:pt x="427716" y="13716"/>
                </a:cubicBezTo>
                <a:cubicBezTo>
                  <a:pt x="427716" y="21291"/>
                  <a:pt x="421575" y="27432"/>
                  <a:pt x="414000" y="27432"/>
                </a:cubicBezTo>
                <a:cubicBezTo>
                  <a:pt x="406425" y="27432"/>
                  <a:pt x="400284" y="21291"/>
                  <a:pt x="400284" y="13716"/>
                </a:cubicBezTo>
                <a:cubicBezTo>
                  <a:pt x="400284" y="6141"/>
                  <a:pt x="406425" y="0"/>
                  <a:pt x="414000" y="0"/>
                </a:cubicBezTo>
                <a:close/>
                <a:moveTo>
                  <a:pt x="213858" y="0"/>
                </a:moveTo>
                <a:cubicBezTo>
                  <a:pt x="221433" y="0"/>
                  <a:pt x="227574" y="6141"/>
                  <a:pt x="227574" y="13716"/>
                </a:cubicBezTo>
                <a:cubicBezTo>
                  <a:pt x="227574" y="21291"/>
                  <a:pt x="221433" y="27432"/>
                  <a:pt x="213858" y="27432"/>
                </a:cubicBezTo>
                <a:cubicBezTo>
                  <a:pt x="206283" y="27432"/>
                  <a:pt x="200142" y="21291"/>
                  <a:pt x="200142" y="13716"/>
                </a:cubicBezTo>
                <a:cubicBezTo>
                  <a:pt x="200142" y="6141"/>
                  <a:pt x="206283" y="0"/>
                  <a:pt x="213858" y="0"/>
                </a:cubicBezTo>
                <a:close/>
                <a:moveTo>
                  <a:pt x="13716" y="0"/>
                </a:moveTo>
                <a:cubicBezTo>
                  <a:pt x="21291" y="0"/>
                  <a:pt x="27432" y="6141"/>
                  <a:pt x="27432" y="13716"/>
                </a:cubicBezTo>
                <a:cubicBezTo>
                  <a:pt x="27432" y="21291"/>
                  <a:pt x="21291" y="27432"/>
                  <a:pt x="13716" y="27432"/>
                </a:cubicBezTo>
                <a:cubicBezTo>
                  <a:pt x="6141" y="27432"/>
                  <a:pt x="0" y="21291"/>
                  <a:pt x="0" y="13716"/>
                </a:cubicBezTo>
                <a:cubicBezTo>
                  <a:pt x="0" y="6141"/>
                  <a:pt x="6141" y="0"/>
                  <a:pt x="13716" y="0"/>
                </a:cubicBezTo>
                <a:close/>
              </a:path>
            </a:pathLst>
          </a:custGeom>
          <a:gradFill flip="none" rotWithShape="1">
            <a:gsLst>
              <a:gs pos="67000">
                <a:schemeClr val="accent2">
                  <a:lumMod val="40000"/>
                  <a:lumOff val="60000"/>
                </a:schemeClr>
              </a:gs>
              <a:gs pos="36000">
                <a:schemeClr val="accent2">
                  <a:lumMod val="60000"/>
                  <a:lumOff val="40000"/>
                </a:schemeClr>
              </a:gs>
              <a:gs pos="7000">
                <a:schemeClr val="accent2"/>
              </a:gs>
              <a:gs pos="100000">
                <a:schemeClr val="accent2">
                  <a:lumMod val="20000"/>
                  <a:lumOff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ctr" defTabSz="914400" rtl="0" eaLnBrk="1" latinLnBrk="0" hangingPunct="1"/>
            <a:endParaRPr lang="en-US" b="1" i="0">
              <a:latin typeface="Franklin Gothic Demi" panose="020B0603020102020204" pitchFamily="34" charset="0"/>
            </a:endParaRPr>
          </a:p>
        </p:txBody>
      </p:sp>
      <p:sp>
        <p:nvSpPr>
          <p:cNvPr id="8" name="Title 1">
            <a:extLst>
              <a:ext uri="{FF2B5EF4-FFF2-40B4-BE49-F238E27FC236}">
                <a16:creationId xmlns:a16="http://schemas.microsoft.com/office/drawing/2014/main" id="{0BE41D12-4184-BDA1-2CF4-BB85627A6C99}"/>
              </a:ext>
            </a:extLst>
          </p:cNvPr>
          <p:cNvSpPr>
            <a:spLocks noGrp="1"/>
          </p:cNvSpPr>
          <p:nvPr>
            <p:ph type="title" hasCustomPrompt="1"/>
          </p:nvPr>
        </p:nvSpPr>
        <p:spPr>
          <a:xfrm>
            <a:off x="1447800" y="2895600"/>
            <a:ext cx="9220200" cy="462580"/>
          </a:xfrm>
          <a:prstGeom prst="rect">
            <a:avLst/>
          </a:prstGeom>
        </p:spPr>
        <p:txBody>
          <a:bodyPr/>
          <a:lstStyle>
            <a:lvl1pPr>
              <a:defRPr sz="3600" kern="0" spc="0" baseline="0">
                <a:solidFill>
                  <a:schemeClr val="bg1"/>
                </a:solidFill>
              </a:defRPr>
            </a:lvl1pPr>
          </a:lstStyle>
          <a:p>
            <a:r>
              <a:rPr lang="en-US" dirty="0"/>
              <a:t>Type Insightful Header in Title Case</a:t>
            </a:r>
          </a:p>
        </p:txBody>
      </p:sp>
    </p:spTree>
    <p:extLst>
      <p:ext uri="{BB962C8B-B14F-4D97-AF65-F5344CB8AC3E}">
        <p14:creationId xmlns:p14="http://schemas.microsoft.com/office/powerpoint/2010/main" val="93958107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tro">
    <p:bg>
      <p:bgPr>
        <a:solidFill>
          <a:schemeClr val="tx1"/>
        </a:solidFill>
        <a:effectLst/>
      </p:bgPr>
    </p:bg>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B4D4D49F-CF0F-BC39-4F86-4B6E34DA6C99}"/>
              </a:ext>
            </a:extLst>
          </p:cNvPr>
          <p:cNvSpPr>
            <a:spLocks noGrp="1"/>
          </p:cNvSpPr>
          <p:nvPr>
            <p:ph type="body" sz="quarter" idx="13" hasCustomPrompt="1"/>
          </p:nvPr>
        </p:nvSpPr>
        <p:spPr>
          <a:xfrm>
            <a:off x="1447800" y="2895600"/>
            <a:ext cx="9220200" cy="571500"/>
          </a:xfrm>
          <a:prstGeom prst="rect">
            <a:avLst/>
          </a:prstGeom>
        </p:spPr>
        <p:txBody>
          <a:bodyPr>
            <a:noAutofit/>
          </a:bodyPr>
          <a:lstStyle>
            <a:lvl1pPr>
              <a:defRPr sz="3600" b="0" kern="0" baseline="0">
                <a:ln>
                  <a:noFill/>
                </a:ln>
                <a:solidFill>
                  <a:srgbClr val="3C3C3C"/>
                </a:solidFill>
                <a:latin typeface="+mj-lt"/>
              </a:defRPr>
            </a:lvl1pPr>
            <a:lvl5pPr marL="685800" indent="0">
              <a:buNone/>
              <a:defRPr/>
            </a:lvl5pPr>
          </a:lstStyle>
          <a:p>
            <a:pPr lvl="0"/>
            <a:r>
              <a:rPr lang="en-US" dirty="0"/>
              <a:t>Type Header in Title Case</a:t>
            </a:r>
          </a:p>
        </p:txBody>
      </p:sp>
      <p:sp>
        <p:nvSpPr>
          <p:cNvPr id="3" name="Text Placeholder 3">
            <a:extLst>
              <a:ext uri="{FF2B5EF4-FFF2-40B4-BE49-F238E27FC236}">
                <a16:creationId xmlns:a16="http://schemas.microsoft.com/office/drawing/2014/main" id="{854E0C61-5534-817C-EE19-336F9E66F45F}"/>
              </a:ext>
            </a:extLst>
          </p:cNvPr>
          <p:cNvSpPr>
            <a:spLocks noGrp="1"/>
          </p:cNvSpPr>
          <p:nvPr>
            <p:ph type="body" sz="half" idx="2" hasCustomPrompt="1"/>
          </p:nvPr>
        </p:nvSpPr>
        <p:spPr>
          <a:xfrm>
            <a:off x="1447800" y="3600450"/>
            <a:ext cx="9220200" cy="361950"/>
          </a:xfrm>
          <a:prstGeom prst="rect">
            <a:avLst/>
          </a:prstGeom>
        </p:spPr>
        <p:txBody>
          <a:bodyPr>
            <a:noAutofit/>
          </a:bodyPr>
          <a:lstStyle>
            <a:lvl1pPr marL="0" indent="0" algn="l">
              <a:buNone/>
              <a:defRPr sz="2400" b="0" kern="0" baseline="0">
                <a:solidFill>
                  <a:schemeClr val="accent2"/>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Type subhead, if needed, in sentence case</a:t>
            </a:r>
          </a:p>
        </p:txBody>
      </p:sp>
      <p:sp>
        <p:nvSpPr>
          <p:cNvPr id="10" name="Freeform: Shape 7">
            <a:extLst>
              <a:ext uri="{FF2B5EF4-FFF2-40B4-BE49-F238E27FC236}">
                <a16:creationId xmlns:a16="http://schemas.microsoft.com/office/drawing/2014/main" id="{C902EA35-5C66-4539-24CA-269676472836}"/>
              </a:ext>
            </a:extLst>
          </p:cNvPr>
          <p:cNvSpPr/>
          <p:nvPr userDrawn="1"/>
        </p:nvSpPr>
        <p:spPr bwMode="gray">
          <a:xfrm flipV="1">
            <a:off x="8458200" y="381000"/>
            <a:ext cx="3385681" cy="1832828"/>
          </a:xfrm>
          <a:custGeom>
            <a:avLst/>
            <a:gdLst>
              <a:gd name="connsiteX0" fmla="*/ 2415425 w 2429141"/>
              <a:gd name="connsiteY0" fmla="*/ 1287576 h 1315008"/>
              <a:gd name="connsiteX1" fmla="*/ 2429141 w 2429141"/>
              <a:gd name="connsiteY1" fmla="*/ 1301292 h 1315008"/>
              <a:gd name="connsiteX2" fmla="*/ 2415425 w 2429141"/>
              <a:gd name="connsiteY2" fmla="*/ 1315008 h 1315008"/>
              <a:gd name="connsiteX3" fmla="*/ 2401709 w 2429141"/>
              <a:gd name="connsiteY3" fmla="*/ 1301292 h 1315008"/>
              <a:gd name="connsiteX4" fmla="*/ 2415425 w 2429141"/>
              <a:gd name="connsiteY4" fmla="*/ 1287576 h 1315008"/>
              <a:gd name="connsiteX5" fmla="*/ 2215278 w 2429141"/>
              <a:gd name="connsiteY5" fmla="*/ 1287576 h 1315008"/>
              <a:gd name="connsiteX6" fmla="*/ 2228994 w 2429141"/>
              <a:gd name="connsiteY6" fmla="*/ 1301292 h 1315008"/>
              <a:gd name="connsiteX7" fmla="*/ 2215278 w 2429141"/>
              <a:gd name="connsiteY7" fmla="*/ 1315008 h 1315008"/>
              <a:gd name="connsiteX8" fmla="*/ 2201562 w 2429141"/>
              <a:gd name="connsiteY8" fmla="*/ 1301292 h 1315008"/>
              <a:gd name="connsiteX9" fmla="*/ 2215278 w 2429141"/>
              <a:gd name="connsiteY9" fmla="*/ 1287576 h 1315008"/>
              <a:gd name="connsiteX10" fmla="*/ 2015136 w 2429141"/>
              <a:gd name="connsiteY10" fmla="*/ 1287576 h 1315008"/>
              <a:gd name="connsiteX11" fmla="*/ 2028852 w 2429141"/>
              <a:gd name="connsiteY11" fmla="*/ 1301292 h 1315008"/>
              <a:gd name="connsiteX12" fmla="*/ 2015136 w 2429141"/>
              <a:gd name="connsiteY12" fmla="*/ 1315008 h 1315008"/>
              <a:gd name="connsiteX13" fmla="*/ 2001420 w 2429141"/>
              <a:gd name="connsiteY13" fmla="*/ 1301292 h 1315008"/>
              <a:gd name="connsiteX14" fmla="*/ 2015136 w 2429141"/>
              <a:gd name="connsiteY14" fmla="*/ 1287576 h 1315008"/>
              <a:gd name="connsiteX15" fmla="*/ 1814994 w 2429141"/>
              <a:gd name="connsiteY15" fmla="*/ 1287576 h 1315008"/>
              <a:gd name="connsiteX16" fmla="*/ 1828710 w 2429141"/>
              <a:gd name="connsiteY16" fmla="*/ 1301292 h 1315008"/>
              <a:gd name="connsiteX17" fmla="*/ 1814994 w 2429141"/>
              <a:gd name="connsiteY17" fmla="*/ 1315008 h 1315008"/>
              <a:gd name="connsiteX18" fmla="*/ 1801278 w 2429141"/>
              <a:gd name="connsiteY18" fmla="*/ 1301292 h 1315008"/>
              <a:gd name="connsiteX19" fmla="*/ 1814994 w 2429141"/>
              <a:gd name="connsiteY19" fmla="*/ 1287576 h 1315008"/>
              <a:gd name="connsiteX20" fmla="*/ 1614852 w 2429141"/>
              <a:gd name="connsiteY20" fmla="*/ 1287576 h 1315008"/>
              <a:gd name="connsiteX21" fmla="*/ 1628568 w 2429141"/>
              <a:gd name="connsiteY21" fmla="*/ 1301292 h 1315008"/>
              <a:gd name="connsiteX22" fmla="*/ 1614852 w 2429141"/>
              <a:gd name="connsiteY22" fmla="*/ 1315008 h 1315008"/>
              <a:gd name="connsiteX23" fmla="*/ 1601136 w 2429141"/>
              <a:gd name="connsiteY23" fmla="*/ 1301292 h 1315008"/>
              <a:gd name="connsiteX24" fmla="*/ 1614852 w 2429141"/>
              <a:gd name="connsiteY24" fmla="*/ 1287576 h 1315008"/>
              <a:gd name="connsiteX25" fmla="*/ 1414710 w 2429141"/>
              <a:gd name="connsiteY25" fmla="*/ 1287576 h 1315008"/>
              <a:gd name="connsiteX26" fmla="*/ 1428426 w 2429141"/>
              <a:gd name="connsiteY26" fmla="*/ 1301292 h 1315008"/>
              <a:gd name="connsiteX27" fmla="*/ 1414710 w 2429141"/>
              <a:gd name="connsiteY27" fmla="*/ 1315008 h 1315008"/>
              <a:gd name="connsiteX28" fmla="*/ 1400994 w 2429141"/>
              <a:gd name="connsiteY28" fmla="*/ 1301292 h 1315008"/>
              <a:gd name="connsiteX29" fmla="*/ 1414710 w 2429141"/>
              <a:gd name="connsiteY29" fmla="*/ 1287576 h 1315008"/>
              <a:gd name="connsiteX30" fmla="*/ 1214568 w 2429141"/>
              <a:gd name="connsiteY30" fmla="*/ 1287576 h 1315008"/>
              <a:gd name="connsiteX31" fmla="*/ 1228284 w 2429141"/>
              <a:gd name="connsiteY31" fmla="*/ 1301292 h 1315008"/>
              <a:gd name="connsiteX32" fmla="*/ 1214568 w 2429141"/>
              <a:gd name="connsiteY32" fmla="*/ 1315008 h 1315008"/>
              <a:gd name="connsiteX33" fmla="*/ 1200852 w 2429141"/>
              <a:gd name="connsiteY33" fmla="*/ 1301292 h 1315008"/>
              <a:gd name="connsiteX34" fmla="*/ 1214568 w 2429141"/>
              <a:gd name="connsiteY34" fmla="*/ 1287576 h 1315008"/>
              <a:gd name="connsiteX35" fmla="*/ 1014426 w 2429141"/>
              <a:gd name="connsiteY35" fmla="*/ 1287576 h 1315008"/>
              <a:gd name="connsiteX36" fmla="*/ 1028142 w 2429141"/>
              <a:gd name="connsiteY36" fmla="*/ 1301292 h 1315008"/>
              <a:gd name="connsiteX37" fmla="*/ 1014426 w 2429141"/>
              <a:gd name="connsiteY37" fmla="*/ 1315008 h 1315008"/>
              <a:gd name="connsiteX38" fmla="*/ 1000710 w 2429141"/>
              <a:gd name="connsiteY38" fmla="*/ 1301292 h 1315008"/>
              <a:gd name="connsiteX39" fmla="*/ 1014426 w 2429141"/>
              <a:gd name="connsiteY39" fmla="*/ 1287576 h 1315008"/>
              <a:gd name="connsiteX40" fmla="*/ 814284 w 2429141"/>
              <a:gd name="connsiteY40" fmla="*/ 1287576 h 1315008"/>
              <a:gd name="connsiteX41" fmla="*/ 828000 w 2429141"/>
              <a:gd name="connsiteY41" fmla="*/ 1301292 h 1315008"/>
              <a:gd name="connsiteX42" fmla="*/ 814284 w 2429141"/>
              <a:gd name="connsiteY42" fmla="*/ 1315008 h 1315008"/>
              <a:gd name="connsiteX43" fmla="*/ 800568 w 2429141"/>
              <a:gd name="connsiteY43" fmla="*/ 1301292 h 1315008"/>
              <a:gd name="connsiteX44" fmla="*/ 814284 w 2429141"/>
              <a:gd name="connsiteY44" fmla="*/ 1287576 h 1315008"/>
              <a:gd name="connsiteX45" fmla="*/ 614142 w 2429141"/>
              <a:gd name="connsiteY45" fmla="*/ 1287576 h 1315008"/>
              <a:gd name="connsiteX46" fmla="*/ 627858 w 2429141"/>
              <a:gd name="connsiteY46" fmla="*/ 1301292 h 1315008"/>
              <a:gd name="connsiteX47" fmla="*/ 614142 w 2429141"/>
              <a:gd name="connsiteY47" fmla="*/ 1315008 h 1315008"/>
              <a:gd name="connsiteX48" fmla="*/ 600426 w 2429141"/>
              <a:gd name="connsiteY48" fmla="*/ 1301292 h 1315008"/>
              <a:gd name="connsiteX49" fmla="*/ 614142 w 2429141"/>
              <a:gd name="connsiteY49" fmla="*/ 1287576 h 1315008"/>
              <a:gd name="connsiteX50" fmla="*/ 414000 w 2429141"/>
              <a:gd name="connsiteY50" fmla="*/ 1287576 h 1315008"/>
              <a:gd name="connsiteX51" fmla="*/ 427716 w 2429141"/>
              <a:gd name="connsiteY51" fmla="*/ 1301292 h 1315008"/>
              <a:gd name="connsiteX52" fmla="*/ 414000 w 2429141"/>
              <a:gd name="connsiteY52" fmla="*/ 1315008 h 1315008"/>
              <a:gd name="connsiteX53" fmla="*/ 400284 w 2429141"/>
              <a:gd name="connsiteY53" fmla="*/ 1301292 h 1315008"/>
              <a:gd name="connsiteX54" fmla="*/ 414000 w 2429141"/>
              <a:gd name="connsiteY54" fmla="*/ 1287576 h 1315008"/>
              <a:gd name="connsiteX55" fmla="*/ 213858 w 2429141"/>
              <a:gd name="connsiteY55" fmla="*/ 1287576 h 1315008"/>
              <a:gd name="connsiteX56" fmla="*/ 227574 w 2429141"/>
              <a:gd name="connsiteY56" fmla="*/ 1301292 h 1315008"/>
              <a:gd name="connsiteX57" fmla="*/ 213858 w 2429141"/>
              <a:gd name="connsiteY57" fmla="*/ 1315008 h 1315008"/>
              <a:gd name="connsiteX58" fmla="*/ 200142 w 2429141"/>
              <a:gd name="connsiteY58" fmla="*/ 1301292 h 1315008"/>
              <a:gd name="connsiteX59" fmla="*/ 213858 w 2429141"/>
              <a:gd name="connsiteY59" fmla="*/ 1287576 h 1315008"/>
              <a:gd name="connsiteX60" fmla="*/ 13716 w 2429141"/>
              <a:gd name="connsiteY60" fmla="*/ 1287576 h 1315008"/>
              <a:gd name="connsiteX61" fmla="*/ 27432 w 2429141"/>
              <a:gd name="connsiteY61" fmla="*/ 1301292 h 1315008"/>
              <a:gd name="connsiteX62" fmla="*/ 13716 w 2429141"/>
              <a:gd name="connsiteY62" fmla="*/ 1315008 h 1315008"/>
              <a:gd name="connsiteX63" fmla="*/ 0 w 2429141"/>
              <a:gd name="connsiteY63" fmla="*/ 1301292 h 1315008"/>
              <a:gd name="connsiteX64" fmla="*/ 13716 w 2429141"/>
              <a:gd name="connsiteY64" fmla="*/ 1287576 h 1315008"/>
              <a:gd name="connsiteX65" fmla="*/ 2415425 w 2429141"/>
              <a:gd name="connsiteY65" fmla="*/ 1072980 h 1315008"/>
              <a:gd name="connsiteX66" fmla="*/ 2429141 w 2429141"/>
              <a:gd name="connsiteY66" fmla="*/ 1086696 h 1315008"/>
              <a:gd name="connsiteX67" fmla="*/ 2415425 w 2429141"/>
              <a:gd name="connsiteY67" fmla="*/ 1100412 h 1315008"/>
              <a:gd name="connsiteX68" fmla="*/ 2401709 w 2429141"/>
              <a:gd name="connsiteY68" fmla="*/ 1086696 h 1315008"/>
              <a:gd name="connsiteX69" fmla="*/ 2415425 w 2429141"/>
              <a:gd name="connsiteY69" fmla="*/ 1072980 h 1315008"/>
              <a:gd name="connsiteX70" fmla="*/ 2215278 w 2429141"/>
              <a:gd name="connsiteY70" fmla="*/ 1072980 h 1315008"/>
              <a:gd name="connsiteX71" fmla="*/ 2228994 w 2429141"/>
              <a:gd name="connsiteY71" fmla="*/ 1086696 h 1315008"/>
              <a:gd name="connsiteX72" fmla="*/ 2215278 w 2429141"/>
              <a:gd name="connsiteY72" fmla="*/ 1100412 h 1315008"/>
              <a:gd name="connsiteX73" fmla="*/ 2201562 w 2429141"/>
              <a:gd name="connsiteY73" fmla="*/ 1086696 h 1315008"/>
              <a:gd name="connsiteX74" fmla="*/ 2215278 w 2429141"/>
              <a:gd name="connsiteY74" fmla="*/ 1072980 h 1315008"/>
              <a:gd name="connsiteX75" fmla="*/ 2015136 w 2429141"/>
              <a:gd name="connsiteY75" fmla="*/ 1072980 h 1315008"/>
              <a:gd name="connsiteX76" fmla="*/ 2028852 w 2429141"/>
              <a:gd name="connsiteY76" fmla="*/ 1086696 h 1315008"/>
              <a:gd name="connsiteX77" fmla="*/ 2015136 w 2429141"/>
              <a:gd name="connsiteY77" fmla="*/ 1100412 h 1315008"/>
              <a:gd name="connsiteX78" fmla="*/ 2001420 w 2429141"/>
              <a:gd name="connsiteY78" fmla="*/ 1086696 h 1315008"/>
              <a:gd name="connsiteX79" fmla="*/ 2015136 w 2429141"/>
              <a:gd name="connsiteY79" fmla="*/ 1072980 h 1315008"/>
              <a:gd name="connsiteX80" fmla="*/ 1814994 w 2429141"/>
              <a:gd name="connsiteY80" fmla="*/ 1072980 h 1315008"/>
              <a:gd name="connsiteX81" fmla="*/ 1828710 w 2429141"/>
              <a:gd name="connsiteY81" fmla="*/ 1086696 h 1315008"/>
              <a:gd name="connsiteX82" fmla="*/ 1814994 w 2429141"/>
              <a:gd name="connsiteY82" fmla="*/ 1100412 h 1315008"/>
              <a:gd name="connsiteX83" fmla="*/ 1801278 w 2429141"/>
              <a:gd name="connsiteY83" fmla="*/ 1086696 h 1315008"/>
              <a:gd name="connsiteX84" fmla="*/ 1814994 w 2429141"/>
              <a:gd name="connsiteY84" fmla="*/ 1072980 h 1315008"/>
              <a:gd name="connsiteX85" fmla="*/ 1614852 w 2429141"/>
              <a:gd name="connsiteY85" fmla="*/ 1072980 h 1315008"/>
              <a:gd name="connsiteX86" fmla="*/ 1628568 w 2429141"/>
              <a:gd name="connsiteY86" fmla="*/ 1086696 h 1315008"/>
              <a:gd name="connsiteX87" fmla="*/ 1614852 w 2429141"/>
              <a:gd name="connsiteY87" fmla="*/ 1100412 h 1315008"/>
              <a:gd name="connsiteX88" fmla="*/ 1601136 w 2429141"/>
              <a:gd name="connsiteY88" fmla="*/ 1086696 h 1315008"/>
              <a:gd name="connsiteX89" fmla="*/ 1614852 w 2429141"/>
              <a:gd name="connsiteY89" fmla="*/ 1072980 h 1315008"/>
              <a:gd name="connsiteX90" fmla="*/ 1414710 w 2429141"/>
              <a:gd name="connsiteY90" fmla="*/ 1072980 h 1315008"/>
              <a:gd name="connsiteX91" fmla="*/ 1428426 w 2429141"/>
              <a:gd name="connsiteY91" fmla="*/ 1086696 h 1315008"/>
              <a:gd name="connsiteX92" fmla="*/ 1414710 w 2429141"/>
              <a:gd name="connsiteY92" fmla="*/ 1100412 h 1315008"/>
              <a:gd name="connsiteX93" fmla="*/ 1400994 w 2429141"/>
              <a:gd name="connsiteY93" fmla="*/ 1086696 h 1315008"/>
              <a:gd name="connsiteX94" fmla="*/ 1414710 w 2429141"/>
              <a:gd name="connsiteY94" fmla="*/ 1072980 h 1315008"/>
              <a:gd name="connsiteX95" fmla="*/ 1214568 w 2429141"/>
              <a:gd name="connsiteY95" fmla="*/ 1072980 h 1315008"/>
              <a:gd name="connsiteX96" fmla="*/ 1228284 w 2429141"/>
              <a:gd name="connsiteY96" fmla="*/ 1086696 h 1315008"/>
              <a:gd name="connsiteX97" fmla="*/ 1214568 w 2429141"/>
              <a:gd name="connsiteY97" fmla="*/ 1100412 h 1315008"/>
              <a:gd name="connsiteX98" fmla="*/ 1200852 w 2429141"/>
              <a:gd name="connsiteY98" fmla="*/ 1086696 h 1315008"/>
              <a:gd name="connsiteX99" fmla="*/ 1214568 w 2429141"/>
              <a:gd name="connsiteY99" fmla="*/ 1072980 h 1315008"/>
              <a:gd name="connsiteX100" fmla="*/ 1014426 w 2429141"/>
              <a:gd name="connsiteY100" fmla="*/ 1072980 h 1315008"/>
              <a:gd name="connsiteX101" fmla="*/ 1028142 w 2429141"/>
              <a:gd name="connsiteY101" fmla="*/ 1086696 h 1315008"/>
              <a:gd name="connsiteX102" fmla="*/ 1014426 w 2429141"/>
              <a:gd name="connsiteY102" fmla="*/ 1100412 h 1315008"/>
              <a:gd name="connsiteX103" fmla="*/ 1000710 w 2429141"/>
              <a:gd name="connsiteY103" fmla="*/ 1086696 h 1315008"/>
              <a:gd name="connsiteX104" fmla="*/ 1014426 w 2429141"/>
              <a:gd name="connsiteY104" fmla="*/ 1072980 h 1315008"/>
              <a:gd name="connsiteX105" fmla="*/ 814284 w 2429141"/>
              <a:gd name="connsiteY105" fmla="*/ 1072980 h 1315008"/>
              <a:gd name="connsiteX106" fmla="*/ 828000 w 2429141"/>
              <a:gd name="connsiteY106" fmla="*/ 1086696 h 1315008"/>
              <a:gd name="connsiteX107" fmla="*/ 814284 w 2429141"/>
              <a:gd name="connsiteY107" fmla="*/ 1100412 h 1315008"/>
              <a:gd name="connsiteX108" fmla="*/ 800568 w 2429141"/>
              <a:gd name="connsiteY108" fmla="*/ 1086696 h 1315008"/>
              <a:gd name="connsiteX109" fmla="*/ 814284 w 2429141"/>
              <a:gd name="connsiteY109" fmla="*/ 1072980 h 1315008"/>
              <a:gd name="connsiteX110" fmla="*/ 614142 w 2429141"/>
              <a:gd name="connsiteY110" fmla="*/ 1072980 h 1315008"/>
              <a:gd name="connsiteX111" fmla="*/ 627858 w 2429141"/>
              <a:gd name="connsiteY111" fmla="*/ 1086696 h 1315008"/>
              <a:gd name="connsiteX112" fmla="*/ 614142 w 2429141"/>
              <a:gd name="connsiteY112" fmla="*/ 1100412 h 1315008"/>
              <a:gd name="connsiteX113" fmla="*/ 600426 w 2429141"/>
              <a:gd name="connsiteY113" fmla="*/ 1086696 h 1315008"/>
              <a:gd name="connsiteX114" fmla="*/ 614142 w 2429141"/>
              <a:gd name="connsiteY114" fmla="*/ 1072980 h 1315008"/>
              <a:gd name="connsiteX115" fmla="*/ 414000 w 2429141"/>
              <a:gd name="connsiteY115" fmla="*/ 1072980 h 1315008"/>
              <a:gd name="connsiteX116" fmla="*/ 427716 w 2429141"/>
              <a:gd name="connsiteY116" fmla="*/ 1086696 h 1315008"/>
              <a:gd name="connsiteX117" fmla="*/ 414000 w 2429141"/>
              <a:gd name="connsiteY117" fmla="*/ 1100412 h 1315008"/>
              <a:gd name="connsiteX118" fmla="*/ 400284 w 2429141"/>
              <a:gd name="connsiteY118" fmla="*/ 1086696 h 1315008"/>
              <a:gd name="connsiteX119" fmla="*/ 414000 w 2429141"/>
              <a:gd name="connsiteY119" fmla="*/ 1072980 h 1315008"/>
              <a:gd name="connsiteX120" fmla="*/ 213858 w 2429141"/>
              <a:gd name="connsiteY120" fmla="*/ 1072980 h 1315008"/>
              <a:gd name="connsiteX121" fmla="*/ 227574 w 2429141"/>
              <a:gd name="connsiteY121" fmla="*/ 1086696 h 1315008"/>
              <a:gd name="connsiteX122" fmla="*/ 213858 w 2429141"/>
              <a:gd name="connsiteY122" fmla="*/ 1100412 h 1315008"/>
              <a:gd name="connsiteX123" fmla="*/ 200142 w 2429141"/>
              <a:gd name="connsiteY123" fmla="*/ 1086696 h 1315008"/>
              <a:gd name="connsiteX124" fmla="*/ 213858 w 2429141"/>
              <a:gd name="connsiteY124" fmla="*/ 1072980 h 1315008"/>
              <a:gd name="connsiteX125" fmla="*/ 13716 w 2429141"/>
              <a:gd name="connsiteY125" fmla="*/ 1072980 h 1315008"/>
              <a:gd name="connsiteX126" fmla="*/ 27432 w 2429141"/>
              <a:gd name="connsiteY126" fmla="*/ 1086696 h 1315008"/>
              <a:gd name="connsiteX127" fmla="*/ 13716 w 2429141"/>
              <a:gd name="connsiteY127" fmla="*/ 1100412 h 1315008"/>
              <a:gd name="connsiteX128" fmla="*/ 0 w 2429141"/>
              <a:gd name="connsiteY128" fmla="*/ 1086696 h 1315008"/>
              <a:gd name="connsiteX129" fmla="*/ 13716 w 2429141"/>
              <a:gd name="connsiteY129" fmla="*/ 1072980 h 1315008"/>
              <a:gd name="connsiteX130" fmla="*/ 2415425 w 2429141"/>
              <a:gd name="connsiteY130" fmla="*/ 858384 h 1315008"/>
              <a:gd name="connsiteX131" fmla="*/ 2429141 w 2429141"/>
              <a:gd name="connsiteY131" fmla="*/ 872100 h 1315008"/>
              <a:gd name="connsiteX132" fmla="*/ 2415425 w 2429141"/>
              <a:gd name="connsiteY132" fmla="*/ 885816 h 1315008"/>
              <a:gd name="connsiteX133" fmla="*/ 2401709 w 2429141"/>
              <a:gd name="connsiteY133" fmla="*/ 872100 h 1315008"/>
              <a:gd name="connsiteX134" fmla="*/ 2415425 w 2429141"/>
              <a:gd name="connsiteY134" fmla="*/ 858384 h 1315008"/>
              <a:gd name="connsiteX135" fmla="*/ 2215278 w 2429141"/>
              <a:gd name="connsiteY135" fmla="*/ 858384 h 1315008"/>
              <a:gd name="connsiteX136" fmla="*/ 2228994 w 2429141"/>
              <a:gd name="connsiteY136" fmla="*/ 872100 h 1315008"/>
              <a:gd name="connsiteX137" fmla="*/ 2215278 w 2429141"/>
              <a:gd name="connsiteY137" fmla="*/ 885816 h 1315008"/>
              <a:gd name="connsiteX138" fmla="*/ 2201562 w 2429141"/>
              <a:gd name="connsiteY138" fmla="*/ 872100 h 1315008"/>
              <a:gd name="connsiteX139" fmla="*/ 2215278 w 2429141"/>
              <a:gd name="connsiteY139" fmla="*/ 858384 h 1315008"/>
              <a:gd name="connsiteX140" fmla="*/ 2015136 w 2429141"/>
              <a:gd name="connsiteY140" fmla="*/ 858384 h 1315008"/>
              <a:gd name="connsiteX141" fmla="*/ 2028852 w 2429141"/>
              <a:gd name="connsiteY141" fmla="*/ 872100 h 1315008"/>
              <a:gd name="connsiteX142" fmla="*/ 2015136 w 2429141"/>
              <a:gd name="connsiteY142" fmla="*/ 885816 h 1315008"/>
              <a:gd name="connsiteX143" fmla="*/ 2001420 w 2429141"/>
              <a:gd name="connsiteY143" fmla="*/ 872100 h 1315008"/>
              <a:gd name="connsiteX144" fmla="*/ 2015136 w 2429141"/>
              <a:gd name="connsiteY144" fmla="*/ 858384 h 1315008"/>
              <a:gd name="connsiteX145" fmla="*/ 1814994 w 2429141"/>
              <a:gd name="connsiteY145" fmla="*/ 858384 h 1315008"/>
              <a:gd name="connsiteX146" fmla="*/ 1828710 w 2429141"/>
              <a:gd name="connsiteY146" fmla="*/ 872100 h 1315008"/>
              <a:gd name="connsiteX147" fmla="*/ 1814994 w 2429141"/>
              <a:gd name="connsiteY147" fmla="*/ 885816 h 1315008"/>
              <a:gd name="connsiteX148" fmla="*/ 1801278 w 2429141"/>
              <a:gd name="connsiteY148" fmla="*/ 872100 h 1315008"/>
              <a:gd name="connsiteX149" fmla="*/ 1814994 w 2429141"/>
              <a:gd name="connsiteY149" fmla="*/ 858384 h 1315008"/>
              <a:gd name="connsiteX150" fmla="*/ 1614852 w 2429141"/>
              <a:gd name="connsiteY150" fmla="*/ 858384 h 1315008"/>
              <a:gd name="connsiteX151" fmla="*/ 1628568 w 2429141"/>
              <a:gd name="connsiteY151" fmla="*/ 872100 h 1315008"/>
              <a:gd name="connsiteX152" fmla="*/ 1614852 w 2429141"/>
              <a:gd name="connsiteY152" fmla="*/ 885816 h 1315008"/>
              <a:gd name="connsiteX153" fmla="*/ 1601136 w 2429141"/>
              <a:gd name="connsiteY153" fmla="*/ 872100 h 1315008"/>
              <a:gd name="connsiteX154" fmla="*/ 1614852 w 2429141"/>
              <a:gd name="connsiteY154" fmla="*/ 858384 h 1315008"/>
              <a:gd name="connsiteX155" fmla="*/ 1414710 w 2429141"/>
              <a:gd name="connsiteY155" fmla="*/ 858384 h 1315008"/>
              <a:gd name="connsiteX156" fmla="*/ 1428426 w 2429141"/>
              <a:gd name="connsiteY156" fmla="*/ 872100 h 1315008"/>
              <a:gd name="connsiteX157" fmla="*/ 1414710 w 2429141"/>
              <a:gd name="connsiteY157" fmla="*/ 885816 h 1315008"/>
              <a:gd name="connsiteX158" fmla="*/ 1400994 w 2429141"/>
              <a:gd name="connsiteY158" fmla="*/ 872100 h 1315008"/>
              <a:gd name="connsiteX159" fmla="*/ 1414710 w 2429141"/>
              <a:gd name="connsiteY159" fmla="*/ 858384 h 1315008"/>
              <a:gd name="connsiteX160" fmla="*/ 1214568 w 2429141"/>
              <a:gd name="connsiteY160" fmla="*/ 858384 h 1315008"/>
              <a:gd name="connsiteX161" fmla="*/ 1228284 w 2429141"/>
              <a:gd name="connsiteY161" fmla="*/ 872100 h 1315008"/>
              <a:gd name="connsiteX162" fmla="*/ 1214568 w 2429141"/>
              <a:gd name="connsiteY162" fmla="*/ 885816 h 1315008"/>
              <a:gd name="connsiteX163" fmla="*/ 1200852 w 2429141"/>
              <a:gd name="connsiteY163" fmla="*/ 872100 h 1315008"/>
              <a:gd name="connsiteX164" fmla="*/ 1214568 w 2429141"/>
              <a:gd name="connsiteY164" fmla="*/ 858384 h 1315008"/>
              <a:gd name="connsiteX165" fmla="*/ 1014426 w 2429141"/>
              <a:gd name="connsiteY165" fmla="*/ 858384 h 1315008"/>
              <a:gd name="connsiteX166" fmla="*/ 1028142 w 2429141"/>
              <a:gd name="connsiteY166" fmla="*/ 872100 h 1315008"/>
              <a:gd name="connsiteX167" fmla="*/ 1014426 w 2429141"/>
              <a:gd name="connsiteY167" fmla="*/ 885816 h 1315008"/>
              <a:gd name="connsiteX168" fmla="*/ 1000710 w 2429141"/>
              <a:gd name="connsiteY168" fmla="*/ 872100 h 1315008"/>
              <a:gd name="connsiteX169" fmla="*/ 1014426 w 2429141"/>
              <a:gd name="connsiteY169" fmla="*/ 858384 h 1315008"/>
              <a:gd name="connsiteX170" fmla="*/ 814284 w 2429141"/>
              <a:gd name="connsiteY170" fmla="*/ 858384 h 1315008"/>
              <a:gd name="connsiteX171" fmla="*/ 828000 w 2429141"/>
              <a:gd name="connsiteY171" fmla="*/ 872100 h 1315008"/>
              <a:gd name="connsiteX172" fmla="*/ 814284 w 2429141"/>
              <a:gd name="connsiteY172" fmla="*/ 885816 h 1315008"/>
              <a:gd name="connsiteX173" fmla="*/ 800568 w 2429141"/>
              <a:gd name="connsiteY173" fmla="*/ 872100 h 1315008"/>
              <a:gd name="connsiteX174" fmla="*/ 814284 w 2429141"/>
              <a:gd name="connsiteY174" fmla="*/ 858384 h 1315008"/>
              <a:gd name="connsiteX175" fmla="*/ 614142 w 2429141"/>
              <a:gd name="connsiteY175" fmla="*/ 858384 h 1315008"/>
              <a:gd name="connsiteX176" fmla="*/ 627858 w 2429141"/>
              <a:gd name="connsiteY176" fmla="*/ 872100 h 1315008"/>
              <a:gd name="connsiteX177" fmla="*/ 614142 w 2429141"/>
              <a:gd name="connsiteY177" fmla="*/ 885816 h 1315008"/>
              <a:gd name="connsiteX178" fmla="*/ 600426 w 2429141"/>
              <a:gd name="connsiteY178" fmla="*/ 872100 h 1315008"/>
              <a:gd name="connsiteX179" fmla="*/ 614142 w 2429141"/>
              <a:gd name="connsiteY179" fmla="*/ 858384 h 1315008"/>
              <a:gd name="connsiteX180" fmla="*/ 414000 w 2429141"/>
              <a:gd name="connsiteY180" fmla="*/ 858384 h 1315008"/>
              <a:gd name="connsiteX181" fmla="*/ 427716 w 2429141"/>
              <a:gd name="connsiteY181" fmla="*/ 872100 h 1315008"/>
              <a:gd name="connsiteX182" fmla="*/ 414000 w 2429141"/>
              <a:gd name="connsiteY182" fmla="*/ 885816 h 1315008"/>
              <a:gd name="connsiteX183" fmla="*/ 400284 w 2429141"/>
              <a:gd name="connsiteY183" fmla="*/ 872100 h 1315008"/>
              <a:gd name="connsiteX184" fmla="*/ 414000 w 2429141"/>
              <a:gd name="connsiteY184" fmla="*/ 858384 h 1315008"/>
              <a:gd name="connsiteX185" fmla="*/ 213858 w 2429141"/>
              <a:gd name="connsiteY185" fmla="*/ 858384 h 1315008"/>
              <a:gd name="connsiteX186" fmla="*/ 227574 w 2429141"/>
              <a:gd name="connsiteY186" fmla="*/ 872100 h 1315008"/>
              <a:gd name="connsiteX187" fmla="*/ 213858 w 2429141"/>
              <a:gd name="connsiteY187" fmla="*/ 885816 h 1315008"/>
              <a:gd name="connsiteX188" fmla="*/ 200142 w 2429141"/>
              <a:gd name="connsiteY188" fmla="*/ 872100 h 1315008"/>
              <a:gd name="connsiteX189" fmla="*/ 213858 w 2429141"/>
              <a:gd name="connsiteY189" fmla="*/ 858384 h 1315008"/>
              <a:gd name="connsiteX190" fmla="*/ 13716 w 2429141"/>
              <a:gd name="connsiteY190" fmla="*/ 858384 h 1315008"/>
              <a:gd name="connsiteX191" fmla="*/ 27432 w 2429141"/>
              <a:gd name="connsiteY191" fmla="*/ 872100 h 1315008"/>
              <a:gd name="connsiteX192" fmla="*/ 13716 w 2429141"/>
              <a:gd name="connsiteY192" fmla="*/ 885816 h 1315008"/>
              <a:gd name="connsiteX193" fmla="*/ 0 w 2429141"/>
              <a:gd name="connsiteY193" fmla="*/ 872100 h 1315008"/>
              <a:gd name="connsiteX194" fmla="*/ 13716 w 2429141"/>
              <a:gd name="connsiteY194" fmla="*/ 858384 h 1315008"/>
              <a:gd name="connsiteX195" fmla="*/ 2415425 w 2429141"/>
              <a:gd name="connsiteY195" fmla="*/ 643788 h 1315008"/>
              <a:gd name="connsiteX196" fmla="*/ 2429141 w 2429141"/>
              <a:gd name="connsiteY196" fmla="*/ 657504 h 1315008"/>
              <a:gd name="connsiteX197" fmla="*/ 2415425 w 2429141"/>
              <a:gd name="connsiteY197" fmla="*/ 671220 h 1315008"/>
              <a:gd name="connsiteX198" fmla="*/ 2401709 w 2429141"/>
              <a:gd name="connsiteY198" fmla="*/ 657504 h 1315008"/>
              <a:gd name="connsiteX199" fmla="*/ 2415425 w 2429141"/>
              <a:gd name="connsiteY199" fmla="*/ 643788 h 1315008"/>
              <a:gd name="connsiteX200" fmla="*/ 2215278 w 2429141"/>
              <a:gd name="connsiteY200" fmla="*/ 643788 h 1315008"/>
              <a:gd name="connsiteX201" fmla="*/ 2228994 w 2429141"/>
              <a:gd name="connsiteY201" fmla="*/ 657504 h 1315008"/>
              <a:gd name="connsiteX202" fmla="*/ 2215278 w 2429141"/>
              <a:gd name="connsiteY202" fmla="*/ 671220 h 1315008"/>
              <a:gd name="connsiteX203" fmla="*/ 2201562 w 2429141"/>
              <a:gd name="connsiteY203" fmla="*/ 657504 h 1315008"/>
              <a:gd name="connsiteX204" fmla="*/ 2215278 w 2429141"/>
              <a:gd name="connsiteY204" fmla="*/ 643788 h 1315008"/>
              <a:gd name="connsiteX205" fmla="*/ 2015136 w 2429141"/>
              <a:gd name="connsiteY205" fmla="*/ 643788 h 1315008"/>
              <a:gd name="connsiteX206" fmla="*/ 2028852 w 2429141"/>
              <a:gd name="connsiteY206" fmla="*/ 657504 h 1315008"/>
              <a:gd name="connsiteX207" fmla="*/ 2015136 w 2429141"/>
              <a:gd name="connsiteY207" fmla="*/ 671220 h 1315008"/>
              <a:gd name="connsiteX208" fmla="*/ 2001420 w 2429141"/>
              <a:gd name="connsiteY208" fmla="*/ 657504 h 1315008"/>
              <a:gd name="connsiteX209" fmla="*/ 2015136 w 2429141"/>
              <a:gd name="connsiteY209" fmla="*/ 643788 h 1315008"/>
              <a:gd name="connsiteX210" fmla="*/ 1814994 w 2429141"/>
              <a:gd name="connsiteY210" fmla="*/ 643788 h 1315008"/>
              <a:gd name="connsiteX211" fmla="*/ 1828710 w 2429141"/>
              <a:gd name="connsiteY211" fmla="*/ 657504 h 1315008"/>
              <a:gd name="connsiteX212" fmla="*/ 1814994 w 2429141"/>
              <a:gd name="connsiteY212" fmla="*/ 671220 h 1315008"/>
              <a:gd name="connsiteX213" fmla="*/ 1801278 w 2429141"/>
              <a:gd name="connsiteY213" fmla="*/ 657504 h 1315008"/>
              <a:gd name="connsiteX214" fmla="*/ 1814994 w 2429141"/>
              <a:gd name="connsiteY214" fmla="*/ 643788 h 1315008"/>
              <a:gd name="connsiteX215" fmla="*/ 1614852 w 2429141"/>
              <a:gd name="connsiteY215" fmla="*/ 643788 h 1315008"/>
              <a:gd name="connsiteX216" fmla="*/ 1628568 w 2429141"/>
              <a:gd name="connsiteY216" fmla="*/ 657504 h 1315008"/>
              <a:gd name="connsiteX217" fmla="*/ 1614852 w 2429141"/>
              <a:gd name="connsiteY217" fmla="*/ 671220 h 1315008"/>
              <a:gd name="connsiteX218" fmla="*/ 1601136 w 2429141"/>
              <a:gd name="connsiteY218" fmla="*/ 657504 h 1315008"/>
              <a:gd name="connsiteX219" fmla="*/ 1614852 w 2429141"/>
              <a:gd name="connsiteY219" fmla="*/ 643788 h 1315008"/>
              <a:gd name="connsiteX220" fmla="*/ 1414710 w 2429141"/>
              <a:gd name="connsiteY220" fmla="*/ 643788 h 1315008"/>
              <a:gd name="connsiteX221" fmla="*/ 1428426 w 2429141"/>
              <a:gd name="connsiteY221" fmla="*/ 657504 h 1315008"/>
              <a:gd name="connsiteX222" fmla="*/ 1414710 w 2429141"/>
              <a:gd name="connsiteY222" fmla="*/ 671220 h 1315008"/>
              <a:gd name="connsiteX223" fmla="*/ 1400994 w 2429141"/>
              <a:gd name="connsiteY223" fmla="*/ 657504 h 1315008"/>
              <a:gd name="connsiteX224" fmla="*/ 1414710 w 2429141"/>
              <a:gd name="connsiteY224" fmla="*/ 643788 h 1315008"/>
              <a:gd name="connsiteX225" fmla="*/ 1214568 w 2429141"/>
              <a:gd name="connsiteY225" fmla="*/ 643788 h 1315008"/>
              <a:gd name="connsiteX226" fmla="*/ 1228284 w 2429141"/>
              <a:gd name="connsiteY226" fmla="*/ 657504 h 1315008"/>
              <a:gd name="connsiteX227" fmla="*/ 1214568 w 2429141"/>
              <a:gd name="connsiteY227" fmla="*/ 671220 h 1315008"/>
              <a:gd name="connsiteX228" fmla="*/ 1200852 w 2429141"/>
              <a:gd name="connsiteY228" fmla="*/ 657504 h 1315008"/>
              <a:gd name="connsiteX229" fmla="*/ 1214568 w 2429141"/>
              <a:gd name="connsiteY229" fmla="*/ 643788 h 1315008"/>
              <a:gd name="connsiteX230" fmla="*/ 1014426 w 2429141"/>
              <a:gd name="connsiteY230" fmla="*/ 643788 h 1315008"/>
              <a:gd name="connsiteX231" fmla="*/ 1028142 w 2429141"/>
              <a:gd name="connsiteY231" fmla="*/ 657504 h 1315008"/>
              <a:gd name="connsiteX232" fmla="*/ 1014426 w 2429141"/>
              <a:gd name="connsiteY232" fmla="*/ 671220 h 1315008"/>
              <a:gd name="connsiteX233" fmla="*/ 1000710 w 2429141"/>
              <a:gd name="connsiteY233" fmla="*/ 657504 h 1315008"/>
              <a:gd name="connsiteX234" fmla="*/ 1014426 w 2429141"/>
              <a:gd name="connsiteY234" fmla="*/ 643788 h 1315008"/>
              <a:gd name="connsiteX235" fmla="*/ 814284 w 2429141"/>
              <a:gd name="connsiteY235" fmla="*/ 643788 h 1315008"/>
              <a:gd name="connsiteX236" fmla="*/ 828000 w 2429141"/>
              <a:gd name="connsiteY236" fmla="*/ 657504 h 1315008"/>
              <a:gd name="connsiteX237" fmla="*/ 814284 w 2429141"/>
              <a:gd name="connsiteY237" fmla="*/ 671220 h 1315008"/>
              <a:gd name="connsiteX238" fmla="*/ 800568 w 2429141"/>
              <a:gd name="connsiteY238" fmla="*/ 657504 h 1315008"/>
              <a:gd name="connsiteX239" fmla="*/ 814284 w 2429141"/>
              <a:gd name="connsiteY239" fmla="*/ 643788 h 1315008"/>
              <a:gd name="connsiteX240" fmla="*/ 614142 w 2429141"/>
              <a:gd name="connsiteY240" fmla="*/ 643788 h 1315008"/>
              <a:gd name="connsiteX241" fmla="*/ 627858 w 2429141"/>
              <a:gd name="connsiteY241" fmla="*/ 657504 h 1315008"/>
              <a:gd name="connsiteX242" fmla="*/ 614142 w 2429141"/>
              <a:gd name="connsiteY242" fmla="*/ 671220 h 1315008"/>
              <a:gd name="connsiteX243" fmla="*/ 600426 w 2429141"/>
              <a:gd name="connsiteY243" fmla="*/ 657504 h 1315008"/>
              <a:gd name="connsiteX244" fmla="*/ 614142 w 2429141"/>
              <a:gd name="connsiteY244" fmla="*/ 643788 h 1315008"/>
              <a:gd name="connsiteX245" fmla="*/ 414000 w 2429141"/>
              <a:gd name="connsiteY245" fmla="*/ 643788 h 1315008"/>
              <a:gd name="connsiteX246" fmla="*/ 427716 w 2429141"/>
              <a:gd name="connsiteY246" fmla="*/ 657504 h 1315008"/>
              <a:gd name="connsiteX247" fmla="*/ 414000 w 2429141"/>
              <a:gd name="connsiteY247" fmla="*/ 671220 h 1315008"/>
              <a:gd name="connsiteX248" fmla="*/ 400284 w 2429141"/>
              <a:gd name="connsiteY248" fmla="*/ 657504 h 1315008"/>
              <a:gd name="connsiteX249" fmla="*/ 414000 w 2429141"/>
              <a:gd name="connsiteY249" fmla="*/ 643788 h 1315008"/>
              <a:gd name="connsiteX250" fmla="*/ 213858 w 2429141"/>
              <a:gd name="connsiteY250" fmla="*/ 643788 h 1315008"/>
              <a:gd name="connsiteX251" fmla="*/ 227574 w 2429141"/>
              <a:gd name="connsiteY251" fmla="*/ 657504 h 1315008"/>
              <a:gd name="connsiteX252" fmla="*/ 213858 w 2429141"/>
              <a:gd name="connsiteY252" fmla="*/ 671220 h 1315008"/>
              <a:gd name="connsiteX253" fmla="*/ 200142 w 2429141"/>
              <a:gd name="connsiteY253" fmla="*/ 657504 h 1315008"/>
              <a:gd name="connsiteX254" fmla="*/ 213858 w 2429141"/>
              <a:gd name="connsiteY254" fmla="*/ 643788 h 1315008"/>
              <a:gd name="connsiteX255" fmla="*/ 13716 w 2429141"/>
              <a:gd name="connsiteY255" fmla="*/ 643788 h 1315008"/>
              <a:gd name="connsiteX256" fmla="*/ 27432 w 2429141"/>
              <a:gd name="connsiteY256" fmla="*/ 657504 h 1315008"/>
              <a:gd name="connsiteX257" fmla="*/ 13716 w 2429141"/>
              <a:gd name="connsiteY257" fmla="*/ 671220 h 1315008"/>
              <a:gd name="connsiteX258" fmla="*/ 0 w 2429141"/>
              <a:gd name="connsiteY258" fmla="*/ 657504 h 1315008"/>
              <a:gd name="connsiteX259" fmla="*/ 13716 w 2429141"/>
              <a:gd name="connsiteY259" fmla="*/ 643788 h 1315008"/>
              <a:gd name="connsiteX260" fmla="*/ 2415425 w 2429141"/>
              <a:gd name="connsiteY260" fmla="*/ 429192 h 1315008"/>
              <a:gd name="connsiteX261" fmla="*/ 2429141 w 2429141"/>
              <a:gd name="connsiteY261" fmla="*/ 442908 h 1315008"/>
              <a:gd name="connsiteX262" fmla="*/ 2415425 w 2429141"/>
              <a:gd name="connsiteY262" fmla="*/ 456624 h 1315008"/>
              <a:gd name="connsiteX263" fmla="*/ 2401709 w 2429141"/>
              <a:gd name="connsiteY263" fmla="*/ 442908 h 1315008"/>
              <a:gd name="connsiteX264" fmla="*/ 2415425 w 2429141"/>
              <a:gd name="connsiteY264" fmla="*/ 429192 h 1315008"/>
              <a:gd name="connsiteX265" fmla="*/ 2215278 w 2429141"/>
              <a:gd name="connsiteY265" fmla="*/ 429192 h 1315008"/>
              <a:gd name="connsiteX266" fmla="*/ 2228994 w 2429141"/>
              <a:gd name="connsiteY266" fmla="*/ 442908 h 1315008"/>
              <a:gd name="connsiteX267" fmla="*/ 2215278 w 2429141"/>
              <a:gd name="connsiteY267" fmla="*/ 456624 h 1315008"/>
              <a:gd name="connsiteX268" fmla="*/ 2201562 w 2429141"/>
              <a:gd name="connsiteY268" fmla="*/ 442908 h 1315008"/>
              <a:gd name="connsiteX269" fmla="*/ 2215278 w 2429141"/>
              <a:gd name="connsiteY269" fmla="*/ 429192 h 1315008"/>
              <a:gd name="connsiteX270" fmla="*/ 2015136 w 2429141"/>
              <a:gd name="connsiteY270" fmla="*/ 429192 h 1315008"/>
              <a:gd name="connsiteX271" fmla="*/ 2028852 w 2429141"/>
              <a:gd name="connsiteY271" fmla="*/ 442908 h 1315008"/>
              <a:gd name="connsiteX272" fmla="*/ 2015136 w 2429141"/>
              <a:gd name="connsiteY272" fmla="*/ 456624 h 1315008"/>
              <a:gd name="connsiteX273" fmla="*/ 2001420 w 2429141"/>
              <a:gd name="connsiteY273" fmla="*/ 442908 h 1315008"/>
              <a:gd name="connsiteX274" fmla="*/ 2015136 w 2429141"/>
              <a:gd name="connsiteY274" fmla="*/ 429192 h 1315008"/>
              <a:gd name="connsiteX275" fmla="*/ 1814994 w 2429141"/>
              <a:gd name="connsiteY275" fmla="*/ 429192 h 1315008"/>
              <a:gd name="connsiteX276" fmla="*/ 1828710 w 2429141"/>
              <a:gd name="connsiteY276" fmla="*/ 442908 h 1315008"/>
              <a:gd name="connsiteX277" fmla="*/ 1814994 w 2429141"/>
              <a:gd name="connsiteY277" fmla="*/ 456624 h 1315008"/>
              <a:gd name="connsiteX278" fmla="*/ 1801278 w 2429141"/>
              <a:gd name="connsiteY278" fmla="*/ 442908 h 1315008"/>
              <a:gd name="connsiteX279" fmla="*/ 1814994 w 2429141"/>
              <a:gd name="connsiteY279" fmla="*/ 429192 h 1315008"/>
              <a:gd name="connsiteX280" fmla="*/ 1614852 w 2429141"/>
              <a:gd name="connsiteY280" fmla="*/ 429192 h 1315008"/>
              <a:gd name="connsiteX281" fmla="*/ 1628568 w 2429141"/>
              <a:gd name="connsiteY281" fmla="*/ 442908 h 1315008"/>
              <a:gd name="connsiteX282" fmla="*/ 1614852 w 2429141"/>
              <a:gd name="connsiteY282" fmla="*/ 456624 h 1315008"/>
              <a:gd name="connsiteX283" fmla="*/ 1601136 w 2429141"/>
              <a:gd name="connsiteY283" fmla="*/ 442908 h 1315008"/>
              <a:gd name="connsiteX284" fmla="*/ 1614852 w 2429141"/>
              <a:gd name="connsiteY284" fmla="*/ 429192 h 1315008"/>
              <a:gd name="connsiteX285" fmla="*/ 1414710 w 2429141"/>
              <a:gd name="connsiteY285" fmla="*/ 429192 h 1315008"/>
              <a:gd name="connsiteX286" fmla="*/ 1428426 w 2429141"/>
              <a:gd name="connsiteY286" fmla="*/ 442908 h 1315008"/>
              <a:gd name="connsiteX287" fmla="*/ 1414710 w 2429141"/>
              <a:gd name="connsiteY287" fmla="*/ 456624 h 1315008"/>
              <a:gd name="connsiteX288" fmla="*/ 1400994 w 2429141"/>
              <a:gd name="connsiteY288" fmla="*/ 442908 h 1315008"/>
              <a:gd name="connsiteX289" fmla="*/ 1414710 w 2429141"/>
              <a:gd name="connsiteY289" fmla="*/ 429192 h 1315008"/>
              <a:gd name="connsiteX290" fmla="*/ 1214568 w 2429141"/>
              <a:gd name="connsiteY290" fmla="*/ 429192 h 1315008"/>
              <a:gd name="connsiteX291" fmla="*/ 1228284 w 2429141"/>
              <a:gd name="connsiteY291" fmla="*/ 442908 h 1315008"/>
              <a:gd name="connsiteX292" fmla="*/ 1214568 w 2429141"/>
              <a:gd name="connsiteY292" fmla="*/ 456624 h 1315008"/>
              <a:gd name="connsiteX293" fmla="*/ 1200852 w 2429141"/>
              <a:gd name="connsiteY293" fmla="*/ 442908 h 1315008"/>
              <a:gd name="connsiteX294" fmla="*/ 1214568 w 2429141"/>
              <a:gd name="connsiteY294" fmla="*/ 429192 h 1315008"/>
              <a:gd name="connsiteX295" fmla="*/ 1014426 w 2429141"/>
              <a:gd name="connsiteY295" fmla="*/ 429192 h 1315008"/>
              <a:gd name="connsiteX296" fmla="*/ 1028142 w 2429141"/>
              <a:gd name="connsiteY296" fmla="*/ 442908 h 1315008"/>
              <a:gd name="connsiteX297" fmla="*/ 1014426 w 2429141"/>
              <a:gd name="connsiteY297" fmla="*/ 456624 h 1315008"/>
              <a:gd name="connsiteX298" fmla="*/ 1000710 w 2429141"/>
              <a:gd name="connsiteY298" fmla="*/ 442908 h 1315008"/>
              <a:gd name="connsiteX299" fmla="*/ 1014426 w 2429141"/>
              <a:gd name="connsiteY299" fmla="*/ 429192 h 1315008"/>
              <a:gd name="connsiteX300" fmla="*/ 814284 w 2429141"/>
              <a:gd name="connsiteY300" fmla="*/ 429192 h 1315008"/>
              <a:gd name="connsiteX301" fmla="*/ 828000 w 2429141"/>
              <a:gd name="connsiteY301" fmla="*/ 442908 h 1315008"/>
              <a:gd name="connsiteX302" fmla="*/ 814284 w 2429141"/>
              <a:gd name="connsiteY302" fmla="*/ 456624 h 1315008"/>
              <a:gd name="connsiteX303" fmla="*/ 800568 w 2429141"/>
              <a:gd name="connsiteY303" fmla="*/ 442908 h 1315008"/>
              <a:gd name="connsiteX304" fmla="*/ 814284 w 2429141"/>
              <a:gd name="connsiteY304" fmla="*/ 429192 h 1315008"/>
              <a:gd name="connsiteX305" fmla="*/ 614142 w 2429141"/>
              <a:gd name="connsiteY305" fmla="*/ 429192 h 1315008"/>
              <a:gd name="connsiteX306" fmla="*/ 627858 w 2429141"/>
              <a:gd name="connsiteY306" fmla="*/ 442908 h 1315008"/>
              <a:gd name="connsiteX307" fmla="*/ 614142 w 2429141"/>
              <a:gd name="connsiteY307" fmla="*/ 456624 h 1315008"/>
              <a:gd name="connsiteX308" fmla="*/ 600426 w 2429141"/>
              <a:gd name="connsiteY308" fmla="*/ 442908 h 1315008"/>
              <a:gd name="connsiteX309" fmla="*/ 614142 w 2429141"/>
              <a:gd name="connsiteY309" fmla="*/ 429192 h 1315008"/>
              <a:gd name="connsiteX310" fmla="*/ 414000 w 2429141"/>
              <a:gd name="connsiteY310" fmla="*/ 429192 h 1315008"/>
              <a:gd name="connsiteX311" fmla="*/ 427716 w 2429141"/>
              <a:gd name="connsiteY311" fmla="*/ 442908 h 1315008"/>
              <a:gd name="connsiteX312" fmla="*/ 414000 w 2429141"/>
              <a:gd name="connsiteY312" fmla="*/ 456624 h 1315008"/>
              <a:gd name="connsiteX313" fmla="*/ 400284 w 2429141"/>
              <a:gd name="connsiteY313" fmla="*/ 442908 h 1315008"/>
              <a:gd name="connsiteX314" fmla="*/ 414000 w 2429141"/>
              <a:gd name="connsiteY314" fmla="*/ 429192 h 1315008"/>
              <a:gd name="connsiteX315" fmla="*/ 213858 w 2429141"/>
              <a:gd name="connsiteY315" fmla="*/ 429192 h 1315008"/>
              <a:gd name="connsiteX316" fmla="*/ 227574 w 2429141"/>
              <a:gd name="connsiteY316" fmla="*/ 442908 h 1315008"/>
              <a:gd name="connsiteX317" fmla="*/ 213858 w 2429141"/>
              <a:gd name="connsiteY317" fmla="*/ 456624 h 1315008"/>
              <a:gd name="connsiteX318" fmla="*/ 200142 w 2429141"/>
              <a:gd name="connsiteY318" fmla="*/ 442908 h 1315008"/>
              <a:gd name="connsiteX319" fmla="*/ 213858 w 2429141"/>
              <a:gd name="connsiteY319" fmla="*/ 429192 h 1315008"/>
              <a:gd name="connsiteX320" fmla="*/ 13716 w 2429141"/>
              <a:gd name="connsiteY320" fmla="*/ 429192 h 1315008"/>
              <a:gd name="connsiteX321" fmla="*/ 27432 w 2429141"/>
              <a:gd name="connsiteY321" fmla="*/ 442908 h 1315008"/>
              <a:gd name="connsiteX322" fmla="*/ 13716 w 2429141"/>
              <a:gd name="connsiteY322" fmla="*/ 456624 h 1315008"/>
              <a:gd name="connsiteX323" fmla="*/ 0 w 2429141"/>
              <a:gd name="connsiteY323" fmla="*/ 442908 h 1315008"/>
              <a:gd name="connsiteX324" fmla="*/ 13716 w 2429141"/>
              <a:gd name="connsiteY324" fmla="*/ 429192 h 1315008"/>
              <a:gd name="connsiteX325" fmla="*/ 2415425 w 2429141"/>
              <a:gd name="connsiteY325" fmla="*/ 214596 h 1315008"/>
              <a:gd name="connsiteX326" fmla="*/ 2429141 w 2429141"/>
              <a:gd name="connsiteY326" fmla="*/ 228312 h 1315008"/>
              <a:gd name="connsiteX327" fmla="*/ 2415425 w 2429141"/>
              <a:gd name="connsiteY327" fmla="*/ 242028 h 1315008"/>
              <a:gd name="connsiteX328" fmla="*/ 2401709 w 2429141"/>
              <a:gd name="connsiteY328" fmla="*/ 228312 h 1315008"/>
              <a:gd name="connsiteX329" fmla="*/ 2415425 w 2429141"/>
              <a:gd name="connsiteY329" fmla="*/ 214596 h 1315008"/>
              <a:gd name="connsiteX330" fmla="*/ 2215278 w 2429141"/>
              <a:gd name="connsiteY330" fmla="*/ 214596 h 1315008"/>
              <a:gd name="connsiteX331" fmla="*/ 2228994 w 2429141"/>
              <a:gd name="connsiteY331" fmla="*/ 228312 h 1315008"/>
              <a:gd name="connsiteX332" fmla="*/ 2215278 w 2429141"/>
              <a:gd name="connsiteY332" fmla="*/ 242028 h 1315008"/>
              <a:gd name="connsiteX333" fmla="*/ 2201562 w 2429141"/>
              <a:gd name="connsiteY333" fmla="*/ 228312 h 1315008"/>
              <a:gd name="connsiteX334" fmla="*/ 2215278 w 2429141"/>
              <a:gd name="connsiteY334" fmla="*/ 214596 h 1315008"/>
              <a:gd name="connsiteX335" fmla="*/ 2015136 w 2429141"/>
              <a:gd name="connsiteY335" fmla="*/ 214596 h 1315008"/>
              <a:gd name="connsiteX336" fmla="*/ 2028852 w 2429141"/>
              <a:gd name="connsiteY336" fmla="*/ 228312 h 1315008"/>
              <a:gd name="connsiteX337" fmla="*/ 2015136 w 2429141"/>
              <a:gd name="connsiteY337" fmla="*/ 242028 h 1315008"/>
              <a:gd name="connsiteX338" fmla="*/ 2001420 w 2429141"/>
              <a:gd name="connsiteY338" fmla="*/ 228312 h 1315008"/>
              <a:gd name="connsiteX339" fmla="*/ 2015136 w 2429141"/>
              <a:gd name="connsiteY339" fmla="*/ 214596 h 1315008"/>
              <a:gd name="connsiteX340" fmla="*/ 1814994 w 2429141"/>
              <a:gd name="connsiteY340" fmla="*/ 214596 h 1315008"/>
              <a:gd name="connsiteX341" fmla="*/ 1828710 w 2429141"/>
              <a:gd name="connsiteY341" fmla="*/ 228312 h 1315008"/>
              <a:gd name="connsiteX342" fmla="*/ 1814994 w 2429141"/>
              <a:gd name="connsiteY342" fmla="*/ 242028 h 1315008"/>
              <a:gd name="connsiteX343" fmla="*/ 1801278 w 2429141"/>
              <a:gd name="connsiteY343" fmla="*/ 228312 h 1315008"/>
              <a:gd name="connsiteX344" fmla="*/ 1814994 w 2429141"/>
              <a:gd name="connsiteY344" fmla="*/ 214596 h 1315008"/>
              <a:gd name="connsiteX345" fmla="*/ 1614852 w 2429141"/>
              <a:gd name="connsiteY345" fmla="*/ 214596 h 1315008"/>
              <a:gd name="connsiteX346" fmla="*/ 1628568 w 2429141"/>
              <a:gd name="connsiteY346" fmla="*/ 228312 h 1315008"/>
              <a:gd name="connsiteX347" fmla="*/ 1614852 w 2429141"/>
              <a:gd name="connsiteY347" fmla="*/ 242028 h 1315008"/>
              <a:gd name="connsiteX348" fmla="*/ 1601136 w 2429141"/>
              <a:gd name="connsiteY348" fmla="*/ 228312 h 1315008"/>
              <a:gd name="connsiteX349" fmla="*/ 1614852 w 2429141"/>
              <a:gd name="connsiteY349" fmla="*/ 214596 h 1315008"/>
              <a:gd name="connsiteX350" fmla="*/ 1414710 w 2429141"/>
              <a:gd name="connsiteY350" fmla="*/ 214596 h 1315008"/>
              <a:gd name="connsiteX351" fmla="*/ 1428426 w 2429141"/>
              <a:gd name="connsiteY351" fmla="*/ 228312 h 1315008"/>
              <a:gd name="connsiteX352" fmla="*/ 1414710 w 2429141"/>
              <a:gd name="connsiteY352" fmla="*/ 242028 h 1315008"/>
              <a:gd name="connsiteX353" fmla="*/ 1400994 w 2429141"/>
              <a:gd name="connsiteY353" fmla="*/ 228312 h 1315008"/>
              <a:gd name="connsiteX354" fmla="*/ 1414710 w 2429141"/>
              <a:gd name="connsiteY354" fmla="*/ 214596 h 1315008"/>
              <a:gd name="connsiteX355" fmla="*/ 1214568 w 2429141"/>
              <a:gd name="connsiteY355" fmla="*/ 214596 h 1315008"/>
              <a:gd name="connsiteX356" fmla="*/ 1228284 w 2429141"/>
              <a:gd name="connsiteY356" fmla="*/ 228312 h 1315008"/>
              <a:gd name="connsiteX357" fmla="*/ 1214568 w 2429141"/>
              <a:gd name="connsiteY357" fmla="*/ 242028 h 1315008"/>
              <a:gd name="connsiteX358" fmla="*/ 1200852 w 2429141"/>
              <a:gd name="connsiteY358" fmla="*/ 228312 h 1315008"/>
              <a:gd name="connsiteX359" fmla="*/ 1214568 w 2429141"/>
              <a:gd name="connsiteY359" fmla="*/ 214596 h 1315008"/>
              <a:gd name="connsiteX360" fmla="*/ 1014426 w 2429141"/>
              <a:gd name="connsiteY360" fmla="*/ 214596 h 1315008"/>
              <a:gd name="connsiteX361" fmla="*/ 1028142 w 2429141"/>
              <a:gd name="connsiteY361" fmla="*/ 228312 h 1315008"/>
              <a:gd name="connsiteX362" fmla="*/ 1014426 w 2429141"/>
              <a:gd name="connsiteY362" fmla="*/ 242028 h 1315008"/>
              <a:gd name="connsiteX363" fmla="*/ 1000710 w 2429141"/>
              <a:gd name="connsiteY363" fmla="*/ 228312 h 1315008"/>
              <a:gd name="connsiteX364" fmla="*/ 1014426 w 2429141"/>
              <a:gd name="connsiteY364" fmla="*/ 214596 h 1315008"/>
              <a:gd name="connsiteX365" fmla="*/ 814284 w 2429141"/>
              <a:gd name="connsiteY365" fmla="*/ 214596 h 1315008"/>
              <a:gd name="connsiteX366" fmla="*/ 828000 w 2429141"/>
              <a:gd name="connsiteY366" fmla="*/ 228312 h 1315008"/>
              <a:gd name="connsiteX367" fmla="*/ 814284 w 2429141"/>
              <a:gd name="connsiteY367" fmla="*/ 242028 h 1315008"/>
              <a:gd name="connsiteX368" fmla="*/ 800568 w 2429141"/>
              <a:gd name="connsiteY368" fmla="*/ 228312 h 1315008"/>
              <a:gd name="connsiteX369" fmla="*/ 814284 w 2429141"/>
              <a:gd name="connsiteY369" fmla="*/ 214596 h 1315008"/>
              <a:gd name="connsiteX370" fmla="*/ 614142 w 2429141"/>
              <a:gd name="connsiteY370" fmla="*/ 214596 h 1315008"/>
              <a:gd name="connsiteX371" fmla="*/ 627858 w 2429141"/>
              <a:gd name="connsiteY371" fmla="*/ 228312 h 1315008"/>
              <a:gd name="connsiteX372" fmla="*/ 614142 w 2429141"/>
              <a:gd name="connsiteY372" fmla="*/ 242028 h 1315008"/>
              <a:gd name="connsiteX373" fmla="*/ 600426 w 2429141"/>
              <a:gd name="connsiteY373" fmla="*/ 228312 h 1315008"/>
              <a:gd name="connsiteX374" fmla="*/ 614142 w 2429141"/>
              <a:gd name="connsiteY374" fmla="*/ 214596 h 1315008"/>
              <a:gd name="connsiteX375" fmla="*/ 414000 w 2429141"/>
              <a:gd name="connsiteY375" fmla="*/ 214596 h 1315008"/>
              <a:gd name="connsiteX376" fmla="*/ 427716 w 2429141"/>
              <a:gd name="connsiteY376" fmla="*/ 228312 h 1315008"/>
              <a:gd name="connsiteX377" fmla="*/ 414000 w 2429141"/>
              <a:gd name="connsiteY377" fmla="*/ 242028 h 1315008"/>
              <a:gd name="connsiteX378" fmla="*/ 400284 w 2429141"/>
              <a:gd name="connsiteY378" fmla="*/ 228312 h 1315008"/>
              <a:gd name="connsiteX379" fmla="*/ 414000 w 2429141"/>
              <a:gd name="connsiteY379" fmla="*/ 214596 h 1315008"/>
              <a:gd name="connsiteX380" fmla="*/ 213858 w 2429141"/>
              <a:gd name="connsiteY380" fmla="*/ 214596 h 1315008"/>
              <a:gd name="connsiteX381" fmla="*/ 227574 w 2429141"/>
              <a:gd name="connsiteY381" fmla="*/ 228312 h 1315008"/>
              <a:gd name="connsiteX382" fmla="*/ 213858 w 2429141"/>
              <a:gd name="connsiteY382" fmla="*/ 242028 h 1315008"/>
              <a:gd name="connsiteX383" fmla="*/ 200142 w 2429141"/>
              <a:gd name="connsiteY383" fmla="*/ 228312 h 1315008"/>
              <a:gd name="connsiteX384" fmla="*/ 213858 w 2429141"/>
              <a:gd name="connsiteY384" fmla="*/ 214596 h 1315008"/>
              <a:gd name="connsiteX385" fmla="*/ 13716 w 2429141"/>
              <a:gd name="connsiteY385" fmla="*/ 214596 h 1315008"/>
              <a:gd name="connsiteX386" fmla="*/ 27432 w 2429141"/>
              <a:gd name="connsiteY386" fmla="*/ 228312 h 1315008"/>
              <a:gd name="connsiteX387" fmla="*/ 13716 w 2429141"/>
              <a:gd name="connsiteY387" fmla="*/ 242028 h 1315008"/>
              <a:gd name="connsiteX388" fmla="*/ 0 w 2429141"/>
              <a:gd name="connsiteY388" fmla="*/ 228312 h 1315008"/>
              <a:gd name="connsiteX389" fmla="*/ 13716 w 2429141"/>
              <a:gd name="connsiteY389" fmla="*/ 214596 h 1315008"/>
              <a:gd name="connsiteX390" fmla="*/ 2415425 w 2429141"/>
              <a:gd name="connsiteY390" fmla="*/ 0 h 1315008"/>
              <a:gd name="connsiteX391" fmla="*/ 2429141 w 2429141"/>
              <a:gd name="connsiteY391" fmla="*/ 13716 h 1315008"/>
              <a:gd name="connsiteX392" fmla="*/ 2415425 w 2429141"/>
              <a:gd name="connsiteY392" fmla="*/ 27432 h 1315008"/>
              <a:gd name="connsiteX393" fmla="*/ 2401709 w 2429141"/>
              <a:gd name="connsiteY393" fmla="*/ 13716 h 1315008"/>
              <a:gd name="connsiteX394" fmla="*/ 2415425 w 2429141"/>
              <a:gd name="connsiteY394" fmla="*/ 0 h 1315008"/>
              <a:gd name="connsiteX395" fmla="*/ 2215278 w 2429141"/>
              <a:gd name="connsiteY395" fmla="*/ 0 h 1315008"/>
              <a:gd name="connsiteX396" fmla="*/ 2228994 w 2429141"/>
              <a:gd name="connsiteY396" fmla="*/ 13716 h 1315008"/>
              <a:gd name="connsiteX397" fmla="*/ 2215278 w 2429141"/>
              <a:gd name="connsiteY397" fmla="*/ 27432 h 1315008"/>
              <a:gd name="connsiteX398" fmla="*/ 2201562 w 2429141"/>
              <a:gd name="connsiteY398" fmla="*/ 13716 h 1315008"/>
              <a:gd name="connsiteX399" fmla="*/ 2215278 w 2429141"/>
              <a:gd name="connsiteY399" fmla="*/ 0 h 1315008"/>
              <a:gd name="connsiteX400" fmla="*/ 2015136 w 2429141"/>
              <a:gd name="connsiteY400" fmla="*/ 0 h 1315008"/>
              <a:gd name="connsiteX401" fmla="*/ 2028852 w 2429141"/>
              <a:gd name="connsiteY401" fmla="*/ 13716 h 1315008"/>
              <a:gd name="connsiteX402" fmla="*/ 2015136 w 2429141"/>
              <a:gd name="connsiteY402" fmla="*/ 27432 h 1315008"/>
              <a:gd name="connsiteX403" fmla="*/ 2001420 w 2429141"/>
              <a:gd name="connsiteY403" fmla="*/ 13716 h 1315008"/>
              <a:gd name="connsiteX404" fmla="*/ 2015136 w 2429141"/>
              <a:gd name="connsiteY404" fmla="*/ 0 h 1315008"/>
              <a:gd name="connsiteX405" fmla="*/ 1814994 w 2429141"/>
              <a:gd name="connsiteY405" fmla="*/ 0 h 1315008"/>
              <a:gd name="connsiteX406" fmla="*/ 1828710 w 2429141"/>
              <a:gd name="connsiteY406" fmla="*/ 13716 h 1315008"/>
              <a:gd name="connsiteX407" fmla="*/ 1814994 w 2429141"/>
              <a:gd name="connsiteY407" fmla="*/ 27432 h 1315008"/>
              <a:gd name="connsiteX408" fmla="*/ 1801278 w 2429141"/>
              <a:gd name="connsiteY408" fmla="*/ 13716 h 1315008"/>
              <a:gd name="connsiteX409" fmla="*/ 1814994 w 2429141"/>
              <a:gd name="connsiteY409" fmla="*/ 0 h 1315008"/>
              <a:gd name="connsiteX410" fmla="*/ 1614852 w 2429141"/>
              <a:gd name="connsiteY410" fmla="*/ 0 h 1315008"/>
              <a:gd name="connsiteX411" fmla="*/ 1628568 w 2429141"/>
              <a:gd name="connsiteY411" fmla="*/ 13716 h 1315008"/>
              <a:gd name="connsiteX412" fmla="*/ 1614852 w 2429141"/>
              <a:gd name="connsiteY412" fmla="*/ 27432 h 1315008"/>
              <a:gd name="connsiteX413" fmla="*/ 1601136 w 2429141"/>
              <a:gd name="connsiteY413" fmla="*/ 13716 h 1315008"/>
              <a:gd name="connsiteX414" fmla="*/ 1614852 w 2429141"/>
              <a:gd name="connsiteY414" fmla="*/ 0 h 1315008"/>
              <a:gd name="connsiteX415" fmla="*/ 1414710 w 2429141"/>
              <a:gd name="connsiteY415" fmla="*/ 0 h 1315008"/>
              <a:gd name="connsiteX416" fmla="*/ 1428426 w 2429141"/>
              <a:gd name="connsiteY416" fmla="*/ 13716 h 1315008"/>
              <a:gd name="connsiteX417" fmla="*/ 1414710 w 2429141"/>
              <a:gd name="connsiteY417" fmla="*/ 27432 h 1315008"/>
              <a:gd name="connsiteX418" fmla="*/ 1400994 w 2429141"/>
              <a:gd name="connsiteY418" fmla="*/ 13716 h 1315008"/>
              <a:gd name="connsiteX419" fmla="*/ 1414710 w 2429141"/>
              <a:gd name="connsiteY419" fmla="*/ 0 h 1315008"/>
              <a:gd name="connsiteX420" fmla="*/ 1214568 w 2429141"/>
              <a:gd name="connsiteY420" fmla="*/ 0 h 1315008"/>
              <a:gd name="connsiteX421" fmla="*/ 1228284 w 2429141"/>
              <a:gd name="connsiteY421" fmla="*/ 13716 h 1315008"/>
              <a:gd name="connsiteX422" fmla="*/ 1214568 w 2429141"/>
              <a:gd name="connsiteY422" fmla="*/ 27432 h 1315008"/>
              <a:gd name="connsiteX423" fmla="*/ 1200852 w 2429141"/>
              <a:gd name="connsiteY423" fmla="*/ 13716 h 1315008"/>
              <a:gd name="connsiteX424" fmla="*/ 1214568 w 2429141"/>
              <a:gd name="connsiteY424" fmla="*/ 0 h 1315008"/>
              <a:gd name="connsiteX425" fmla="*/ 1014426 w 2429141"/>
              <a:gd name="connsiteY425" fmla="*/ 0 h 1315008"/>
              <a:gd name="connsiteX426" fmla="*/ 1028142 w 2429141"/>
              <a:gd name="connsiteY426" fmla="*/ 13716 h 1315008"/>
              <a:gd name="connsiteX427" fmla="*/ 1014426 w 2429141"/>
              <a:gd name="connsiteY427" fmla="*/ 27432 h 1315008"/>
              <a:gd name="connsiteX428" fmla="*/ 1000710 w 2429141"/>
              <a:gd name="connsiteY428" fmla="*/ 13716 h 1315008"/>
              <a:gd name="connsiteX429" fmla="*/ 1014426 w 2429141"/>
              <a:gd name="connsiteY429" fmla="*/ 0 h 1315008"/>
              <a:gd name="connsiteX430" fmla="*/ 814284 w 2429141"/>
              <a:gd name="connsiteY430" fmla="*/ 0 h 1315008"/>
              <a:gd name="connsiteX431" fmla="*/ 828000 w 2429141"/>
              <a:gd name="connsiteY431" fmla="*/ 13716 h 1315008"/>
              <a:gd name="connsiteX432" fmla="*/ 814284 w 2429141"/>
              <a:gd name="connsiteY432" fmla="*/ 27432 h 1315008"/>
              <a:gd name="connsiteX433" fmla="*/ 800568 w 2429141"/>
              <a:gd name="connsiteY433" fmla="*/ 13716 h 1315008"/>
              <a:gd name="connsiteX434" fmla="*/ 814284 w 2429141"/>
              <a:gd name="connsiteY434" fmla="*/ 0 h 1315008"/>
              <a:gd name="connsiteX435" fmla="*/ 614142 w 2429141"/>
              <a:gd name="connsiteY435" fmla="*/ 0 h 1315008"/>
              <a:gd name="connsiteX436" fmla="*/ 627858 w 2429141"/>
              <a:gd name="connsiteY436" fmla="*/ 13716 h 1315008"/>
              <a:gd name="connsiteX437" fmla="*/ 614142 w 2429141"/>
              <a:gd name="connsiteY437" fmla="*/ 27432 h 1315008"/>
              <a:gd name="connsiteX438" fmla="*/ 600426 w 2429141"/>
              <a:gd name="connsiteY438" fmla="*/ 13716 h 1315008"/>
              <a:gd name="connsiteX439" fmla="*/ 614142 w 2429141"/>
              <a:gd name="connsiteY439" fmla="*/ 0 h 1315008"/>
              <a:gd name="connsiteX440" fmla="*/ 414000 w 2429141"/>
              <a:gd name="connsiteY440" fmla="*/ 0 h 1315008"/>
              <a:gd name="connsiteX441" fmla="*/ 427716 w 2429141"/>
              <a:gd name="connsiteY441" fmla="*/ 13716 h 1315008"/>
              <a:gd name="connsiteX442" fmla="*/ 414000 w 2429141"/>
              <a:gd name="connsiteY442" fmla="*/ 27432 h 1315008"/>
              <a:gd name="connsiteX443" fmla="*/ 400284 w 2429141"/>
              <a:gd name="connsiteY443" fmla="*/ 13716 h 1315008"/>
              <a:gd name="connsiteX444" fmla="*/ 414000 w 2429141"/>
              <a:gd name="connsiteY444" fmla="*/ 0 h 1315008"/>
              <a:gd name="connsiteX445" fmla="*/ 213858 w 2429141"/>
              <a:gd name="connsiteY445" fmla="*/ 0 h 1315008"/>
              <a:gd name="connsiteX446" fmla="*/ 227574 w 2429141"/>
              <a:gd name="connsiteY446" fmla="*/ 13716 h 1315008"/>
              <a:gd name="connsiteX447" fmla="*/ 213858 w 2429141"/>
              <a:gd name="connsiteY447" fmla="*/ 27432 h 1315008"/>
              <a:gd name="connsiteX448" fmla="*/ 200142 w 2429141"/>
              <a:gd name="connsiteY448" fmla="*/ 13716 h 1315008"/>
              <a:gd name="connsiteX449" fmla="*/ 213858 w 2429141"/>
              <a:gd name="connsiteY449" fmla="*/ 0 h 1315008"/>
              <a:gd name="connsiteX450" fmla="*/ 13716 w 2429141"/>
              <a:gd name="connsiteY450" fmla="*/ 0 h 1315008"/>
              <a:gd name="connsiteX451" fmla="*/ 27432 w 2429141"/>
              <a:gd name="connsiteY451" fmla="*/ 13716 h 1315008"/>
              <a:gd name="connsiteX452" fmla="*/ 13716 w 2429141"/>
              <a:gd name="connsiteY452" fmla="*/ 27432 h 1315008"/>
              <a:gd name="connsiteX453" fmla="*/ 0 w 2429141"/>
              <a:gd name="connsiteY453" fmla="*/ 13716 h 1315008"/>
              <a:gd name="connsiteX454" fmla="*/ 13716 w 2429141"/>
              <a:gd name="connsiteY454" fmla="*/ 0 h 131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Lst>
            <a:rect l="l" t="t" r="r" b="b"/>
            <a:pathLst>
              <a:path w="2429141" h="1315008">
                <a:moveTo>
                  <a:pt x="2415425" y="1287576"/>
                </a:moveTo>
                <a:cubicBezTo>
                  <a:pt x="2423000" y="1287576"/>
                  <a:pt x="2429141" y="1293717"/>
                  <a:pt x="2429141" y="1301292"/>
                </a:cubicBezTo>
                <a:cubicBezTo>
                  <a:pt x="2429141" y="1308867"/>
                  <a:pt x="2423000" y="1315008"/>
                  <a:pt x="2415425" y="1315008"/>
                </a:cubicBezTo>
                <a:cubicBezTo>
                  <a:pt x="2407850" y="1315008"/>
                  <a:pt x="2401709" y="1308867"/>
                  <a:pt x="2401709" y="1301292"/>
                </a:cubicBezTo>
                <a:cubicBezTo>
                  <a:pt x="2401709" y="1293717"/>
                  <a:pt x="2407850" y="1287576"/>
                  <a:pt x="2415425" y="1287576"/>
                </a:cubicBezTo>
                <a:close/>
                <a:moveTo>
                  <a:pt x="2215278" y="1287576"/>
                </a:moveTo>
                <a:cubicBezTo>
                  <a:pt x="2222853" y="1287576"/>
                  <a:pt x="2228994" y="1293717"/>
                  <a:pt x="2228994" y="1301292"/>
                </a:cubicBezTo>
                <a:cubicBezTo>
                  <a:pt x="2228994" y="1308867"/>
                  <a:pt x="2222853" y="1315008"/>
                  <a:pt x="2215278" y="1315008"/>
                </a:cubicBezTo>
                <a:cubicBezTo>
                  <a:pt x="2207703" y="1315008"/>
                  <a:pt x="2201562" y="1308867"/>
                  <a:pt x="2201562" y="1301292"/>
                </a:cubicBezTo>
                <a:cubicBezTo>
                  <a:pt x="2201562" y="1293717"/>
                  <a:pt x="2207703" y="1287576"/>
                  <a:pt x="2215278" y="1287576"/>
                </a:cubicBezTo>
                <a:close/>
                <a:moveTo>
                  <a:pt x="2015136" y="1287576"/>
                </a:moveTo>
                <a:cubicBezTo>
                  <a:pt x="2022711" y="1287576"/>
                  <a:pt x="2028852" y="1293717"/>
                  <a:pt x="2028852" y="1301292"/>
                </a:cubicBezTo>
                <a:cubicBezTo>
                  <a:pt x="2028852" y="1308867"/>
                  <a:pt x="2022711" y="1315008"/>
                  <a:pt x="2015136" y="1315008"/>
                </a:cubicBezTo>
                <a:cubicBezTo>
                  <a:pt x="2007561" y="1315008"/>
                  <a:pt x="2001420" y="1308867"/>
                  <a:pt x="2001420" y="1301292"/>
                </a:cubicBezTo>
                <a:cubicBezTo>
                  <a:pt x="2001420" y="1293717"/>
                  <a:pt x="2007561" y="1287576"/>
                  <a:pt x="2015136" y="1287576"/>
                </a:cubicBezTo>
                <a:close/>
                <a:moveTo>
                  <a:pt x="1814994" y="1287576"/>
                </a:moveTo>
                <a:cubicBezTo>
                  <a:pt x="1822569" y="1287576"/>
                  <a:pt x="1828710" y="1293717"/>
                  <a:pt x="1828710" y="1301292"/>
                </a:cubicBezTo>
                <a:cubicBezTo>
                  <a:pt x="1828710" y="1308867"/>
                  <a:pt x="1822569" y="1315008"/>
                  <a:pt x="1814994" y="1315008"/>
                </a:cubicBezTo>
                <a:cubicBezTo>
                  <a:pt x="1807419" y="1315008"/>
                  <a:pt x="1801278" y="1308867"/>
                  <a:pt x="1801278" y="1301292"/>
                </a:cubicBezTo>
                <a:cubicBezTo>
                  <a:pt x="1801278" y="1293717"/>
                  <a:pt x="1807419" y="1287576"/>
                  <a:pt x="1814994" y="1287576"/>
                </a:cubicBezTo>
                <a:close/>
                <a:moveTo>
                  <a:pt x="1614852" y="1287576"/>
                </a:moveTo>
                <a:cubicBezTo>
                  <a:pt x="1622427" y="1287576"/>
                  <a:pt x="1628568" y="1293717"/>
                  <a:pt x="1628568" y="1301292"/>
                </a:cubicBezTo>
                <a:cubicBezTo>
                  <a:pt x="1628568" y="1308867"/>
                  <a:pt x="1622427" y="1315008"/>
                  <a:pt x="1614852" y="1315008"/>
                </a:cubicBezTo>
                <a:cubicBezTo>
                  <a:pt x="1607277" y="1315008"/>
                  <a:pt x="1601136" y="1308867"/>
                  <a:pt x="1601136" y="1301292"/>
                </a:cubicBezTo>
                <a:cubicBezTo>
                  <a:pt x="1601136" y="1293717"/>
                  <a:pt x="1607277" y="1287576"/>
                  <a:pt x="1614852" y="1287576"/>
                </a:cubicBezTo>
                <a:close/>
                <a:moveTo>
                  <a:pt x="1414710" y="1287576"/>
                </a:moveTo>
                <a:cubicBezTo>
                  <a:pt x="1422285" y="1287576"/>
                  <a:pt x="1428426" y="1293717"/>
                  <a:pt x="1428426" y="1301292"/>
                </a:cubicBezTo>
                <a:cubicBezTo>
                  <a:pt x="1428426" y="1308867"/>
                  <a:pt x="1422285" y="1315008"/>
                  <a:pt x="1414710" y="1315008"/>
                </a:cubicBezTo>
                <a:cubicBezTo>
                  <a:pt x="1407135" y="1315008"/>
                  <a:pt x="1400994" y="1308867"/>
                  <a:pt x="1400994" y="1301292"/>
                </a:cubicBezTo>
                <a:cubicBezTo>
                  <a:pt x="1400994" y="1293717"/>
                  <a:pt x="1407135" y="1287576"/>
                  <a:pt x="1414710" y="1287576"/>
                </a:cubicBezTo>
                <a:close/>
                <a:moveTo>
                  <a:pt x="1214568" y="1287576"/>
                </a:moveTo>
                <a:cubicBezTo>
                  <a:pt x="1222143" y="1287576"/>
                  <a:pt x="1228284" y="1293717"/>
                  <a:pt x="1228284" y="1301292"/>
                </a:cubicBezTo>
                <a:cubicBezTo>
                  <a:pt x="1228284" y="1308867"/>
                  <a:pt x="1222143" y="1315008"/>
                  <a:pt x="1214568" y="1315008"/>
                </a:cubicBezTo>
                <a:cubicBezTo>
                  <a:pt x="1206993" y="1315008"/>
                  <a:pt x="1200852" y="1308867"/>
                  <a:pt x="1200852" y="1301292"/>
                </a:cubicBezTo>
                <a:cubicBezTo>
                  <a:pt x="1200852" y="1293717"/>
                  <a:pt x="1206993" y="1287576"/>
                  <a:pt x="1214568" y="1287576"/>
                </a:cubicBezTo>
                <a:close/>
                <a:moveTo>
                  <a:pt x="1014426" y="1287576"/>
                </a:moveTo>
                <a:cubicBezTo>
                  <a:pt x="1022001" y="1287576"/>
                  <a:pt x="1028142" y="1293717"/>
                  <a:pt x="1028142" y="1301292"/>
                </a:cubicBezTo>
                <a:cubicBezTo>
                  <a:pt x="1028142" y="1308867"/>
                  <a:pt x="1022001" y="1315008"/>
                  <a:pt x="1014426" y="1315008"/>
                </a:cubicBezTo>
                <a:cubicBezTo>
                  <a:pt x="1006851" y="1315008"/>
                  <a:pt x="1000710" y="1308867"/>
                  <a:pt x="1000710" y="1301292"/>
                </a:cubicBezTo>
                <a:cubicBezTo>
                  <a:pt x="1000710" y="1293717"/>
                  <a:pt x="1006851" y="1287576"/>
                  <a:pt x="1014426" y="1287576"/>
                </a:cubicBezTo>
                <a:close/>
                <a:moveTo>
                  <a:pt x="814284" y="1287576"/>
                </a:moveTo>
                <a:cubicBezTo>
                  <a:pt x="821859" y="1287576"/>
                  <a:pt x="828000" y="1293717"/>
                  <a:pt x="828000" y="1301292"/>
                </a:cubicBezTo>
                <a:cubicBezTo>
                  <a:pt x="828000" y="1308867"/>
                  <a:pt x="821859" y="1315008"/>
                  <a:pt x="814284" y="1315008"/>
                </a:cubicBezTo>
                <a:cubicBezTo>
                  <a:pt x="806709" y="1315008"/>
                  <a:pt x="800568" y="1308867"/>
                  <a:pt x="800568" y="1301292"/>
                </a:cubicBezTo>
                <a:cubicBezTo>
                  <a:pt x="800568" y="1293717"/>
                  <a:pt x="806709" y="1287576"/>
                  <a:pt x="814284" y="1287576"/>
                </a:cubicBezTo>
                <a:close/>
                <a:moveTo>
                  <a:pt x="614142" y="1287576"/>
                </a:moveTo>
                <a:cubicBezTo>
                  <a:pt x="621717" y="1287576"/>
                  <a:pt x="627858" y="1293717"/>
                  <a:pt x="627858" y="1301292"/>
                </a:cubicBezTo>
                <a:cubicBezTo>
                  <a:pt x="627858" y="1308867"/>
                  <a:pt x="621717" y="1315008"/>
                  <a:pt x="614142" y="1315008"/>
                </a:cubicBezTo>
                <a:cubicBezTo>
                  <a:pt x="606567" y="1315008"/>
                  <a:pt x="600426" y="1308867"/>
                  <a:pt x="600426" y="1301292"/>
                </a:cubicBezTo>
                <a:cubicBezTo>
                  <a:pt x="600426" y="1293717"/>
                  <a:pt x="606567" y="1287576"/>
                  <a:pt x="614142" y="1287576"/>
                </a:cubicBezTo>
                <a:close/>
                <a:moveTo>
                  <a:pt x="414000" y="1287576"/>
                </a:moveTo>
                <a:cubicBezTo>
                  <a:pt x="421575" y="1287576"/>
                  <a:pt x="427716" y="1293717"/>
                  <a:pt x="427716" y="1301292"/>
                </a:cubicBezTo>
                <a:cubicBezTo>
                  <a:pt x="427716" y="1308867"/>
                  <a:pt x="421575" y="1315008"/>
                  <a:pt x="414000" y="1315008"/>
                </a:cubicBezTo>
                <a:cubicBezTo>
                  <a:pt x="406425" y="1315008"/>
                  <a:pt x="400284" y="1308867"/>
                  <a:pt x="400284" y="1301292"/>
                </a:cubicBezTo>
                <a:cubicBezTo>
                  <a:pt x="400284" y="1293717"/>
                  <a:pt x="406425" y="1287576"/>
                  <a:pt x="414000" y="1287576"/>
                </a:cubicBezTo>
                <a:close/>
                <a:moveTo>
                  <a:pt x="213858" y="1287576"/>
                </a:moveTo>
                <a:cubicBezTo>
                  <a:pt x="221433" y="1287576"/>
                  <a:pt x="227574" y="1293717"/>
                  <a:pt x="227574" y="1301292"/>
                </a:cubicBezTo>
                <a:cubicBezTo>
                  <a:pt x="227574" y="1308867"/>
                  <a:pt x="221433" y="1315008"/>
                  <a:pt x="213858" y="1315008"/>
                </a:cubicBezTo>
                <a:cubicBezTo>
                  <a:pt x="206283" y="1315008"/>
                  <a:pt x="200142" y="1308867"/>
                  <a:pt x="200142" y="1301292"/>
                </a:cubicBezTo>
                <a:cubicBezTo>
                  <a:pt x="200142" y="1293717"/>
                  <a:pt x="206283" y="1287576"/>
                  <a:pt x="213858" y="1287576"/>
                </a:cubicBezTo>
                <a:close/>
                <a:moveTo>
                  <a:pt x="13716" y="1287576"/>
                </a:moveTo>
                <a:cubicBezTo>
                  <a:pt x="21291" y="1287576"/>
                  <a:pt x="27432" y="1293717"/>
                  <a:pt x="27432" y="1301292"/>
                </a:cubicBezTo>
                <a:cubicBezTo>
                  <a:pt x="27432" y="1308867"/>
                  <a:pt x="21291" y="1315008"/>
                  <a:pt x="13716" y="1315008"/>
                </a:cubicBezTo>
                <a:cubicBezTo>
                  <a:pt x="6141" y="1315008"/>
                  <a:pt x="0" y="1308867"/>
                  <a:pt x="0" y="1301292"/>
                </a:cubicBezTo>
                <a:cubicBezTo>
                  <a:pt x="0" y="1293717"/>
                  <a:pt x="6141" y="1287576"/>
                  <a:pt x="13716" y="1287576"/>
                </a:cubicBezTo>
                <a:close/>
                <a:moveTo>
                  <a:pt x="2415425" y="1072980"/>
                </a:moveTo>
                <a:cubicBezTo>
                  <a:pt x="2423000" y="1072980"/>
                  <a:pt x="2429141" y="1079121"/>
                  <a:pt x="2429141" y="1086696"/>
                </a:cubicBezTo>
                <a:cubicBezTo>
                  <a:pt x="2429141" y="1094271"/>
                  <a:pt x="2423000" y="1100412"/>
                  <a:pt x="2415425" y="1100412"/>
                </a:cubicBezTo>
                <a:cubicBezTo>
                  <a:pt x="2407850" y="1100412"/>
                  <a:pt x="2401709" y="1094271"/>
                  <a:pt x="2401709" y="1086696"/>
                </a:cubicBezTo>
                <a:cubicBezTo>
                  <a:pt x="2401709" y="1079121"/>
                  <a:pt x="2407850" y="1072980"/>
                  <a:pt x="2415425" y="1072980"/>
                </a:cubicBezTo>
                <a:close/>
                <a:moveTo>
                  <a:pt x="2215278" y="1072980"/>
                </a:moveTo>
                <a:cubicBezTo>
                  <a:pt x="2222853" y="1072980"/>
                  <a:pt x="2228994" y="1079121"/>
                  <a:pt x="2228994" y="1086696"/>
                </a:cubicBezTo>
                <a:cubicBezTo>
                  <a:pt x="2228994" y="1094271"/>
                  <a:pt x="2222853" y="1100412"/>
                  <a:pt x="2215278" y="1100412"/>
                </a:cubicBezTo>
                <a:cubicBezTo>
                  <a:pt x="2207703" y="1100412"/>
                  <a:pt x="2201562" y="1094271"/>
                  <a:pt x="2201562" y="1086696"/>
                </a:cubicBezTo>
                <a:cubicBezTo>
                  <a:pt x="2201562" y="1079121"/>
                  <a:pt x="2207703" y="1072980"/>
                  <a:pt x="2215278" y="1072980"/>
                </a:cubicBezTo>
                <a:close/>
                <a:moveTo>
                  <a:pt x="2015136" y="1072980"/>
                </a:moveTo>
                <a:cubicBezTo>
                  <a:pt x="2022711" y="1072980"/>
                  <a:pt x="2028852" y="1079121"/>
                  <a:pt x="2028852" y="1086696"/>
                </a:cubicBezTo>
                <a:cubicBezTo>
                  <a:pt x="2028852" y="1094271"/>
                  <a:pt x="2022711" y="1100412"/>
                  <a:pt x="2015136" y="1100412"/>
                </a:cubicBezTo>
                <a:cubicBezTo>
                  <a:pt x="2007561" y="1100412"/>
                  <a:pt x="2001420" y="1094271"/>
                  <a:pt x="2001420" y="1086696"/>
                </a:cubicBezTo>
                <a:cubicBezTo>
                  <a:pt x="2001420" y="1079121"/>
                  <a:pt x="2007561" y="1072980"/>
                  <a:pt x="2015136" y="1072980"/>
                </a:cubicBezTo>
                <a:close/>
                <a:moveTo>
                  <a:pt x="1814994" y="1072980"/>
                </a:moveTo>
                <a:cubicBezTo>
                  <a:pt x="1822569" y="1072980"/>
                  <a:pt x="1828710" y="1079121"/>
                  <a:pt x="1828710" y="1086696"/>
                </a:cubicBezTo>
                <a:cubicBezTo>
                  <a:pt x="1828710" y="1094271"/>
                  <a:pt x="1822569" y="1100412"/>
                  <a:pt x="1814994" y="1100412"/>
                </a:cubicBezTo>
                <a:cubicBezTo>
                  <a:pt x="1807419" y="1100412"/>
                  <a:pt x="1801278" y="1094271"/>
                  <a:pt x="1801278" y="1086696"/>
                </a:cubicBezTo>
                <a:cubicBezTo>
                  <a:pt x="1801278" y="1079121"/>
                  <a:pt x="1807419" y="1072980"/>
                  <a:pt x="1814994" y="1072980"/>
                </a:cubicBezTo>
                <a:close/>
                <a:moveTo>
                  <a:pt x="1614852" y="1072980"/>
                </a:moveTo>
                <a:cubicBezTo>
                  <a:pt x="1622427" y="1072980"/>
                  <a:pt x="1628568" y="1079121"/>
                  <a:pt x="1628568" y="1086696"/>
                </a:cubicBezTo>
                <a:cubicBezTo>
                  <a:pt x="1628568" y="1094271"/>
                  <a:pt x="1622427" y="1100412"/>
                  <a:pt x="1614852" y="1100412"/>
                </a:cubicBezTo>
                <a:cubicBezTo>
                  <a:pt x="1607277" y="1100412"/>
                  <a:pt x="1601136" y="1094271"/>
                  <a:pt x="1601136" y="1086696"/>
                </a:cubicBezTo>
                <a:cubicBezTo>
                  <a:pt x="1601136" y="1079121"/>
                  <a:pt x="1607277" y="1072980"/>
                  <a:pt x="1614852" y="1072980"/>
                </a:cubicBezTo>
                <a:close/>
                <a:moveTo>
                  <a:pt x="1414710" y="1072980"/>
                </a:moveTo>
                <a:cubicBezTo>
                  <a:pt x="1422285" y="1072980"/>
                  <a:pt x="1428426" y="1079121"/>
                  <a:pt x="1428426" y="1086696"/>
                </a:cubicBezTo>
                <a:cubicBezTo>
                  <a:pt x="1428426" y="1094271"/>
                  <a:pt x="1422285" y="1100412"/>
                  <a:pt x="1414710" y="1100412"/>
                </a:cubicBezTo>
                <a:cubicBezTo>
                  <a:pt x="1407135" y="1100412"/>
                  <a:pt x="1400994" y="1094271"/>
                  <a:pt x="1400994" y="1086696"/>
                </a:cubicBezTo>
                <a:cubicBezTo>
                  <a:pt x="1400994" y="1079121"/>
                  <a:pt x="1407135" y="1072980"/>
                  <a:pt x="1414710" y="1072980"/>
                </a:cubicBezTo>
                <a:close/>
                <a:moveTo>
                  <a:pt x="1214568" y="1072980"/>
                </a:moveTo>
                <a:cubicBezTo>
                  <a:pt x="1222143" y="1072980"/>
                  <a:pt x="1228284" y="1079121"/>
                  <a:pt x="1228284" y="1086696"/>
                </a:cubicBezTo>
                <a:cubicBezTo>
                  <a:pt x="1228284" y="1094271"/>
                  <a:pt x="1222143" y="1100412"/>
                  <a:pt x="1214568" y="1100412"/>
                </a:cubicBezTo>
                <a:cubicBezTo>
                  <a:pt x="1206993" y="1100412"/>
                  <a:pt x="1200852" y="1094271"/>
                  <a:pt x="1200852" y="1086696"/>
                </a:cubicBezTo>
                <a:cubicBezTo>
                  <a:pt x="1200852" y="1079121"/>
                  <a:pt x="1206993" y="1072980"/>
                  <a:pt x="1214568" y="1072980"/>
                </a:cubicBezTo>
                <a:close/>
                <a:moveTo>
                  <a:pt x="1014426" y="1072980"/>
                </a:moveTo>
                <a:cubicBezTo>
                  <a:pt x="1022001" y="1072980"/>
                  <a:pt x="1028142" y="1079121"/>
                  <a:pt x="1028142" y="1086696"/>
                </a:cubicBezTo>
                <a:cubicBezTo>
                  <a:pt x="1028142" y="1094271"/>
                  <a:pt x="1022001" y="1100412"/>
                  <a:pt x="1014426" y="1100412"/>
                </a:cubicBezTo>
                <a:cubicBezTo>
                  <a:pt x="1006851" y="1100412"/>
                  <a:pt x="1000710" y="1094271"/>
                  <a:pt x="1000710" y="1086696"/>
                </a:cubicBezTo>
                <a:cubicBezTo>
                  <a:pt x="1000710" y="1079121"/>
                  <a:pt x="1006851" y="1072980"/>
                  <a:pt x="1014426" y="1072980"/>
                </a:cubicBezTo>
                <a:close/>
                <a:moveTo>
                  <a:pt x="814284" y="1072980"/>
                </a:moveTo>
                <a:cubicBezTo>
                  <a:pt x="821859" y="1072980"/>
                  <a:pt x="828000" y="1079121"/>
                  <a:pt x="828000" y="1086696"/>
                </a:cubicBezTo>
                <a:cubicBezTo>
                  <a:pt x="828000" y="1094271"/>
                  <a:pt x="821859" y="1100412"/>
                  <a:pt x="814284" y="1100412"/>
                </a:cubicBezTo>
                <a:cubicBezTo>
                  <a:pt x="806709" y="1100412"/>
                  <a:pt x="800568" y="1094271"/>
                  <a:pt x="800568" y="1086696"/>
                </a:cubicBezTo>
                <a:cubicBezTo>
                  <a:pt x="800568" y="1079121"/>
                  <a:pt x="806709" y="1072980"/>
                  <a:pt x="814284" y="1072980"/>
                </a:cubicBezTo>
                <a:close/>
                <a:moveTo>
                  <a:pt x="614142" y="1072980"/>
                </a:moveTo>
                <a:cubicBezTo>
                  <a:pt x="621717" y="1072980"/>
                  <a:pt x="627858" y="1079121"/>
                  <a:pt x="627858" y="1086696"/>
                </a:cubicBezTo>
                <a:cubicBezTo>
                  <a:pt x="627858" y="1094271"/>
                  <a:pt x="621717" y="1100412"/>
                  <a:pt x="614142" y="1100412"/>
                </a:cubicBezTo>
                <a:cubicBezTo>
                  <a:pt x="606567" y="1100412"/>
                  <a:pt x="600426" y="1094271"/>
                  <a:pt x="600426" y="1086696"/>
                </a:cubicBezTo>
                <a:cubicBezTo>
                  <a:pt x="600426" y="1079121"/>
                  <a:pt x="606567" y="1072980"/>
                  <a:pt x="614142" y="1072980"/>
                </a:cubicBezTo>
                <a:close/>
                <a:moveTo>
                  <a:pt x="414000" y="1072980"/>
                </a:moveTo>
                <a:cubicBezTo>
                  <a:pt x="421575" y="1072980"/>
                  <a:pt x="427716" y="1079121"/>
                  <a:pt x="427716" y="1086696"/>
                </a:cubicBezTo>
                <a:cubicBezTo>
                  <a:pt x="427716" y="1094271"/>
                  <a:pt x="421575" y="1100412"/>
                  <a:pt x="414000" y="1100412"/>
                </a:cubicBezTo>
                <a:cubicBezTo>
                  <a:pt x="406425" y="1100412"/>
                  <a:pt x="400284" y="1094271"/>
                  <a:pt x="400284" y="1086696"/>
                </a:cubicBezTo>
                <a:cubicBezTo>
                  <a:pt x="400284" y="1079121"/>
                  <a:pt x="406425" y="1072980"/>
                  <a:pt x="414000" y="1072980"/>
                </a:cubicBezTo>
                <a:close/>
                <a:moveTo>
                  <a:pt x="213858" y="1072980"/>
                </a:moveTo>
                <a:cubicBezTo>
                  <a:pt x="221433" y="1072980"/>
                  <a:pt x="227574" y="1079121"/>
                  <a:pt x="227574" y="1086696"/>
                </a:cubicBezTo>
                <a:cubicBezTo>
                  <a:pt x="227574" y="1094271"/>
                  <a:pt x="221433" y="1100412"/>
                  <a:pt x="213858" y="1100412"/>
                </a:cubicBezTo>
                <a:cubicBezTo>
                  <a:pt x="206283" y="1100412"/>
                  <a:pt x="200142" y="1094271"/>
                  <a:pt x="200142" y="1086696"/>
                </a:cubicBezTo>
                <a:cubicBezTo>
                  <a:pt x="200142" y="1079121"/>
                  <a:pt x="206283" y="1072980"/>
                  <a:pt x="213858" y="1072980"/>
                </a:cubicBezTo>
                <a:close/>
                <a:moveTo>
                  <a:pt x="13716" y="1072980"/>
                </a:moveTo>
                <a:cubicBezTo>
                  <a:pt x="21291" y="1072980"/>
                  <a:pt x="27432" y="1079121"/>
                  <a:pt x="27432" y="1086696"/>
                </a:cubicBezTo>
                <a:cubicBezTo>
                  <a:pt x="27432" y="1094271"/>
                  <a:pt x="21291" y="1100412"/>
                  <a:pt x="13716" y="1100412"/>
                </a:cubicBezTo>
                <a:cubicBezTo>
                  <a:pt x="6141" y="1100412"/>
                  <a:pt x="0" y="1094271"/>
                  <a:pt x="0" y="1086696"/>
                </a:cubicBezTo>
                <a:cubicBezTo>
                  <a:pt x="0" y="1079121"/>
                  <a:pt x="6141" y="1072980"/>
                  <a:pt x="13716" y="1072980"/>
                </a:cubicBezTo>
                <a:close/>
                <a:moveTo>
                  <a:pt x="2415425" y="858384"/>
                </a:moveTo>
                <a:cubicBezTo>
                  <a:pt x="2423000" y="858384"/>
                  <a:pt x="2429141" y="864525"/>
                  <a:pt x="2429141" y="872100"/>
                </a:cubicBezTo>
                <a:cubicBezTo>
                  <a:pt x="2429141" y="879675"/>
                  <a:pt x="2423000" y="885816"/>
                  <a:pt x="2415425" y="885816"/>
                </a:cubicBezTo>
                <a:cubicBezTo>
                  <a:pt x="2407850" y="885816"/>
                  <a:pt x="2401709" y="879675"/>
                  <a:pt x="2401709" y="872100"/>
                </a:cubicBezTo>
                <a:cubicBezTo>
                  <a:pt x="2401709" y="864525"/>
                  <a:pt x="2407850" y="858384"/>
                  <a:pt x="2415425" y="858384"/>
                </a:cubicBezTo>
                <a:close/>
                <a:moveTo>
                  <a:pt x="2215278" y="858384"/>
                </a:moveTo>
                <a:cubicBezTo>
                  <a:pt x="2222853" y="858384"/>
                  <a:pt x="2228994" y="864525"/>
                  <a:pt x="2228994" y="872100"/>
                </a:cubicBezTo>
                <a:cubicBezTo>
                  <a:pt x="2228994" y="879675"/>
                  <a:pt x="2222853" y="885816"/>
                  <a:pt x="2215278" y="885816"/>
                </a:cubicBezTo>
                <a:cubicBezTo>
                  <a:pt x="2207703" y="885816"/>
                  <a:pt x="2201562" y="879675"/>
                  <a:pt x="2201562" y="872100"/>
                </a:cubicBezTo>
                <a:cubicBezTo>
                  <a:pt x="2201562" y="864525"/>
                  <a:pt x="2207703" y="858384"/>
                  <a:pt x="2215278" y="858384"/>
                </a:cubicBezTo>
                <a:close/>
                <a:moveTo>
                  <a:pt x="2015136" y="858384"/>
                </a:moveTo>
                <a:cubicBezTo>
                  <a:pt x="2022711" y="858384"/>
                  <a:pt x="2028852" y="864525"/>
                  <a:pt x="2028852" y="872100"/>
                </a:cubicBezTo>
                <a:cubicBezTo>
                  <a:pt x="2028852" y="879675"/>
                  <a:pt x="2022711" y="885816"/>
                  <a:pt x="2015136" y="885816"/>
                </a:cubicBezTo>
                <a:cubicBezTo>
                  <a:pt x="2007561" y="885816"/>
                  <a:pt x="2001420" y="879675"/>
                  <a:pt x="2001420" y="872100"/>
                </a:cubicBezTo>
                <a:cubicBezTo>
                  <a:pt x="2001420" y="864525"/>
                  <a:pt x="2007561" y="858384"/>
                  <a:pt x="2015136" y="858384"/>
                </a:cubicBezTo>
                <a:close/>
                <a:moveTo>
                  <a:pt x="1814994" y="858384"/>
                </a:moveTo>
                <a:cubicBezTo>
                  <a:pt x="1822569" y="858384"/>
                  <a:pt x="1828710" y="864525"/>
                  <a:pt x="1828710" y="872100"/>
                </a:cubicBezTo>
                <a:cubicBezTo>
                  <a:pt x="1828710" y="879675"/>
                  <a:pt x="1822569" y="885816"/>
                  <a:pt x="1814994" y="885816"/>
                </a:cubicBezTo>
                <a:cubicBezTo>
                  <a:pt x="1807419" y="885816"/>
                  <a:pt x="1801278" y="879675"/>
                  <a:pt x="1801278" y="872100"/>
                </a:cubicBezTo>
                <a:cubicBezTo>
                  <a:pt x="1801278" y="864525"/>
                  <a:pt x="1807419" y="858384"/>
                  <a:pt x="1814994" y="858384"/>
                </a:cubicBezTo>
                <a:close/>
                <a:moveTo>
                  <a:pt x="1614852" y="858384"/>
                </a:moveTo>
                <a:cubicBezTo>
                  <a:pt x="1622427" y="858384"/>
                  <a:pt x="1628568" y="864525"/>
                  <a:pt x="1628568" y="872100"/>
                </a:cubicBezTo>
                <a:cubicBezTo>
                  <a:pt x="1628568" y="879675"/>
                  <a:pt x="1622427" y="885816"/>
                  <a:pt x="1614852" y="885816"/>
                </a:cubicBezTo>
                <a:cubicBezTo>
                  <a:pt x="1607277" y="885816"/>
                  <a:pt x="1601136" y="879675"/>
                  <a:pt x="1601136" y="872100"/>
                </a:cubicBezTo>
                <a:cubicBezTo>
                  <a:pt x="1601136" y="864525"/>
                  <a:pt x="1607277" y="858384"/>
                  <a:pt x="1614852" y="858384"/>
                </a:cubicBezTo>
                <a:close/>
                <a:moveTo>
                  <a:pt x="1414710" y="858384"/>
                </a:moveTo>
                <a:cubicBezTo>
                  <a:pt x="1422285" y="858384"/>
                  <a:pt x="1428426" y="864525"/>
                  <a:pt x="1428426" y="872100"/>
                </a:cubicBezTo>
                <a:cubicBezTo>
                  <a:pt x="1428426" y="879675"/>
                  <a:pt x="1422285" y="885816"/>
                  <a:pt x="1414710" y="885816"/>
                </a:cubicBezTo>
                <a:cubicBezTo>
                  <a:pt x="1407135" y="885816"/>
                  <a:pt x="1400994" y="879675"/>
                  <a:pt x="1400994" y="872100"/>
                </a:cubicBezTo>
                <a:cubicBezTo>
                  <a:pt x="1400994" y="864525"/>
                  <a:pt x="1407135" y="858384"/>
                  <a:pt x="1414710" y="858384"/>
                </a:cubicBezTo>
                <a:close/>
                <a:moveTo>
                  <a:pt x="1214568" y="858384"/>
                </a:moveTo>
                <a:cubicBezTo>
                  <a:pt x="1222143" y="858384"/>
                  <a:pt x="1228284" y="864525"/>
                  <a:pt x="1228284" y="872100"/>
                </a:cubicBezTo>
                <a:cubicBezTo>
                  <a:pt x="1228284" y="879675"/>
                  <a:pt x="1222143" y="885816"/>
                  <a:pt x="1214568" y="885816"/>
                </a:cubicBezTo>
                <a:cubicBezTo>
                  <a:pt x="1206993" y="885816"/>
                  <a:pt x="1200852" y="879675"/>
                  <a:pt x="1200852" y="872100"/>
                </a:cubicBezTo>
                <a:cubicBezTo>
                  <a:pt x="1200852" y="864525"/>
                  <a:pt x="1206993" y="858384"/>
                  <a:pt x="1214568" y="858384"/>
                </a:cubicBezTo>
                <a:close/>
                <a:moveTo>
                  <a:pt x="1014426" y="858384"/>
                </a:moveTo>
                <a:cubicBezTo>
                  <a:pt x="1022001" y="858384"/>
                  <a:pt x="1028142" y="864525"/>
                  <a:pt x="1028142" y="872100"/>
                </a:cubicBezTo>
                <a:cubicBezTo>
                  <a:pt x="1028142" y="879675"/>
                  <a:pt x="1022001" y="885816"/>
                  <a:pt x="1014426" y="885816"/>
                </a:cubicBezTo>
                <a:cubicBezTo>
                  <a:pt x="1006851" y="885816"/>
                  <a:pt x="1000710" y="879675"/>
                  <a:pt x="1000710" y="872100"/>
                </a:cubicBezTo>
                <a:cubicBezTo>
                  <a:pt x="1000710" y="864525"/>
                  <a:pt x="1006851" y="858384"/>
                  <a:pt x="1014426" y="858384"/>
                </a:cubicBezTo>
                <a:close/>
                <a:moveTo>
                  <a:pt x="814284" y="858384"/>
                </a:moveTo>
                <a:cubicBezTo>
                  <a:pt x="821859" y="858384"/>
                  <a:pt x="828000" y="864525"/>
                  <a:pt x="828000" y="872100"/>
                </a:cubicBezTo>
                <a:cubicBezTo>
                  <a:pt x="828000" y="879675"/>
                  <a:pt x="821859" y="885816"/>
                  <a:pt x="814284" y="885816"/>
                </a:cubicBezTo>
                <a:cubicBezTo>
                  <a:pt x="806709" y="885816"/>
                  <a:pt x="800568" y="879675"/>
                  <a:pt x="800568" y="872100"/>
                </a:cubicBezTo>
                <a:cubicBezTo>
                  <a:pt x="800568" y="864525"/>
                  <a:pt x="806709" y="858384"/>
                  <a:pt x="814284" y="858384"/>
                </a:cubicBezTo>
                <a:close/>
                <a:moveTo>
                  <a:pt x="614142" y="858384"/>
                </a:moveTo>
                <a:cubicBezTo>
                  <a:pt x="621717" y="858384"/>
                  <a:pt x="627858" y="864525"/>
                  <a:pt x="627858" y="872100"/>
                </a:cubicBezTo>
                <a:cubicBezTo>
                  <a:pt x="627858" y="879675"/>
                  <a:pt x="621717" y="885816"/>
                  <a:pt x="614142" y="885816"/>
                </a:cubicBezTo>
                <a:cubicBezTo>
                  <a:pt x="606567" y="885816"/>
                  <a:pt x="600426" y="879675"/>
                  <a:pt x="600426" y="872100"/>
                </a:cubicBezTo>
                <a:cubicBezTo>
                  <a:pt x="600426" y="864525"/>
                  <a:pt x="606567" y="858384"/>
                  <a:pt x="614142" y="858384"/>
                </a:cubicBezTo>
                <a:close/>
                <a:moveTo>
                  <a:pt x="414000" y="858384"/>
                </a:moveTo>
                <a:cubicBezTo>
                  <a:pt x="421575" y="858384"/>
                  <a:pt x="427716" y="864525"/>
                  <a:pt x="427716" y="872100"/>
                </a:cubicBezTo>
                <a:cubicBezTo>
                  <a:pt x="427716" y="879675"/>
                  <a:pt x="421575" y="885816"/>
                  <a:pt x="414000" y="885816"/>
                </a:cubicBezTo>
                <a:cubicBezTo>
                  <a:pt x="406425" y="885816"/>
                  <a:pt x="400284" y="879675"/>
                  <a:pt x="400284" y="872100"/>
                </a:cubicBezTo>
                <a:cubicBezTo>
                  <a:pt x="400284" y="864525"/>
                  <a:pt x="406425" y="858384"/>
                  <a:pt x="414000" y="858384"/>
                </a:cubicBezTo>
                <a:close/>
                <a:moveTo>
                  <a:pt x="213858" y="858384"/>
                </a:moveTo>
                <a:cubicBezTo>
                  <a:pt x="221433" y="858384"/>
                  <a:pt x="227574" y="864525"/>
                  <a:pt x="227574" y="872100"/>
                </a:cubicBezTo>
                <a:cubicBezTo>
                  <a:pt x="227574" y="879675"/>
                  <a:pt x="221433" y="885816"/>
                  <a:pt x="213858" y="885816"/>
                </a:cubicBezTo>
                <a:cubicBezTo>
                  <a:pt x="206283" y="885816"/>
                  <a:pt x="200142" y="879675"/>
                  <a:pt x="200142" y="872100"/>
                </a:cubicBezTo>
                <a:cubicBezTo>
                  <a:pt x="200142" y="864525"/>
                  <a:pt x="206283" y="858384"/>
                  <a:pt x="213858" y="858384"/>
                </a:cubicBezTo>
                <a:close/>
                <a:moveTo>
                  <a:pt x="13716" y="858384"/>
                </a:moveTo>
                <a:cubicBezTo>
                  <a:pt x="21291" y="858384"/>
                  <a:pt x="27432" y="864525"/>
                  <a:pt x="27432" y="872100"/>
                </a:cubicBezTo>
                <a:cubicBezTo>
                  <a:pt x="27432" y="879675"/>
                  <a:pt x="21291" y="885816"/>
                  <a:pt x="13716" y="885816"/>
                </a:cubicBezTo>
                <a:cubicBezTo>
                  <a:pt x="6141" y="885816"/>
                  <a:pt x="0" y="879675"/>
                  <a:pt x="0" y="872100"/>
                </a:cubicBezTo>
                <a:cubicBezTo>
                  <a:pt x="0" y="864525"/>
                  <a:pt x="6141" y="858384"/>
                  <a:pt x="13716" y="858384"/>
                </a:cubicBezTo>
                <a:close/>
                <a:moveTo>
                  <a:pt x="2415425" y="643788"/>
                </a:moveTo>
                <a:cubicBezTo>
                  <a:pt x="2423000" y="643788"/>
                  <a:pt x="2429141" y="649929"/>
                  <a:pt x="2429141" y="657504"/>
                </a:cubicBezTo>
                <a:cubicBezTo>
                  <a:pt x="2429141" y="665079"/>
                  <a:pt x="2423000" y="671220"/>
                  <a:pt x="2415425" y="671220"/>
                </a:cubicBezTo>
                <a:cubicBezTo>
                  <a:pt x="2407850" y="671220"/>
                  <a:pt x="2401709" y="665079"/>
                  <a:pt x="2401709" y="657504"/>
                </a:cubicBezTo>
                <a:cubicBezTo>
                  <a:pt x="2401709" y="649929"/>
                  <a:pt x="2407850" y="643788"/>
                  <a:pt x="2415425" y="643788"/>
                </a:cubicBezTo>
                <a:close/>
                <a:moveTo>
                  <a:pt x="2215278" y="643788"/>
                </a:moveTo>
                <a:cubicBezTo>
                  <a:pt x="2222853" y="643788"/>
                  <a:pt x="2228994" y="649929"/>
                  <a:pt x="2228994" y="657504"/>
                </a:cubicBezTo>
                <a:cubicBezTo>
                  <a:pt x="2228994" y="665079"/>
                  <a:pt x="2222853" y="671220"/>
                  <a:pt x="2215278" y="671220"/>
                </a:cubicBezTo>
                <a:cubicBezTo>
                  <a:pt x="2207703" y="671220"/>
                  <a:pt x="2201562" y="665079"/>
                  <a:pt x="2201562" y="657504"/>
                </a:cubicBezTo>
                <a:cubicBezTo>
                  <a:pt x="2201562" y="649929"/>
                  <a:pt x="2207703" y="643788"/>
                  <a:pt x="2215278" y="643788"/>
                </a:cubicBezTo>
                <a:close/>
                <a:moveTo>
                  <a:pt x="2015136" y="643788"/>
                </a:moveTo>
                <a:cubicBezTo>
                  <a:pt x="2022711" y="643788"/>
                  <a:pt x="2028852" y="649929"/>
                  <a:pt x="2028852" y="657504"/>
                </a:cubicBezTo>
                <a:cubicBezTo>
                  <a:pt x="2028852" y="665079"/>
                  <a:pt x="2022711" y="671220"/>
                  <a:pt x="2015136" y="671220"/>
                </a:cubicBezTo>
                <a:cubicBezTo>
                  <a:pt x="2007561" y="671220"/>
                  <a:pt x="2001420" y="665079"/>
                  <a:pt x="2001420" y="657504"/>
                </a:cubicBezTo>
                <a:cubicBezTo>
                  <a:pt x="2001420" y="649929"/>
                  <a:pt x="2007561" y="643788"/>
                  <a:pt x="2015136" y="643788"/>
                </a:cubicBezTo>
                <a:close/>
                <a:moveTo>
                  <a:pt x="1814994" y="643788"/>
                </a:moveTo>
                <a:cubicBezTo>
                  <a:pt x="1822569" y="643788"/>
                  <a:pt x="1828710" y="649929"/>
                  <a:pt x="1828710" y="657504"/>
                </a:cubicBezTo>
                <a:cubicBezTo>
                  <a:pt x="1828710" y="665079"/>
                  <a:pt x="1822569" y="671220"/>
                  <a:pt x="1814994" y="671220"/>
                </a:cubicBezTo>
                <a:cubicBezTo>
                  <a:pt x="1807419" y="671220"/>
                  <a:pt x="1801278" y="665079"/>
                  <a:pt x="1801278" y="657504"/>
                </a:cubicBezTo>
                <a:cubicBezTo>
                  <a:pt x="1801278" y="649929"/>
                  <a:pt x="1807419" y="643788"/>
                  <a:pt x="1814994" y="643788"/>
                </a:cubicBezTo>
                <a:close/>
                <a:moveTo>
                  <a:pt x="1614852" y="643788"/>
                </a:moveTo>
                <a:cubicBezTo>
                  <a:pt x="1622427" y="643788"/>
                  <a:pt x="1628568" y="649929"/>
                  <a:pt x="1628568" y="657504"/>
                </a:cubicBezTo>
                <a:cubicBezTo>
                  <a:pt x="1628568" y="665079"/>
                  <a:pt x="1622427" y="671220"/>
                  <a:pt x="1614852" y="671220"/>
                </a:cubicBezTo>
                <a:cubicBezTo>
                  <a:pt x="1607277" y="671220"/>
                  <a:pt x="1601136" y="665079"/>
                  <a:pt x="1601136" y="657504"/>
                </a:cubicBezTo>
                <a:cubicBezTo>
                  <a:pt x="1601136" y="649929"/>
                  <a:pt x="1607277" y="643788"/>
                  <a:pt x="1614852" y="643788"/>
                </a:cubicBezTo>
                <a:close/>
                <a:moveTo>
                  <a:pt x="1414710" y="643788"/>
                </a:moveTo>
                <a:cubicBezTo>
                  <a:pt x="1422285" y="643788"/>
                  <a:pt x="1428426" y="649929"/>
                  <a:pt x="1428426" y="657504"/>
                </a:cubicBezTo>
                <a:cubicBezTo>
                  <a:pt x="1428426" y="665079"/>
                  <a:pt x="1422285" y="671220"/>
                  <a:pt x="1414710" y="671220"/>
                </a:cubicBezTo>
                <a:cubicBezTo>
                  <a:pt x="1407135" y="671220"/>
                  <a:pt x="1400994" y="665079"/>
                  <a:pt x="1400994" y="657504"/>
                </a:cubicBezTo>
                <a:cubicBezTo>
                  <a:pt x="1400994" y="649929"/>
                  <a:pt x="1407135" y="643788"/>
                  <a:pt x="1414710" y="643788"/>
                </a:cubicBezTo>
                <a:close/>
                <a:moveTo>
                  <a:pt x="1214568" y="643788"/>
                </a:moveTo>
                <a:cubicBezTo>
                  <a:pt x="1222143" y="643788"/>
                  <a:pt x="1228284" y="649929"/>
                  <a:pt x="1228284" y="657504"/>
                </a:cubicBezTo>
                <a:cubicBezTo>
                  <a:pt x="1228284" y="665079"/>
                  <a:pt x="1222143" y="671220"/>
                  <a:pt x="1214568" y="671220"/>
                </a:cubicBezTo>
                <a:cubicBezTo>
                  <a:pt x="1206993" y="671220"/>
                  <a:pt x="1200852" y="665079"/>
                  <a:pt x="1200852" y="657504"/>
                </a:cubicBezTo>
                <a:cubicBezTo>
                  <a:pt x="1200852" y="649929"/>
                  <a:pt x="1206993" y="643788"/>
                  <a:pt x="1214568" y="643788"/>
                </a:cubicBezTo>
                <a:close/>
                <a:moveTo>
                  <a:pt x="1014426" y="643788"/>
                </a:moveTo>
                <a:cubicBezTo>
                  <a:pt x="1022001" y="643788"/>
                  <a:pt x="1028142" y="649929"/>
                  <a:pt x="1028142" y="657504"/>
                </a:cubicBezTo>
                <a:cubicBezTo>
                  <a:pt x="1028142" y="665079"/>
                  <a:pt x="1022001" y="671220"/>
                  <a:pt x="1014426" y="671220"/>
                </a:cubicBezTo>
                <a:cubicBezTo>
                  <a:pt x="1006851" y="671220"/>
                  <a:pt x="1000710" y="665079"/>
                  <a:pt x="1000710" y="657504"/>
                </a:cubicBezTo>
                <a:cubicBezTo>
                  <a:pt x="1000710" y="649929"/>
                  <a:pt x="1006851" y="643788"/>
                  <a:pt x="1014426" y="643788"/>
                </a:cubicBezTo>
                <a:close/>
                <a:moveTo>
                  <a:pt x="814284" y="643788"/>
                </a:moveTo>
                <a:cubicBezTo>
                  <a:pt x="821859" y="643788"/>
                  <a:pt x="828000" y="649929"/>
                  <a:pt x="828000" y="657504"/>
                </a:cubicBezTo>
                <a:cubicBezTo>
                  <a:pt x="828000" y="665079"/>
                  <a:pt x="821859" y="671220"/>
                  <a:pt x="814284" y="671220"/>
                </a:cubicBezTo>
                <a:cubicBezTo>
                  <a:pt x="806709" y="671220"/>
                  <a:pt x="800568" y="665079"/>
                  <a:pt x="800568" y="657504"/>
                </a:cubicBezTo>
                <a:cubicBezTo>
                  <a:pt x="800568" y="649929"/>
                  <a:pt x="806709" y="643788"/>
                  <a:pt x="814284" y="643788"/>
                </a:cubicBezTo>
                <a:close/>
                <a:moveTo>
                  <a:pt x="614142" y="643788"/>
                </a:moveTo>
                <a:cubicBezTo>
                  <a:pt x="621717" y="643788"/>
                  <a:pt x="627858" y="649929"/>
                  <a:pt x="627858" y="657504"/>
                </a:cubicBezTo>
                <a:cubicBezTo>
                  <a:pt x="627858" y="665079"/>
                  <a:pt x="621717" y="671220"/>
                  <a:pt x="614142" y="671220"/>
                </a:cubicBezTo>
                <a:cubicBezTo>
                  <a:pt x="606567" y="671220"/>
                  <a:pt x="600426" y="665079"/>
                  <a:pt x="600426" y="657504"/>
                </a:cubicBezTo>
                <a:cubicBezTo>
                  <a:pt x="600426" y="649929"/>
                  <a:pt x="606567" y="643788"/>
                  <a:pt x="614142" y="643788"/>
                </a:cubicBezTo>
                <a:close/>
                <a:moveTo>
                  <a:pt x="414000" y="643788"/>
                </a:moveTo>
                <a:cubicBezTo>
                  <a:pt x="421575" y="643788"/>
                  <a:pt x="427716" y="649929"/>
                  <a:pt x="427716" y="657504"/>
                </a:cubicBezTo>
                <a:cubicBezTo>
                  <a:pt x="427716" y="665079"/>
                  <a:pt x="421575" y="671220"/>
                  <a:pt x="414000" y="671220"/>
                </a:cubicBezTo>
                <a:cubicBezTo>
                  <a:pt x="406425" y="671220"/>
                  <a:pt x="400284" y="665079"/>
                  <a:pt x="400284" y="657504"/>
                </a:cubicBezTo>
                <a:cubicBezTo>
                  <a:pt x="400284" y="649929"/>
                  <a:pt x="406425" y="643788"/>
                  <a:pt x="414000" y="643788"/>
                </a:cubicBezTo>
                <a:close/>
                <a:moveTo>
                  <a:pt x="213858" y="643788"/>
                </a:moveTo>
                <a:cubicBezTo>
                  <a:pt x="221433" y="643788"/>
                  <a:pt x="227574" y="649929"/>
                  <a:pt x="227574" y="657504"/>
                </a:cubicBezTo>
                <a:cubicBezTo>
                  <a:pt x="227574" y="665079"/>
                  <a:pt x="221433" y="671220"/>
                  <a:pt x="213858" y="671220"/>
                </a:cubicBezTo>
                <a:cubicBezTo>
                  <a:pt x="206283" y="671220"/>
                  <a:pt x="200142" y="665079"/>
                  <a:pt x="200142" y="657504"/>
                </a:cubicBezTo>
                <a:cubicBezTo>
                  <a:pt x="200142" y="649929"/>
                  <a:pt x="206283" y="643788"/>
                  <a:pt x="213858" y="643788"/>
                </a:cubicBezTo>
                <a:close/>
                <a:moveTo>
                  <a:pt x="13716" y="643788"/>
                </a:moveTo>
                <a:cubicBezTo>
                  <a:pt x="21291" y="643788"/>
                  <a:pt x="27432" y="649929"/>
                  <a:pt x="27432" y="657504"/>
                </a:cubicBezTo>
                <a:cubicBezTo>
                  <a:pt x="27432" y="665079"/>
                  <a:pt x="21291" y="671220"/>
                  <a:pt x="13716" y="671220"/>
                </a:cubicBezTo>
                <a:cubicBezTo>
                  <a:pt x="6141" y="671220"/>
                  <a:pt x="0" y="665079"/>
                  <a:pt x="0" y="657504"/>
                </a:cubicBezTo>
                <a:cubicBezTo>
                  <a:pt x="0" y="649929"/>
                  <a:pt x="6141" y="643788"/>
                  <a:pt x="13716" y="643788"/>
                </a:cubicBezTo>
                <a:close/>
                <a:moveTo>
                  <a:pt x="2415425" y="429192"/>
                </a:moveTo>
                <a:cubicBezTo>
                  <a:pt x="2423000" y="429192"/>
                  <a:pt x="2429141" y="435333"/>
                  <a:pt x="2429141" y="442908"/>
                </a:cubicBezTo>
                <a:cubicBezTo>
                  <a:pt x="2429141" y="450483"/>
                  <a:pt x="2423000" y="456624"/>
                  <a:pt x="2415425" y="456624"/>
                </a:cubicBezTo>
                <a:cubicBezTo>
                  <a:pt x="2407850" y="456624"/>
                  <a:pt x="2401709" y="450483"/>
                  <a:pt x="2401709" y="442908"/>
                </a:cubicBezTo>
                <a:cubicBezTo>
                  <a:pt x="2401709" y="435333"/>
                  <a:pt x="2407850" y="429192"/>
                  <a:pt x="2415425" y="429192"/>
                </a:cubicBezTo>
                <a:close/>
                <a:moveTo>
                  <a:pt x="2215278" y="429192"/>
                </a:moveTo>
                <a:cubicBezTo>
                  <a:pt x="2222853" y="429192"/>
                  <a:pt x="2228994" y="435333"/>
                  <a:pt x="2228994" y="442908"/>
                </a:cubicBezTo>
                <a:cubicBezTo>
                  <a:pt x="2228994" y="450483"/>
                  <a:pt x="2222853" y="456624"/>
                  <a:pt x="2215278" y="456624"/>
                </a:cubicBezTo>
                <a:cubicBezTo>
                  <a:pt x="2207703" y="456624"/>
                  <a:pt x="2201562" y="450483"/>
                  <a:pt x="2201562" y="442908"/>
                </a:cubicBezTo>
                <a:cubicBezTo>
                  <a:pt x="2201562" y="435333"/>
                  <a:pt x="2207703" y="429192"/>
                  <a:pt x="2215278" y="429192"/>
                </a:cubicBezTo>
                <a:close/>
                <a:moveTo>
                  <a:pt x="2015136" y="429192"/>
                </a:moveTo>
                <a:cubicBezTo>
                  <a:pt x="2022711" y="429192"/>
                  <a:pt x="2028852" y="435333"/>
                  <a:pt x="2028852" y="442908"/>
                </a:cubicBezTo>
                <a:cubicBezTo>
                  <a:pt x="2028852" y="450483"/>
                  <a:pt x="2022711" y="456624"/>
                  <a:pt x="2015136" y="456624"/>
                </a:cubicBezTo>
                <a:cubicBezTo>
                  <a:pt x="2007561" y="456624"/>
                  <a:pt x="2001420" y="450483"/>
                  <a:pt x="2001420" y="442908"/>
                </a:cubicBezTo>
                <a:cubicBezTo>
                  <a:pt x="2001420" y="435333"/>
                  <a:pt x="2007561" y="429192"/>
                  <a:pt x="2015136" y="429192"/>
                </a:cubicBezTo>
                <a:close/>
                <a:moveTo>
                  <a:pt x="1814994" y="429192"/>
                </a:moveTo>
                <a:cubicBezTo>
                  <a:pt x="1822569" y="429192"/>
                  <a:pt x="1828710" y="435333"/>
                  <a:pt x="1828710" y="442908"/>
                </a:cubicBezTo>
                <a:cubicBezTo>
                  <a:pt x="1828710" y="450483"/>
                  <a:pt x="1822569" y="456624"/>
                  <a:pt x="1814994" y="456624"/>
                </a:cubicBezTo>
                <a:cubicBezTo>
                  <a:pt x="1807419" y="456624"/>
                  <a:pt x="1801278" y="450483"/>
                  <a:pt x="1801278" y="442908"/>
                </a:cubicBezTo>
                <a:cubicBezTo>
                  <a:pt x="1801278" y="435333"/>
                  <a:pt x="1807419" y="429192"/>
                  <a:pt x="1814994" y="429192"/>
                </a:cubicBezTo>
                <a:close/>
                <a:moveTo>
                  <a:pt x="1614852" y="429192"/>
                </a:moveTo>
                <a:cubicBezTo>
                  <a:pt x="1622427" y="429192"/>
                  <a:pt x="1628568" y="435333"/>
                  <a:pt x="1628568" y="442908"/>
                </a:cubicBezTo>
                <a:cubicBezTo>
                  <a:pt x="1628568" y="450483"/>
                  <a:pt x="1622427" y="456624"/>
                  <a:pt x="1614852" y="456624"/>
                </a:cubicBezTo>
                <a:cubicBezTo>
                  <a:pt x="1607277" y="456624"/>
                  <a:pt x="1601136" y="450483"/>
                  <a:pt x="1601136" y="442908"/>
                </a:cubicBezTo>
                <a:cubicBezTo>
                  <a:pt x="1601136" y="435333"/>
                  <a:pt x="1607277" y="429192"/>
                  <a:pt x="1614852" y="429192"/>
                </a:cubicBezTo>
                <a:close/>
                <a:moveTo>
                  <a:pt x="1414710" y="429192"/>
                </a:moveTo>
                <a:cubicBezTo>
                  <a:pt x="1422285" y="429192"/>
                  <a:pt x="1428426" y="435333"/>
                  <a:pt x="1428426" y="442908"/>
                </a:cubicBezTo>
                <a:cubicBezTo>
                  <a:pt x="1428426" y="450483"/>
                  <a:pt x="1422285" y="456624"/>
                  <a:pt x="1414710" y="456624"/>
                </a:cubicBezTo>
                <a:cubicBezTo>
                  <a:pt x="1407135" y="456624"/>
                  <a:pt x="1400994" y="450483"/>
                  <a:pt x="1400994" y="442908"/>
                </a:cubicBezTo>
                <a:cubicBezTo>
                  <a:pt x="1400994" y="435333"/>
                  <a:pt x="1407135" y="429192"/>
                  <a:pt x="1414710" y="429192"/>
                </a:cubicBezTo>
                <a:close/>
                <a:moveTo>
                  <a:pt x="1214568" y="429192"/>
                </a:moveTo>
                <a:cubicBezTo>
                  <a:pt x="1222143" y="429192"/>
                  <a:pt x="1228284" y="435333"/>
                  <a:pt x="1228284" y="442908"/>
                </a:cubicBezTo>
                <a:cubicBezTo>
                  <a:pt x="1228284" y="450483"/>
                  <a:pt x="1222143" y="456624"/>
                  <a:pt x="1214568" y="456624"/>
                </a:cubicBezTo>
                <a:cubicBezTo>
                  <a:pt x="1206993" y="456624"/>
                  <a:pt x="1200852" y="450483"/>
                  <a:pt x="1200852" y="442908"/>
                </a:cubicBezTo>
                <a:cubicBezTo>
                  <a:pt x="1200852" y="435333"/>
                  <a:pt x="1206993" y="429192"/>
                  <a:pt x="1214568" y="429192"/>
                </a:cubicBezTo>
                <a:close/>
                <a:moveTo>
                  <a:pt x="1014426" y="429192"/>
                </a:moveTo>
                <a:cubicBezTo>
                  <a:pt x="1022001" y="429192"/>
                  <a:pt x="1028142" y="435333"/>
                  <a:pt x="1028142" y="442908"/>
                </a:cubicBezTo>
                <a:cubicBezTo>
                  <a:pt x="1028142" y="450483"/>
                  <a:pt x="1022001" y="456624"/>
                  <a:pt x="1014426" y="456624"/>
                </a:cubicBezTo>
                <a:cubicBezTo>
                  <a:pt x="1006851" y="456624"/>
                  <a:pt x="1000710" y="450483"/>
                  <a:pt x="1000710" y="442908"/>
                </a:cubicBezTo>
                <a:cubicBezTo>
                  <a:pt x="1000710" y="435333"/>
                  <a:pt x="1006851" y="429192"/>
                  <a:pt x="1014426" y="429192"/>
                </a:cubicBezTo>
                <a:close/>
                <a:moveTo>
                  <a:pt x="814284" y="429192"/>
                </a:moveTo>
                <a:cubicBezTo>
                  <a:pt x="821859" y="429192"/>
                  <a:pt x="828000" y="435333"/>
                  <a:pt x="828000" y="442908"/>
                </a:cubicBezTo>
                <a:cubicBezTo>
                  <a:pt x="828000" y="450483"/>
                  <a:pt x="821859" y="456624"/>
                  <a:pt x="814284" y="456624"/>
                </a:cubicBezTo>
                <a:cubicBezTo>
                  <a:pt x="806709" y="456624"/>
                  <a:pt x="800568" y="450483"/>
                  <a:pt x="800568" y="442908"/>
                </a:cubicBezTo>
                <a:cubicBezTo>
                  <a:pt x="800568" y="435333"/>
                  <a:pt x="806709" y="429192"/>
                  <a:pt x="814284" y="429192"/>
                </a:cubicBezTo>
                <a:close/>
                <a:moveTo>
                  <a:pt x="614142" y="429192"/>
                </a:moveTo>
                <a:cubicBezTo>
                  <a:pt x="621717" y="429192"/>
                  <a:pt x="627858" y="435333"/>
                  <a:pt x="627858" y="442908"/>
                </a:cubicBezTo>
                <a:cubicBezTo>
                  <a:pt x="627858" y="450483"/>
                  <a:pt x="621717" y="456624"/>
                  <a:pt x="614142" y="456624"/>
                </a:cubicBezTo>
                <a:cubicBezTo>
                  <a:pt x="606567" y="456624"/>
                  <a:pt x="600426" y="450483"/>
                  <a:pt x="600426" y="442908"/>
                </a:cubicBezTo>
                <a:cubicBezTo>
                  <a:pt x="600426" y="435333"/>
                  <a:pt x="606567" y="429192"/>
                  <a:pt x="614142" y="429192"/>
                </a:cubicBezTo>
                <a:close/>
                <a:moveTo>
                  <a:pt x="414000" y="429192"/>
                </a:moveTo>
                <a:cubicBezTo>
                  <a:pt x="421575" y="429192"/>
                  <a:pt x="427716" y="435333"/>
                  <a:pt x="427716" y="442908"/>
                </a:cubicBezTo>
                <a:cubicBezTo>
                  <a:pt x="427716" y="450483"/>
                  <a:pt x="421575" y="456624"/>
                  <a:pt x="414000" y="456624"/>
                </a:cubicBezTo>
                <a:cubicBezTo>
                  <a:pt x="406425" y="456624"/>
                  <a:pt x="400284" y="450483"/>
                  <a:pt x="400284" y="442908"/>
                </a:cubicBezTo>
                <a:cubicBezTo>
                  <a:pt x="400284" y="435333"/>
                  <a:pt x="406425" y="429192"/>
                  <a:pt x="414000" y="429192"/>
                </a:cubicBezTo>
                <a:close/>
                <a:moveTo>
                  <a:pt x="213858" y="429192"/>
                </a:moveTo>
                <a:cubicBezTo>
                  <a:pt x="221433" y="429192"/>
                  <a:pt x="227574" y="435333"/>
                  <a:pt x="227574" y="442908"/>
                </a:cubicBezTo>
                <a:cubicBezTo>
                  <a:pt x="227574" y="450483"/>
                  <a:pt x="221433" y="456624"/>
                  <a:pt x="213858" y="456624"/>
                </a:cubicBezTo>
                <a:cubicBezTo>
                  <a:pt x="206283" y="456624"/>
                  <a:pt x="200142" y="450483"/>
                  <a:pt x="200142" y="442908"/>
                </a:cubicBezTo>
                <a:cubicBezTo>
                  <a:pt x="200142" y="435333"/>
                  <a:pt x="206283" y="429192"/>
                  <a:pt x="213858" y="429192"/>
                </a:cubicBezTo>
                <a:close/>
                <a:moveTo>
                  <a:pt x="13716" y="429192"/>
                </a:moveTo>
                <a:cubicBezTo>
                  <a:pt x="21291" y="429192"/>
                  <a:pt x="27432" y="435333"/>
                  <a:pt x="27432" y="442908"/>
                </a:cubicBezTo>
                <a:cubicBezTo>
                  <a:pt x="27432" y="450483"/>
                  <a:pt x="21291" y="456624"/>
                  <a:pt x="13716" y="456624"/>
                </a:cubicBezTo>
                <a:cubicBezTo>
                  <a:pt x="6141" y="456624"/>
                  <a:pt x="0" y="450483"/>
                  <a:pt x="0" y="442908"/>
                </a:cubicBezTo>
                <a:cubicBezTo>
                  <a:pt x="0" y="435333"/>
                  <a:pt x="6141" y="429192"/>
                  <a:pt x="13716" y="429192"/>
                </a:cubicBezTo>
                <a:close/>
                <a:moveTo>
                  <a:pt x="2415425" y="214596"/>
                </a:moveTo>
                <a:cubicBezTo>
                  <a:pt x="2423000" y="214596"/>
                  <a:pt x="2429141" y="220737"/>
                  <a:pt x="2429141" y="228312"/>
                </a:cubicBezTo>
                <a:cubicBezTo>
                  <a:pt x="2429141" y="235887"/>
                  <a:pt x="2423000" y="242028"/>
                  <a:pt x="2415425" y="242028"/>
                </a:cubicBezTo>
                <a:cubicBezTo>
                  <a:pt x="2407850" y="242028"/>
                  <a:pt x="2401709" y="235887"/>
                  <a:pt x="2401709" y="228312"/>
                </a:cubicBezTo>
                <a:cubicBezTo>
                  <a:pt x="2401709" y="220737"/>
                  <a:pt x="2407850" y="214596"/>
                  <a:pt x="2415425" y="214596"/>
                </a:cubicBezTo>
                <a:close/>
                <a:moveTo>
                  <a:pt x="2215278" y="214596"/>
                </a:moveTo>
                <a:cubicBezTo>
                  <a:pt x="2222853" y="214596"/>
                  <a:pt x="2228994" y="220737"/>
                  <a:pt x="2228994" y="228312"/>
                </a:cubicBezTo>
                <a:cubicBezTo>
                  <a:pt x="2228994" y="235887"/>
                  <a:pt x="2222853" y="242028"/>
                  <a:pt x="2215278" y="242028"/>
                </a:cubicBezTo>
                <a:cubicBezTo>
                  <a:pt x="2207703" y="242028"/>
                  <a:pt x="2201562" y="235887"/>
                  <a:pt x="2201562" y="228312"/>
                </a:cubicBezTo>
                <a:cubicBezTo>
                  <a:pt x="2201562" y="220737"/>
                  <a:pt x="2207703" y="214596"/>
                  <a:pt x="2215278" y="214596"/>
                </a:cubicBezTo>
                <a:close/>
                <a:moveTo>
                  <a:pt x="2015136" y="214596"/>
                </a:moveTo>
                <a:cubicBezTo>
                  <a:pt x="2022711" y="214596"/>
                  <a:pt x="2028852" y="220737"/>
                  <a:pt x="2028852" y="228312"/>
                </a:cubicBezTo>
                <a:cubicBezTo>
                  <a:pt x="2028852" y="235887"/>
                  <a:pt x="2022711" y="242028"/>
                  <a:pt x="2015136" y="242028"/>
                </a:cubicBezTo>
                <a:cubicBezTo>
                  <a:pt x="2007561" y="242028"/>
                  <a:pt x="2001420" y="235887"/>
                  <a:pt x="2001420" y="228312"/>
                </a:cubicBezTo>
                <a:cubicBezTo>
                  <a:pt x="2001420" y="220737"/>
                  <a:pt x="2007561" y="214596"/>
                  <a:pt x="2015136" y="214596"/>
                </a:cubicBezTo>
                <a:close/>
                <a:moveTo>
                  <a:pt x="1814994" y="214596"/>
                </a:moveTo>
                <a:cubicBezTo>
                  <a:pt x="1822569" y="214596"/>
                  <a:pt x="1828710" y="220737"/>
                  <a:pt x="1828710" y="228312"/>
                </a:cubicBezTo>
                <a:cubicBezTo>
                  <a:pt x="1828710" y="235887"/>
                  <a:pt x="1822569" y="242028"/>
                  <a:pt x="1814994" y="242028"/>
                </a:cubicBezTo>
                <a:cubicBezTo>
                  <a:pt x="1807419" y="242028"/>
                  <a:pt x="1801278" y="235887"/>
                  <a:pt x="1801278" y="228312"/>
                </a:cubicBezTo>
                <a:cubicBezTo>
                  <a:pt x="1801278" y="220737"/>
                  <a:pt x="1807419" y="214596"/>
                  <a:pt x="1814994" y="214596"/>
                </a:cubicBezTo>
                <a:close/>
                <a:moveTo>
                  <a:pt x="1614852" y="214596"/>
                </a:moveTo>
                <a:cubicBezTo>
                  <a:pt x="1622427" y="214596"/>
                  <a:pt x="1628568" y="220737"/>
                  <a:pt x="1628568" y="228312"/>
                </a:cubicBezTo>
                <a:cubicBezTo>
                  <a:pt x="1628568" y="235887"/>
                  <a:pt x="1622427" y="242028"/>
                  <a:pt x="1614852" y="242028"/>
                </a:cubicBezTo>
                <a:cubicBezTo>
                  <a:pt x="1607277" y="242028"/>
                  <a:pt x="1601136" y="235887"/>
                  <a:pt x="1601136" y="228312"/>
                </a:cubicBezTo>
                <a:cubicBezTo>
                  <a:pt x="1601136" y="220737"/>
                  <a:pt x="1607277" y="214596"/>
                  <a:pt x="1614852" y="214596"/>
                </a:cubicBezTo>
                <a:close/>
                <a:moveTo>
                  <a:pt x="1414710" y="214596"/>
                </a:moveTo>
                <a:cubicBezTo>
                  <a:pt x="1422285" y="214596"/>
                  <a:pt x="1428426" y="220737"/>
                  <a:pt x="1428426" y="228312"/>
                </a:cubicBezTo>
                <a:cubicBezTo>
                  <a:pt x="1428426" y="235887"/>
                  <a:pt x="1422285" y="242028"/>
                  <a:pt x="1414710" y="242028"/>
                </a:cubicBezTo>
                <a:cubicBezTo>
                  <a:pt x="1407135" y="242028"/>
                  <a:pt x="1400994" y="235887"/>
                  <a:pt x="1400994" y="228312"/>
                </a:cubicBezTo>
                <a:cubicBezTo>
                  <a:pt x="1400994" y="220737"/>
                  <a:pt x="1407135" y="214596"/>
                  <a:pt x="1414710" y="214596"/>
                </a:cubicBezTo>
                <a:close/>
                <a:moveTo>
                  <a:pt x="1214568" y="214596"/>
                </a:moveTo>
                <a:cubicBezTo>
                  <a:pt x="1222143" y="214596"/>
                  <a:pt x="1228284" y="220737"/>
                  <a:pt x="1228284" y="228312"/>
                </a:cubicBezTo>
                <a:cubicBezTo>
                  <a:pt x="1228284" y="235887"/>
                  <a:pt x="1222143" y="242028"/>
                  <a:pt x="1214568" y="242028"/>
                </a:cubicBezTo>
                <a:cubicBezTo>
                  <a:pt x="1206993" y="242028"/>
                  <a:pt x="1200852" y="235887"/>
                  <a:pt x="1200852" y="228312"/>
                </a:cubicBezTo>
                <a:cubicBezTo>
                  <a:pt x="1200852" y="220737"/>
                  <a:pt x="1206993" y="214596"/>
                  <a:pt x="1214568" y="214596"/>
                </a:cubicBezTo>
                <a:close/>
                <a:moveTo>
                  <a:pt x="1014426" y="214596"/>
                </a:moveTo>
                <a:cubicBezTo>
                  <a:pt x="1022001" y="214596"/>
                  <a:pt x="1028142" y="220737"/>
                  <a:pt x="1028142" y="228312"/>
                </a:cubicBezTo>
                <a:cubicBezTo>
                  <a:pt x="1028142" y="235887"/>
                  <a:pt x="1022001" y="242028"/>
                  <a:pt x="1014426" y="242028"/>
                </a:cubicBezTo>
                <a:cubicBezTo>
                  <a:pt x="1006851" y="242028"/>
                  <a:pt x="1000710" y="235887"/>
                  <a:pt x="1000710" y="228312"/>
                </a:cubicBezTo>
                <a:cubicBezTo>
                  <a:pt x="1000710" y="220737"/>
                  <a:pt x="1006851" y="214596"/>
                  <a:pt x="1014426" y="214596"/>
                </a:cubicBezTo>
                <a:close/>
                <a:moveTo>
                  <a:pt x="814284" y="214596"/>
                </a:moveTo>
                <a:cubicBezTo>
                  <a:pt x="821859" y="214596"/>
                  <a:pt x="828000" y="220737"/>
                  <a:pt x="828000" y="228312"/>
                </a:cubicBezTo>
                <a:cubicBezTo>
                  <a:pt x="828000" y="235887"/>
                  <a:pt x="821859" y="242028"/>
                  <a:pt x="814284" y="242028"/>
                </a:cubicBezTo>
                <a:cubicBezTo>
                  <a:pt x="806709" y="242028"/>
                  <a:pt x="800568" y="235887"/>
                  <a:pt x="800568" y="228312"/>
                </a:cubicBezTo>
                <a:cubicBezTo>
                  <a:pt x="800568" y="220737"/>
                  <a:pt x="806709" y="214596"/>
                  <a:pt x="814284" y="214596"/>
                </a:cubicBezTo>
                <a:close/>
                <a:moveTo>
                  <a:pt x="614142" y="214596"/>
                </a:moveTo>
                <a:cubicBezTo>
                  <a:pt x="621717" y="214596"/>
                  <a:pt x="627858" y="220737"/>
                  <a:pt x="627858" y="228312"/>
                </a:cubicBezTo>
                <a:cubicBezTo>
                  <a:pt x="627858" y="235887"/>
                  <a:pt x="621717" y="242028"/>
                  <a:pt x="614142" y="242028"/>
                </a:cubicBezTo>
                <a:cubicBezTo>
                  <a:pt x="606567" y="242028"/>
                  <a:pt x="600426" y="235887"/>
                  <a:pt x="600426" y="228312"/>
                </a:cubicBezTo>
                <a:cubicBezTo>
                  <a:pt x="600426" y="220737"/>
                  <a:pt x="606567" y="214596"/>
                  <a:pt x="614142" y="214596"/>
                </a:cubicBezTo>
                <a:close/>
                <a:moveTo>
                  <a:pt x="414000" y="214596"/>
                </a:moveTo>
                <a:cubicBezTo>
                  <a:pt x="421575" y="214596"/>
                  <a:pt x="427716" y="220737"/>
                  <a:pt x="427716" y="228312"/>
                </a:cubicBezTo>
                <a:cubicBezTo>
                  <a:pt x="427716" y="235887"/>
                  <a:pt x="421575" y="242028"/>
                  <a:pt x="414000" y="242028"/>
                </a:cubicBezTo>
                <a:cubicBezTo>
                  <a:pt x="406425" y="242028"/>
                  <a:pt x="400284" y="235887"/>
                  <a:pt x="400284" y="228312"/>
                </a:cubicBezTo>
                <a:cubicBezTo>
                  <a:pt x="400284" y="220737"/>
                  <a:pt x="406425" y="214596"/>
                  <a:pt x="414000" y="214596"/>
                </a:cubicBezTo>
                <a:close/>
                <a:moveTo>
                  <a:pt x="213858" y="214596"/>
                </a:moveTo>
                <a:cubicBezTo>
                  <a:pt x="221433" y="214596"/>
                  <a:pt x="227574" y="220737"/>
                  <a:pt x="227574" y="228312"/>
                </a:cubicBezTo>
                <a:cubicBezTo>
                  <a:pt x="227574" y="235887"/>
                  <a:pt x="221433" y="242028"/>
                  <a:pt x="213858" y="242028"/>
                </a:cubicBezTo>
                <a:cubicBezTo>
                  <a:pt x="206283" y="242028"/>
                  <a:pt x="200142" y="235887"/>
                  <a:pt x="200142" y="228312"/>
                </a:cubicBezTo>
                <a:cubicBezTo>
                  <a:pt x="200142" y="220737"/>
                  <a:pt x="206283" y="214596"/>
                  <a:pt x="213858" y="214596"/>
                </a:cubicBezTo>
                <a:close/>
                <a:moveTo>
                  <a:pt x="13716" y="214596"/>
                </a:moveTo>
                <a:cubicBezTo>
                  <a:pt x="21291" y="214596"/>
                  <a:pt x="27432" y="220737"/>
                  <a:pt x="27432" y="228312"/>
                </a:cubicBezTo>
                <a:cubicBezTo>
                  <a:pt x="27432" y="235887"/>
                  <a:pt x="21291" y="242028"/>
                  <a:pt x="13716" y="242028"/>
                </a:cubicBezTo>
                <a:cubicBezTo>
                  <a:pt x="6141" y="242028"/>
                  <a:pt x="0" y="235887"/>
                  <a:pt x="0" y="228312"/>
                </a:cubicBezTo>
                <a:cubicBezTo>
                  <a:pt x="0" y="220737"/>
                  <a:pt x="6141" y="214596"/>
                  <a:pt x="13716" y="214596"/>
                </a:cubicBezTo>
                <a:close/>
                <a:moveTo>
                  <a:pt x="2415425" y="0"/>
                </a:moveTo>
                <a:cubicBezTo>
                  <a:pt x="2423000" y="0"/>
                  <a:pt x="2429141" y="6141"/>
                  <a:pt x="2429141" y="13716"/>
                </a:cubicBezTo>
                <a:cubicBezTo>
                  <a:pt x="2429141" y="21291"/>
                  <a:pt x="2423000" y="27432"/>
                  <a:pt x="2415425" y="27432"/>
                </a:cubicBezTo>
                <a:cubicBezTo>
                  <a:pt x="2407850" y="27432"/>
                  <a:pt x="2401709" y="21291"/>
                  <a:pt x="2401709" y="13716"/>
                </a:cubicBezTo>
                <a:cubicBezTo>
                  <a:pt x="2401709" y="6141"/>
                  <a:pt x="2407850" y="0"/>
                  <a:pt x="2415425" y="0"/>
                </a:cubicBezTo>
                <a:close/>
                <a:moveTo>
                  <a:pt x="2215278" y="0"/>
                </a:moveTo>
                <a:cubicBezTo>
                  <a:pt x="2222853" y="0"/>
                  <a:pt x="2228994" y="6141"/>
                  <a:pt x="2228994" y="13716"/>
                </a:cubicBezTo>
                <a:cubicBezTo>
                  <a:pt x="2228994" y="21291"/>
                  <a:pt x="2222853" y="27432"/>
                  <a:pt x="2215278" y="27432"/>
                </a:cubicBezTo>
                <a:cubicBezTo>
                  <a:pt x="2207703" y="27432"/>
                  <a:pt x="2201562" y="21291"/>
                  <a:pt x="2201562" y="13716"/>
                </a:cubicBezTo>
                <a:cubicBezTo>
                  <a:pt x="2201562" y="6141"/>
                  <a:pt x="2207703" y="0"/>
                  <a:pt x="2215278" y="0"/>
                </a:cubicBezTo>
                <a:close/>
                <a:moveTo>
                  <a:pt x="2015136" y="0"/>
                </a:moveTo>
                <a:cubicBezTo>
                  <a:pt x="2022711" y="0"/>
                  <a:pt x="2028852" y="6141"/>
                  <a:pt x="2028852" y="13716"/>
                </a:cubicBezTo>
                <a:cubicBezTo>
                  <a:pt x="2028852" y="21291"/>
                  <a:pt x="2022711" y="27432"/>
                  <a:pt x="2015136" y="27432"/>
                </a:cubicBezTo>
                <a:cubicBezTo>
                  <a:pt x="2007561" y="27432"/>
                  <a:pt x="2001420" y="21291"/>
                  <a:pt x="2001420" y="13716"/>
                </a:cubicBezTo>
                <a:cubicBezTo>
                  <a:pt x="2001420" y="6141"/>
                  <a:pt x="2007561" y="0"/>
                  <a:pt x="2015136" y="0"/>
                </a:cubicBezTo>
                <a:close/>
                <a:moveTo>
                  <a:pt x="1814994" y="0"/>
                </a:moveTo>
                <a:cubicBezTo>
                  <a:pt x="1822569" y="0"/>
                  <a:pt x="1828710" y="6141"/>
                  <a:pt x="1828710" y="13716"/>
                </a:cubicBezTo>
                <a:cubicBezTo>
                  <a:pt x="1828710" y="21291"/>
                  <a:pt x="1822569" y="27432"/>
                  <a:pt x="1814994" y="27432"/>
                </a:cubicBezTo>
                <a:cubicBezTo>
                  <a:pt x="1807419" y="27432"/>
                  <a:pt x="1801278" y="21291"/>
                  <a:pt x="1801278" y="13716"/>
                </a:cubicBezTo>
                <a:cubicBezTo>
                  <a:pt x="1801278" y="6141"/>
                  <a:pt x="1807419" y="0"/>
                  <a:pt x="1814994" y="0"/>
                </a:cubicBezTo>
                <a:close/>
                <a:moveTo>
                  <a:pt x="1614852" y="0"/>
                </a:moveTo>
                <a:cubicBezTo>
                  <a:pt x="1622427" y="0"/>
                  <a:pt x="1628568" y="6141"/>
                  <a:pt x="1628568" y="13716"/>
                </a:cubicBezTo>
                <a:cubicBezTo>
                  <a:pt x="1628568" y="21291"/>
                  <a:pt x="1622427" y="27432"/>
                  <a:pt x="1614852" y="27432"/>
                </a:cubicBezTo>
                <a:cubicBezTo>
                  <a:pt x="1607277" y="27432"/>
                  <a:pt x="1601136" y="21291"/>
                  <a:pt x="1601136" y="13716"/>
                </a:cubicBezTo>
                <a:cubicBezTo>
                  <a:pt x="1601136" y="6141"/>
                  <a:pt x="1607277" y="0"/>
                  <a:pt x="1614852" y="0"/>
                </a:cubicBezTo>
                <a:close/>
                <a:moveTo>
                  <a:pt x="1414710" y="0"/>
                </a:moveTo>
                <a:cubicBezTo>
                  <a:pt x="1422285" y="0"/>
                  <a:pt x="1428426" y="6141"/>
                  <a:pt x="1428426" y="13716"/>
                </a:cubicBezTo>
                <a:cubicBezTo>
                  <a:pt x="1428426" y="21291"/>
                  <a:pt x="1422285" y="27432"/>
                  <a:pt x="1414710" y="27432"/>
                </a:cubicBezTo>
                <a:cubicBezTo>
                  <a:pt x="1407135" y="27432"/>
                  <a:pt x="1400994" y="21291"/>
                  <a:pt x="1400994" y="13716"/>
                </a:cubicBezTo>
                <a:cubicBezTo>
                  <a:pt x="1400994" y="6141"/>
                  <a:pt x="1407135" y="0"/>
                  <a:pt x="1414710" y="0"/>
                </a:cubicBezTo>
                <a:close/>
                <a:moveTo>
                  <a:pt x="1214568" y="0"/>
                </a:moveTo>
                <a:cubicBezTo>
                  <a:pt x="1222143" y="0"/>
                  <a:pt x="1228284" y="6141"/>
                  <a:pt x="1228284" y="13716"/>
                </a:cubicBezTo>
                <a:cubicBezTo>
                  <a:pt x="1228284" y="21291"/>
                  <a:pt x="1222143" y="27432"/>
                  <a:pt x="1214568" y="27432"/>
                </a:cubicBezTo>
                <a:cubicBezTo>
                  <a:pt x="1206993" y="27432"/>
                  <a:pt x="1200852" y="21291"/>
                  <a:pt x="1200852" y="13716"/>
                </a:cubicBezTo>
                <a:cubicBezTo>
                  <a:pt x="1200852" y="6141"/>
                  <a:pt x="1206993" y="0"/>
                  <a:pt x="1214568" y="0"/>
                </a:cubicBezTo>
                <a:close/>
                <a:moveTo>
                  <a:pt x="1014426" y="0"/>
                </a:moveTo>
                <a:cubicBezTo>
                  <a:pt x="1022001" y="0"/>
                  <a:pt x="1028142" y="6141"/>
                  <a:pt x="1028142" y="13716"/>
                </a:cubicBezTo>
                <a:cubicBezTo>
                  <a:pt x="1028142" y="21291"/>
                  <a:pt x="1022001" y="27432"/>
                  <a:pt x="1014426" y="27432"/>
                </a:cubicBezTo>
                <a:cubicBezTo>
                  <a:pt x="1006851" y="27432"/>
                  <a:pt x="1000710" y="21291"/>
                  <a:pt x="1000710" y="13716"/>
                </a:cubicBezTo>
                <a:cubicBezTo>
                  <a:pt x="1000710" y="6141"/>
                  <a:pt x="1006851" y="0"/>
                  <a:pt x="1014426" y="0"/>
                </a:cubicBezTo>
                <a:close/>
                <a:moveTo>
                  <a:pt x="814284" y="0"/>
                </a:moveTo>
                <a:cubicBezTo>
                  <a:pt x="821859" y="0"/>
                  <a:pt x="828000" y="6141"/>
                  <a:pt x="828000" y="13716"/>
                </a:cubicBezTo>
                <a:cubicBezTo>
                  <a:pt x="828000" y="21291"/>
                  <a:pt x="821859" y="27432"/>
                  <a:pt x="814284" y="27432"/>
                </a:cubicBezTo>
                <a:cubicBezTo>
                  <a:pt x="806709" y="27432"/>
                  <a:pt x="800568" y="21291"/>
                  <a:pt x="800568" y="13716"/>
                </a:cubicBezTo>
                <a:cubicBezTo>
                  <a:pt x="800568" y="6141"/>
                  <a:pt x="806709" y="0"/>
                  <a:pt x="814284" y="0"/>
                </a:cubicBezTo>
                <a:close/>
                <a:moveTo>
                  <a:pt x="614142" y="0"/>
                </a:moveTo>
                <a:cubicBezTo>
                  <a:pt x="621717" y="0"/>
                  <a:pt x="627858" y="6141"/>
                  <a:pt x="627858" y="13716"/>
                </a:cubicBezTo>
                <a:cubicBezTo>
                  <a:pt x="627858" y="21291"/>
                  <a:pt x="621717" y="27432"/>
                  <a:pt x="614142" y="27432"/>
                </a:cubicBezTo>
                <a:cubicBezTo>
                  <a:pt x="606567" y="27432"/>
                  <a:pt x="600426" y="21291"/>
                  <a:pt x="600426" y="13716"/>
                </a:cubicBezTo>
                <a:cubicBezTo>
                  <a:pt x="600426" y="6141"/>
                  <a:pt x="606567" y="0"/>
                  <a:pt x="614142" y="0"/>
                </a:cubicBezTo>
                <a:close/>
                <a:moveTo>
                  <a:pt x="414000" y="0"/>
                </a:moveTo>
                <a:cubicBezTo>
                  <a:pt x="421575" y="0"/>
                  <a:pt x="427716" y="6141"/>
                  <a:pt x="427716" y="13716"/>
                </a:cubicBezTo>
                <a:cubicBezTo>
                  <a:pt x="427716" y="21291"/>
                  <a:pt x="421575" y="27432"/>
                  <a:pt x="414000" y="27432"/>
                </a:cubicBezTo>
                <a:cubicBezTo>
                  <a:pt x="406425" y="27432"/>
                  <a:pt x="400284" y="21291"/>
                  <a:pt x="400284" y="13716"/>
                </a:cubicBezTo>
                <a:cubicBezTo>
                  <a:pt x="400284" y="6141"/>
                  <a:pt x="406425" y="0"/>
                  <a:pt x="414000" y="0"/>
                </a:cubicBezTo>
                <a:close/>
                <a:moveTo>
                  <a:pt x="213858" y="0"/>
                </a:moveTo>
                <a:cubicBezTo>
                  <a:pt x="221433" y="0"/>
                  <a:pt x="227574" y="6141"/>
                  <a:pt x="227574" y="13716"/>
                </a:cubicBezTo>
                <a:cubicBezTo>
                  <a:pt x="227574" y="21291"/>
                  <a:pt x="221433" y="27432"/>
                  <a:pt x="213858" y="27432"/>
                </a:cubicBezTo>
                <a:cubicBezTo>
                  <a:pt x="206283" y="27432"/>
                  <a:pt x="200142" y="21291"/>
                  <a:pt x="200142" y="13716"/>
                </a:cubicBezTo>
                <a:cubicBezTo>
                  <a:pt x="200142" y="6141"/>
                  <a:pt x="206283" y="0"/>
                  <a:pt x="213858" y="0"/>
                </a:cubicBezTo>
                <a:close/>
                <a:moveTo>
                  <a:pt x="13716" y="0"/>
                </a:moveTo>
                <a:cubicBezTo>
                  <a:pt x="21291" y="0"/>
                  <a:pt x="27432" y="6141"/>
                  <a:pt x="27432" y="13716"/>
                </a:cubicBezTo>
                <a:cubicBezTo>
                  <a:pt x="27432" y="21291"/>
                  <a:pt x="21291" y="27432"/>
                  <a:pt x="13716" y="27432"/>
                </a:cubicBezTo>
                <a:cubicBezTo>
                  <a:pt x="6141" y="27432"/>
                  <a:pt x="0" y="21291"/>
                  <a:pt x="0" y="13716"/>
                </a:cubicBezTo>
                <a:cubicBezTo>
                  <a:pt x="0" y="6141"/>
                  <a:pt x="6141" y="0"/>
                  <a:pt x="13716" y="0"/>
                </a:cubicBezTo>
                <a:close/>
              </a:path>
            </a:pathLst>
          </a:custGeom>
          <a:gradFill flip="none" rotWithShape="1">
            <a:gsLst>
              <a:gs pos="55000">
                <a:schemeClr val="accent3"/>
              </a:gs>
              <a:gs pos="31000">
                <a:schemeClr val="accent5">
                  <a:lumMod val="60000"/>
                  <a:lumOff val="40000"/>
                </a:schemeClr>
              </a:gs>
              <a:gs pos="43000">
                <a:schemeClr val="accent1">
                  <a:lumMod val="40000"/>
                  <a:lumOff val="60000"/>
                </a:schemeClr>
              </a:gs>
              <a:gs pos="19000">
                <a:schemeClr val="accent5">
                  <a:lumMod val="40000"/>
                  <a:lumOff val="60000"/>
                </a:schemeClr>
              </a:gs>
              <a:gs pos="7000">
                <a:schemeClr val="tx1"/>
              </a:gs>
              <a:gs pos="82000">
                <a:schemeClr val="accent2"/>
              </a:gs>
              <a:gs pos="98000">
                <a:schemeClr val="accent4"/>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ctr" defTabSz="914400" rtl="0" eaLnBrk="1" latinLnBrk="0" hangingPunct="1"/>
            <a:endParaRPr lang="en-US" b="1" i="0">
              <a:latin typeface="Franklin Gothic Demi" panose="020B0603020102020204" pitchFamily="34" charset="0"/>
            </a:endParaRPr>
          </a:p>
        </p:txBody>
      </p:sp>
      <p:sp>
        <p:nvSpPr>
          <p:cNvPr id="4" name="Footer Placeholder 4">
            <a:extLst>
              <a:ext uri="{FF2B5EF4-FFF2-40B4-BE49-F238E27FC236}">
                <a16:creationId xmlns:a16="http://schemas.microsoft.com/office/drawing/2014/main" id="{7E3C493B-B10A-87EF-A205-38CE02C35828}"/>
              </a:ext>
            </a:extLst>
          </p:cNvPr>
          <p:cNvSpPr>
            <a:spLocks noGrp="1"/>
          </p:cNvSpPr>
          <p:nvPr>
            <p:ph type="ftr" sz="quarter" idx="3"/>
          </p:nvPr>
        </p:nvSpPr>
        <p:spPr>
          <a:xfrm>
            <a:off x="533400" y="6102280"/>
            <a:ext cx="3771900" cy="260420"/>
          </a:xfrm>
          <a:prstGeom prst="rect">
            <a:avLst/>
          </a:prstGeom>
        </p:spPr>
        <p:txBody>
          <a:bodyPr/>
          <a:lstStyle>
            <a:lvl1pPr>
              <a:defRPr sz="1100">
                <a:solidFill>
                  <a:schemeClr val="tx2">
                    <a:lumMod val="50000"/>
                  </a:schemeClr>
                </a:solidFill>
              </a:defRPr>
            </a:lvl1pPr>
          </a:lstStyle>
          <a:p>
            <a:r>
              <a:rPr lang="en-US"/>
              <a:t>© 2023 Aha Media </a:t>
            </a:r>
          </a:p>
        </p:txBody>
      </p:sp>
      <p:sp>
        <p:nvSpPr>
          <p:cNvPr id="5" name="Slide Number Placeholder 5">
            <a:extLst>
              <a:ext uri="{FF2B5EF4-FFF2-40B4-BE49-F238E27FC236}">
                <a16:creationId xmlns:a16="http://schemas.microsoft.com/office/drawing/2014/main" id="{C22EC58C-05CE-1316-6B0E-68DBE01B93AA}"/>
              </a:ext>
            </a:extLst>
          </p:cNvPr>
          <p:cNvSpPr>
            <a:spLocks noGrp="1"/>
          </p:cNvSpPr>
          <p:nvPr>
            <p:ph type="sldNum" sz="quarter" idx="4"/>
          </p:nvPr>
        </p:nvSpPr>
        <p:spPr>
          <a:xfrm>
            <a:off x="9753600" y="6096000"/>
            <a:ext cx="1905000" cy="206378"/>
          </a:xfrm>
          <a:prstGeom prst="rect">
            <a:avLst/>
          </a:prstGeom>
        </p:spPr>
        <p:txBody>
          <a:bodyPr/>
          <a:lstStyle>
            <a:lvl1pPr algn="r">
              <a:defRPr sz="1100">
                <a:solidFill>
                  <a:schemeClr val="tx2">
                    <a:lumMod val="50000"/>
                  </a:schemeClr>
                </a:solidFill>
              </a:defRPr>
            </a:lvl1pPr>
          </a:lstStyle>
          <a:p>
            <a:fld id="{6CBEF964-5324-4AB0-BDF8-A5994398FE54}" type="slidenum">
              <a:rPr lang="en-US" smtClean="0"/>
              <a:pPr/>
              <a:t>‹#›</a:t>
            </a:fld>
            <a:endParaRPr lang="en-US"/>
          </a:p>
        </p:txBody>
      </p:sp>
    </p:spTree>
    <p:extLst>
      <p:ext uri="{BB962C8B-B14F-4D97-AF65-F5344CB8AC3E}">
        <p14:creationId xmlns:p14="http://schemas.microsoft.com/office/powerpoint/2010/main" val="3407145998"/>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alf-Slide Blue Left">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8D9091-6E6A-2DAE-096C-8EAA3F5A214B}"/>
              </a:ext>
            </a:extLst>
          </p:cNvPr>
          <p:cNvSpPr/>
          <p:nvPr userDrawn="1"/>
        </p:nvSpPr>
        <p:spPr>
          <a:xfrm flipH="1">
            <a:off x="0" y="0"/>
            <a:ext cx="4267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566FB880-6227-4D16-8090-FC3ED894399F}"/>
              </a:ext>
            </a:extLst>
          </p:cNvPr>
          <p:cNvSpPr>
            <a:spLocks noGrp="1"/>
          </p:cNvSpPr>
          <p:nvPr>
            <p:ph type="body" sz="quarter" idx="13" hasCustomPrompt="1"/>
          </p:nvPr>
        </p:nvSpPr>
        <p:spPr>
          <a:xfrm>
            <a:off x="533400" y="533400"/>
            <a:ext cx="2971800" cy="970280"/>
          </a:xfrm>
          <a:prstGeom prst="rect">
            <a:avLst/>
          </a:prstGeom>
        </p:spPr>
        <p:txBody>
          <a:bodyPr>
            <a:normAutofit/>
          </a:bodyPr>
          <a:lstStyle>
            <a:lvl1pPr>
              <a:defRPr sz="3600" b="0" i="0" kern="0">
                <a:ln>
                  <a:noFill/>
                </a:ln>
                <a:solidFill>
                  <a:schemeClr val="tx2"/>
                </a:solidFill>
                <a:latin typeface="+mj-lt"/>
              </a:defRPr>
            </a:lvl1pPr>
            <a:lvl5pPr marL="685800" indent="0">
              <a:buNone/>
              <a:defRPr/>
            </a:lvl5pPr>
          </a:lstStyle>
          <a:p>
            <a:pPr lvl="0"/>
            <a:r>
              <a:rPr lang="en-US" dirty="0"/>
              <a:t>Type Header in Title Case</a:t>
            </a:r>
          </a:p>
        </p:txBody>
      </p:sp>
      <p:sp>
        <p:nvSpPr>
          <p:cNvPr id="6" name="Text Placeholder 5">
            <a:extLst>
              <a:ext uri="{FF2B5EF4-FFF2-40B4-BE49-F238E27FC236}">
                <a16:creationId xmlns:a16="http://schemas.microsoft.com/office/drawing/2014/main" id="{7E126475-022D-F26D-2649-41E4208B4F81}"/>
              </a:ext>
            </a:extLst>
          </p:cNvPr>
          <p:cNvSpPr>
            <a:spLocks noGrp="1"/>
          </p:cNvSpPr>
          <p:nvPr>
            <p:ph type="body" sz="quarter" idx="14"/>
          </p:nvPr>
        </p:nvSpPr>
        <p:spPr>
          <a:xfrm>
            <a:off x="5181600" y="1600200"/>
            <a:ext cx="5943600" cy="3657600"/>
          </a:xfrm>
          <a:prstGeom prst="rect">
            <a:avLst/>
          </a:prstGeom>
        </p:spPr>
        <p:txBody>
          <a:bodyPr/>
          <a:lstStyle>
            <a:lvl1pPr>
              <a:defRPr sz="2400" kern="0">
                <a:solidFill>
                  <a:schemeClr val="bg1"/>
                </a:solidFill>
              </a:defRPr>
            </a:lvl1pPr>
            <a:lvl2pPr>
              <a:defRPr sz="2400" kern="0">
                <a:solidFill>
                  <a:schemeClr val="bg1"/>
                </a:solidFill>
              </a:defRPr>
            </a:lvl2pPr>
            <a:lvl3pPr>
              <a:defRPr sz="2400" kern="0">
                <a:solidFill>
                  <a:schemeClr val="bg1"/>
                </a:solidFill>
              </a:defRPr>
            </a:lvl3pPr>
            <a:lvl4pPr>
              <a:defRPr sz="2400" kern="0">
                <a:solidFill>
                  <a:schemeClr val="bg1"/>
                </a:solidFill>
              </a:defRPr>
            </a:lvl4pPr>
            <a:lvl5pPr>
              <a:defRPr sz="2400" kern="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 Placeholder 2">
            <a:extLst>
              <a:ext uri="{FF2B5EF4-FFF2-40B4-BE49-F238E27FC236}">
                <a16:creationId xmlns:a16="http://schemas.microsoft.com/office/drawing/2014/main" id="{56E69332-86EE-1A4F-680D-EE37F7CA7543}"/>
              </a:ext>
            </a:extLst>
          </p:cNvPr>
          <p:cNvSpPr>
            <a:spLocks noGrp="1"/>
          </p:cNvSpPr>
          <p:nvPr>
            <p:ph type="body" idx="1" hasCustomPrompt="1"/>
          </p:nvPr>
        </p:nvSpPr>
        <p:spPr>
          <a:xfrm>
            <a:off x="533400" y="1686560"/>
            <a:ext cx="2829560" cy="1148079"/>
          </a:xfrm>
          <a:prstGeom prst="rect">
            <a:avLst/>
          </a:prstGeom>
        </p:spPr>
        <p:txBody>
          <a:bodyPr>
            <a:normAutofit/>
          </a:bodyPr>
          <a:lstStyle>
            <a:lvl1pPr marL="0" indent="0" algn="l">
              <a:buNone/>
              <a:defRPr sz="2400" b="0" kern="0" baseline="0">
                <a:solidFill>
                  <a:schemeClr val="tx2">
                    <a:lumMod val="9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Type subhead, if needed, in sentence case</a:t>
            </a:r>
          </a:p>
        </p:txBody>
      </p:sp>
    </p:spTree>
    <p:extLst>
      <p:ext uri="{BB962C8B-B14F-4D97-AF65-F5344CB8AC3E}">
        <p14:creationId xmlns:p14="http://schemas.microsoft.com/office/powerpoint/2010/main" val="171330837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alf-Slide Blue Right">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8D9091-6E6A-2DAE-096C-8EAA3F5A214B}"/>
              </a:ext>
            </a:extLst>
          </p:cNvPr>
          <p:cNvSpPr/>
          <p:nvPr userDrawn="1"/>
        </p:nvSpPr>
        <p:spPr>
          <a:xfrm>
            <a:off x="4267200" y="0"/>
            <a:ext cx="792738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kern="0" baseline="0" dirty="0"/>
          </a:p>
        </p:txBody>
      </p:sp>
      <p:sp>
        <p:nvSpPr>
          <p:cNvPr id="2" name="Title 1">
            <a:extLst>
              <a:ext uri="{FF2B5EF4-FFF2-40B4-BE49-F238E27FC236}">
                <a16:creationId xmlns:a16="http://schemas.microsoft.com/office/drawing/2014/main" id="{990B8C4C-B33B-E6EB-F654-135F742D9E11}"/>
              </a:ext>
            </a:extLst>
          </p:cNvPr>
          <p:cNvSpPr>
            <a:spLocks noGrp="1"/>
          </p:cNvSpPr>
          <p:nvPr>
            <p:ph type="title" hasCustomPrompt="1"/>
          </p:nvPr>
        </p:nvSpPr>
        <p:spPr>
          <a:xfrm>
            <a:off x="533400" y="2819400"/>
            <a:ext cx="2743200" cy="495300"/>
          </a:xfrm>
          <a:prstGeom prst="rect">
            <a:avLst/>
          </a:prstGeom>
        </p:spPr>
        <p:txBody>
          <a:bodyPr anchor="b"/>
          <a:lstStyle>
            <a:lvl1pPr algn="l">
              <a:defRPr sz="3000" kern="0" baseline="0"/>
            </a:lvl1pPr>
          </a:lstStyle>
          <a:p>
            <a:r>
              <a:rPr lang="en-US" dirty="0"/>
              <a:t>Agenda</a:t>
            </a:r>
          </a:p>
        </p:txBody>
      </p:sp>
      <p:sp>
        <p:nvSpPr>
          <p:cNvPr id="3" name="Text Placeholder 3">
            <a:extLst>
              <a:ext uri="{FF2B5EF4-FFF2-40B4-BE49-F238E27FC236}">
                <a16:creationId xmlns:a16="http://schemas.microsoft.com/office/drawing/2014/main" id="{03E7C8EB-ECEB-A1B1-C27C-AAE12F05256A}"/>
              </a:ext>
            </a:extLst>
          </p:cNvPr>
          <p:cNvSpPr>
            <a:spLocks noGrp="1"/>
          </p:cNvSpPr>
          <p:nvPr>
            <p:ph type="body" sz="half" idx="2" hasCustomPrompt="1"/>
          </p:nvPr>
        </p:nvSpPr>
        <p:spPr>
          <a:xfrm>
            <a:off x="533401" y="3398549"/>
            <a:ext cx="2743200" cy="563851"/>
          </a:xfrm>
          <a:prstGeom prst="rect">
            <a:avLst/>
          </a:prstGeom>
        </p:spPr>
        <p:txBody>
          <a:bodyPr>
            <a:noAutofit/>
          </a:bodyPr>
          <a:lstStyle>
            <a:lvl1pPr marL="0" indent="0" algn="l">
              <a:buNone/>
              <a:defRPr sz="1800" b="0" kern="0" baseline="0">
                <a:solidFill>
                  <a:schemeClr val="accent2"/>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Type subhead, if needed, in sentence case</a:t>
            </a:r>
          </a:p>
        </p:txBody>
      </p:sp>
      <p:sp>
        <p:nvSpPr>
          <p:cNvPr id="6" name="Text Placeholder 5">
            <a:extLst>
              <a:ext uri="{FF2B5EF4-FFF2-40B4-BE49-F238E27FC236}">
                <a16:creationId xmlns:a16="http://schemas.microsoft.com/office/drawing/2014/main" id="{A1F7CD06-C544-7402-0540-824D78376FF0}"/>
              </a:ext>
            </a:extLst>
          </p:cNvPr>
          <p:cNvSpPr>
            <a:spLocks noGrp="1"/>
          </p:cNvSpPr>
          <p:nvPr>
            <p:ph type="body" sz="quarter" idx="10"/>
          </p:nvPr>
        </p:nvSpPr>
        <p:spPr>
          <a:xfrm>
            <a:off x="5181600" y="1600200"/>
            <a:ext cx="5486400" cy="3581400"/>
          </a:xfrm>
          <a:prstGeom prst="rect">
            <a:avLst/>
          </a:prstGeo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Graphic 3">
            <a:extLst>
              <a:ext uri="{FF2B5EF4-FFF2-40B4-BE49-F238E27FC236}">
                <a16:creationId xmlns:a16="http://schemas.microsoft.com/office/drawing/2014/main" id="{B625DDC8-47A7-FC44-DDBF-347ED057DE2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gray">
          <a:xfrm>
            <a:off x="609601" y="717397"/>
            <a:ext cx="1326172" cy="273203"/>
          </a:xfrm>
          <a:prstGeom prst="rect">
            <a:avLst/>
          </a:prstGeom>
        </p:spPr>
      </p:pic>
    </p:spTree>
    <p:extLst>
      <p:ext uri="{BB962C8B-B14F-4D97-AF65-F5344CB8AC3E}">
        <p14:creationId xmlns:p14="http://schemas.microsoft.com/office/powerpoint/2010/main" val="3136065808"/>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T A LAYOUT, Light conten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A0B7A9F-176E-4AC2-B356-16B92FD77F1C}"/>
              </a:ext>
            </a:extLst>
          </p:cNvPr>
          <p:cNvSpPr>
            <a:spLocks noGrp="1"/>
          </p:cNvSpPr>
          <p:nvPr>
            <p:ph type="ftr" sz="quarter" idx="11"/>
          </p:nvPr>
        </p:nvSpPr>
        <p:spPr>
          <a:xfrm>
            <a:off x="381000" y="6521380"/>
            <a:ext cx="3771900" cy="218940"/>
          </a:xfrm>
          <a:prstGeom prst="rect">
            <a:avLst/>
          </a:prstGeom>
        </p:spPr>
        <p:txBody>
          <a:bodyPr/>
          <a:lstStyle/>
          <a:p>
            <a:r>
              <a:rPr lang="en-US" b="1">
                <a:latin typeface="Franklin Gothic Demi" panose="020B0603020102020204" pitchFamily="34" charset="0"/>
              </a:rPr>
              <a:t>© 2023 Aha Media </a:t>
            </a:r>
          </a:p>
        </p:txBody>
      </p:sp>
      <p:sp>
        <p:nvSpPr>
          <p:cNvPr id="5" name="Slide Number Placeholder 4">
            <a:extLst>
              <a:ext uri="{FF2B5EF4-FFF2-40B4-BE49-F238E27FC236}">
                <a16:creationId xmlns:a16="http://schemas.microsoft.com/office/drawing/2014/main" id="{1E0DE273-67C3-42DD-BF63-B0B35C6A683E}"/>
              </a:ext>
            </a:extLst>
          </p:cNvPr>
          <p:cNvSpPr>
            <a:spLocks noGrp="1"/>
          </p:cNvSpPr>
          <p:nvPr>
            <p:ph type="sldNum" sz="quarter" idx="12"/>
          </p:nvPr>
        </p:nvSpPr>
        <p:spPr>
          <a:xfrm>
            <a:off x="9944100" y="6515100"/>
            <a:ext cx="1905000" cy="206378"/>
          </a:xfrm>
          <a:prstGeom prst="rect">
            <a:avLst/>
          </a:prstGeom>
        </p:spPr>
        <p:txBody>
          <a:bodyPr/>
          <a:lstStyle/>
          <a:p>
            <a:fld id="{6CBEF964-5324-4AB0-BDF8-A5994398FE54}" type="slidenum">
              <a:rPr lang="en-US" smtClean="0"/>
              <a:pPr/>
              <a:t>‹#›</a:t>
            </a:fld>
            <a:endParaRPr lang="en-US"/>
          </a:p>
        </p:txBody>
      </p:sp>
      <p:sp>
        <p:nvSpPr>
          <p:cNvPr id="6" name="Rectangle 5">
            <a:extLst>
              <a:ext uri="{FF2B5EF4-FFF2-40B4-BE49-F238E27FC236}">
                <a16:creationId xmlns:a16="http://schemas.microsoft.com/office/drawing/2014/main" id="{86634FD2-43C5-4C5E-B6ED-49BEB1DA91C8}"/>
              </a:ext>
            </a:extLst>
          </p:cNvPr>
          <p:cNvSpPr/>
          <p:nvPr userDrawn="1"/>
        </p:nvSpPr>
        <p:spPr>
          <a:xfrm>
            <a:off x="0" y="0"/>
            <a:ext cx="12192000" cy="6858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800" b="0" i="0">
                <a:latin typeface="+mj-lt"/>
              </a:rPr>
              <a:t>Light Content Layouts</a:t>
            </a:r>
          </a:p>
        </p:txBody>
      </p:sp>
    </p:spTree>
    <p:extLst>
      <p:ext uri="{BB962C8B-B14F-4D97-AF65-F5344CB8AC3E}">
        <p14:creationId xmlns:p14="http://schemas.microsoft.com/office/powerpoint/2010/main" val="1699078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Internal">
    <p:bg>
      <p:bgPr>
        <a:solidFill>
          <a:schemeClr val="tx1"/>
        </a:solidFill>
        <a:effectLst/>
      </p:bgPr>
    </p:bg>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B4D4D49F-CF0F-BC39-4F86-4B6E34DA6C99}"/>
              </a:ext>
            </a:extLst>
          </p:cNvPr>
          <p:cNvSpPr>
            <a:spLocks noGrp="1"/>
          </p:cNvSpPr>
          <p:nvPr>
            <p:ph type="body" sz="quarter" idx="13" hasCustomPrompt="1"/>
          </p:nvPr>
        </p:nvSpPr>
        <p:spPr>
          <a:xfrm>
            <a:off x="1447800" y="2590800"/>
            <a:ext cx="3657600" cy="952500"/>
          </a:xfrm>
          <a:prstGeom prst="rect">
            <a:avLst/>
          </a:prstGeom>
        </p:spPr>
        <p:txBody>
          <a:bodyPr>
            <a:noAutofit/>
          </a:bodyPr>
          <a:lstStyle>
            <a:lvl1pPr>
              <a:defRPr sz="3600" b="0" kern="0" baseline="0">
                <a:ln>
                  <a:noFill/>
                </a:ln>
                <a:solidFill>
                  <a:srgbClr val="3C3C3C"/>
                </a:solidFill>
                <a:latin typeface="+mj-lt"/>
              </a:defRPr>
            </a:lvl1pPr>
            <a:lvl5pPr marL="685800" indent="0">
              <a:buNone/>
              <a:defRPr/>
            </a:lvl5pPr>
          </a:lstStyle>
          <a:p>
            <a:pPr lvl="0"/>
            <a:r>
              <a:rPr lang="en-US" dirty="0"/>
              <a:t>Type Header in Title Case</a:t>
            </a:r>
          </a:p>
        </p:txBody>
      </p:sp>
      <p:sp>
        <p:nvSpPr>
          <p:cNvPr id="3" name="Text Placeholder 3">
            <a:extLst>
              <a:ext uri="{FF2B5EF4-FFF2-40B4-BE49-F238E27FC236}">
                <a16:creationId xmlns:a16="http://schemas.microsoft.com/office/drawing/2014/main" id="{854E0C61-5534-817C-EE19-336F9E66F45F}"/>
              </a:ext>
            </a:extLst>
          </p:cNvPr>
          <p:cNvSpPr>
            <a:spLocks noGrp="1"/>
          </p:cNvSpPr>
          <p:nvPr>
            <p:ph type="body" sz="half" idx="2" hasCustomPrompt="1"/>
          </p:nvPr>
        </p:nvSpPr>
        <p:spPr>
          <a:xfrm>
            <a:off x="1447800" y="3676650"/>
            <a:ext cx="3657600" cy="666750"/>
          </a:xfrm>
          <a:prstGeom prst="rect">
            <a:avLst/>
          </a:prstGeom>
        </p:spPr>
        <p:txBody>
          <a:bodyPr>
            <a:noAutofit/>
          </a:bodyPr>
          <a:lstStyle>
            <a:lvl1pPr marL="0" indent="0" algn="l">
              <a:buNone/>
              <a:defRPr sz="2400" b="0" kern="0" baseline="0">
                <a:solidFill>
                  <a:schemeClr val="accent2"/>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Type subhead, if needed, </a:t>
            </a:r>
            <a:br>
              <a:rPr lang="en-US" dirty="0"/>
            </a:br>
            <a:r>
              <a:rPr lang="en-US" dirty="0"/>
              <a:t>in sentence case</a:t>
            </a:r>
          </a:p>
          <a:p>
            <a:pPr lvl="0"/>
            <a:endParaRPr lang="en-US" dirty="0"/>
          </a:p>
        </p:txBody>
      </p:sp>
      <p:sp>
        <p:nvSpPr>
          <p:cNvPr id="7" name="Footer Placeholder 4">
            <a:extLst>
              <a:ext uri="{FF2B5EF4-FFF2-40B4-BE49-F238E27FC236}">
                <a16:creationId xmlns:a16="http://schemas.microsoft.com/office/drawing/2014/main" id="{77D9239D-081D-CE99-397D-99FC86892468}"/>
              </a:ext>
            </a:extLst>
          </p:cNvPr>
          <p:cNvSpPr>
            <a:spLocks noGrp="1"/>
          </p:cNvSpPr>
          <p:nvPr>
            <p:ph type="ftr" sz="quarter" idx="3"/>
          </p:nvPr>
        </p:nvSpPr>
        <p:spPr>
          <a:xfrm>
            <a:off x="533400" y="6102280"/>
            <a:ext cx="3771900" cy="260420"/>
          </a:xfrm>
          <a:prstGeom prst="rect">
            <a:avLst/>
          </a:prstGeom>
        </p:spPr>
        <p:txBody>
          <a:bodyPr/>
          <a:lstStyle>
            <a:lvl1pPr>
              <a:defRPr sz="1100">
                <a:solidFill>
                  <a:schemeClr val="tx2">
                    <a:lumMod val="50000"/>
                  </a:schemeClr>
                </a:solidFill>
              </a:defRPr>
            </a:lvl1pPr>
          </a:lstStyle>
          <a:p>
            <a:r>
              <a:rPr lang="en-US"/>
              <a:t>© 2023 Aha Media </a:t>
            </a:r>
          </a:p>
        </p:txBody>
      </p:sp>
      <p:sp>
        <p:nvSpPr>
          <p:cNvPr id="8" name="Slide Number Placeholder 5">
            <a:extLst>
              <a:ext uri="{FF2B5EF4-FFF2-40B4-BE49-F238E27FC236}">
                <a16:creationId xmlns:a16="http://schemas.microsoft.com/office/drawing/2014/main" id="{DF14230B-846C-2194-9CED-5E8393B5C7D0}"/>
              </a:ext>
            </a:extLst>
          </p:cNvPr>
          <p:cNvSpPr>
            <a:spLocks noGrp="1"/>
          </p:cNvSpPr>
          <p:nvPr>
            <p:ph type="sldNum" sz="quarter" idx="4"/>
          </p:nvPr>
        </p:nvSpPr>
        <p:spPr>
          <a:xfrm>
            <a:off x="9753600" y="6096000"/>
            <a:ext cx="1905000" cy="206378"/>
          </a:xfrm>
          <a:prstGeom prst="rect">
            <a:avLst/>
          </a:prstGeom>
        </p:spPr>
        <p:txBody>
          <a:bodyPr/>
          <a:lstStyle>
            <a:lvl1pPr algn="r">
              <a:defRPr sz="1100">
                <a:solidFill>
                  <a:schemeClr val="tx2">
                    <a:lumMod val="50000"/>
                  </a:schemeClr>
                </a:solidFill>
              </a:defRPr>
            </a:lvl1pPr>
          </a:lstStyle>
          <a:p>
            <a:fld id="{6CBEF964-5324-4AB0-BDF8-A5994398FE54}" type="slidenum">
              <a:rPr lang="en-US" smtClean="0"/>
              <a:pPr/>
              <a:t>‹#›</a:t>
            </a:fld>
            <a:endParaRPr lang="en-US"/>
          </a:p>
        </p:txBody>
      </p:sp>
    </p:spTree>
    <p:extLst>
      <p:ext uri="{BB962C8B-B14F-4D97-AF65-F5344CB8AC3E}">
        <p14:creationId xmlns:p14="http://schemas.microsoft.com/office/powerpoint/2010/main" val="1313836830"/>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ernal Half-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869AC-FB34-4C77-BF01-3D247A3DA07A}"/>
              </a:ext>
            </a:extLst>
          </p:cNvPr>
          <p:cNvSpPr>
            <a:spLocks noGrp="1"/>
          </p:cNvSpPr>
          <p:nvPr>
            <p:ph type="title" hasCustomPrompt="1"/>
          </p:nvPr>
        </p:nvSpPr>
        <p:spPr>
          <a:xfrm>
            <a:off x="533400" y="2514600"/>
            <a:ext cx="2743200" cy="1257300"/>
          </a:xfrm>
          <a:prstGeom prst="rect">
            <a:avLst/>
          </a:prstGeom>
        </p:spPr>
        <p:txBody>
          <a:bodyPr anchor="b"/>
          <a:lstStyle>
            <a:lvl1pPr algn="l">
              <a:defRPr sz="3000" kern="0" spc="0" baseline="0"/>
            </a:lvl1pPr>
          </a:lstStyle>
          <a:p>
            <a:r>
              <a:rPr lang="en-US" dirty="0"/>
              <a:t>Type Insightful Header in Title Case</a:t>
            </a:r>
          </a:p>
        </p:txBody>
      </p:sp>
      <p:sp>
        <p:nvSpPr>
          <p:cNvPr id="4" name="Text Placeholder 3">
            <a:extLst>
              <a:ext uri="{FF2B5EF4-FFF2-40B4-BE49-F238E27FC236}">
                <a16:creationId xmlns:a16="http://schemas.microsoft.com/office/drawing/2014/main" id="{6A927ED5-8119-4F8A-9D31-3FDC527AD105}"/>
              </a:ext>
            </a:extLst>
          </p:cNvPr>
          <p:cNvSpPr>
            <a:spLocks noGrp="1"/>
          </p:cNvSpPr>
          <p:nvPr>
            <p:ph type="body" sz="half" idx="2" hasCustomPrompt="1"/>
          </p:nvPr>
        </p:nvSpPr>
        <p:spPr>
          <a:xfrm>
            <a:off x="533401" y="3855749"/>
            <a:ext cx="2743200" cy="563851"/>
          </a:xfrm>
          <a:prstGeom prst="rect">
            <a:avLst/>
          </a:prstGeom>
        </p:spPr>
        <p:txBody>
          <a:bodyPr>
            <a:noAutofit/>
          </a:bodyPr>
          <a:lstStyle>
            <a:lvl1pPr marL="0" indent="0" algn="l">
              <a:buNone/>
              <a:defRPr sz="1800" b="0" kern="0" baseline="0">
                <a:solidFill>
                  <a:schemeClr val="accent2"/>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Type subhead, if needed, in sentence case</a:t>
            </a:r>
          </a:p>
        </p:txBody>
      </p:sp>
      <p:sp>
        <p:nvSpPr>
          <p:cNvPr id="7" name="Bar">
            <a:extLst>
              <a:ext uri="{FF2B5EF4-FFF2-40B4-BE49-F238E27FC236}">
                <a16:creationId xmlns:a16="http://schemas.microsoft.com/office/drawing/2014/main" id="{BE1AF05A-5C18-A09B-D494-F3353C7A2532}"/>
              </a:ext>
            </a:extLst>
          </p:cNvPr>
          <p:cNvSpPr/>
          <p:nvPr userDrawn="1"/>
        </p:nvSpPr>
        <p:spPr>
          <a:xfrm>
            <a:off x="4191000" y="304800"/>
            <a:ext cx="82050" cy="6210300"/>
          </a:xfrm>
          <a:prstGeom prst="roundRect">
            <a:avLst>
              <a:gd name="adj" fmla="val 50000"/>
            </a:avLst>
          </a:prstGeom>
          <a:gradFill flip="none" rotWithShape="1">
            <a:gsLst>
              <a:gs pos="24000">
                <a:schemeClr val="accent4"/>
              </a:gs>
              <a:gs pos="51000">
                <a:schemeClr val="accent2"/>
              </a:gs>
              <a:gs pos="78000">
                <a:schemeClr val="accent1"/>
              </a:gs>
              <a:gs pos="0">
                <a:srgbClr val="B9E0DE"/>
              </a:gs>
              <a:gs pos="100000">
                <a:schemeClr val="accent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latin typeface="Franklin Gothic Demi" panose="020B0603020102020204" pitchFamily="34" charset="0"/>
            </a:endParaRPr>
          </a:p>
        </p:txBody>
      </p:sp>
      <p:sp>
        <p:nvSpPr>
          <p:cNvPr id="3" name="Footer Placeholder 4">
            <a:extLst>
              <a:ext uri="{FF2B5EF4-FFF2-40B4-BE49-F238E27FC236}">
                <a16:creationId xmlns:a16="http://schemas.microsoft.com/office/drawing/2014/main" id="{12E707C7-8FEA-7D92-0A44-F80E3928A660}"/>
              </a:ext>
            </a:extLst>
          </p:cNvPr>
          <p:cNvSpPr>
            <a:spLocks noGrp="1"/>
          </p:cNvSpPr>
          <p:nvPr>
            <p:ph type="ftr" sz="quarter" idx="3"/>
          </p:nvPr>
        </p:nvSpPr>
        <p:spPr>
          <a:xfrm>
            <a:off x="533400" y="6102280"/>
            <a:ext cx="3771900" cy="260420"/>
          </a:xfrm>
          <a:prstGeom prst="rect">
            <a:avLst/>
          </a:prstGeom>
        </p:spPr>
        <p:txBody>
          <a:bodyPr/>
          <a:lstStyle>
            <a:lvl1pPr>
              <a:defRPr sz="1100">
                <a:solidFill>
                  <a:schemeClr val="bg2">
                    <a:lumMod val="50000"/>
                  </a:schemeClr>
                </a:solidFill>
              </a:defRPr>
            </a:lvl1pPr>
          </a:lstStyle>
          <a:p>
            <a:r>
              <a:rPr lang="en-US"/>
              <a:t>© 2023 Aha Media </a:t>
            </a:r>
          </a:p>
        </p:txBody>
      </p:sp>
      <p:sp>
        <p:nvSpPr>
          <p:cNvPr id="5" name="Slide Number Placeholder 5">
            <a:extLst>
              <a:ext uri="{FF2B5EF4-FFF2-40B4-BE49-F238E27FC236}">
                <a16:creationId xmlns:a16="http://schemas.microsoft.com/office/drawing/2014/main" id="{3CB5622D-4BFB-E893-407B-BD663A2F395B}"/>
              </a:ext>
            </a:extLst>
          </p:cNvPr>
          <p:cNvSpPr>
            <a:spLocks noGrp="1"/>
          </p:cNvSpPr>
          <p:nvPr>
            <p:ph type="sldNum" sz="quarter" idx="4"/>
          </p:nvPr>
        </p:nvSpPr>
        <p:spPr>
          <a:xfrm>
            <a:off x="9753600" y="6096000"/>
            <a:ext cx="1905000" cy="206378"/>
          </a:xfrm>
          <a:prstGeom prst="rect">
            <a:avLst/>
          </a:prstGeom>
        </p:spPr>
        <p:txBody>
          <a:bodyPr/>
          <a:lstStyle>
            <a:lvl1pPr algn="r">
              <a:defRPr sz="1100">
                <a:solidFill>
                  <a:schemeClr val="bg2">
                    <a:lumMod val="50000"/>
                  </a:schemeClr>
                </a:solidFill>
              </a:defRPr>
            </a:lvl1pPr>
          </a:lstStyle>
          <a:p>
            <a:fld id="{6CBEF964-5324-4AB0-BDF8-A5994398FE54}" type="slidenum">
              <a:rPr lang="en-US" smtClean="0"/>
              <a:pPr/>
              <a:t>‹#›</a:t>
            </a:fld>
            <a:endParaRPr lang="en-US"/>
          </a:p>
        </p:txBody>
      </p:sp>
    </p:spTree>
    <p:extLst>
      <p:ext uri="{BB962C8B-B14F-4D97-AF65-F5344CB8AC3E}">
        <p14:creationId xmlns:p14="http://schemas.microsoft.com/office/powerpoint/2010/main" val="1750746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ernal Half-Slide Mockup">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A29776A-1402-B3E3-3A66-DD8AE187DA1E}"/>
              </a:ext>
            </a:extLst>
          </p:cNvPr>
          <p:cNvGrpSpPr/>
          <p:nvPr userDrawn="1"/>
        </p:nvGrpSpPr>
        <p:grpSpPr>
          <a:xfrm>
            <a:off x="4419600" y="-66691"/>
            <a:ext cx="8219277" cy="11572890"/>
            <a:chOff x="4299858" y="-66691"/>
            <a:chExt cx="8219277" cy="11572890"/>
          </a:xfrm>
        </p:grpSpPr>
        <p:pic>
          <p:nvPicPr>
            <p:cNvPr id="9" name="Picture 8" descr="A close up of a ramp&#10;&#10;Description automatically generated">
              <a:extLst>
                <a:ext uri="{FF2B5EF4-FFF2-40B4-BE49-F238E27FC236}">
                  <a16:creationId xmlns:a16="http://schemas.microsoft.com/office/drawing/2014/main" id="{317A34A1-28DA-8C1E-0750-ED5026FEB1BE}"/>
                </a:ext>
              </a:extLst>
            </p:cNvPr>
            <p:cNvPicPr>
              <a:picLocks noChangeAspect="1"/>
            </p:cNvPicPr>
            <p:nvPr/>
          </p:nvPicPr>
          <p:blipFill>
            <a:blip r:embed="rId2"/>
            <a:stretch>
              <a:fillRect/>
            </a:stretch>
          </p:blipFill>
          <p:spPr>
            <a:xfrm rot="10800000">
              <a:off x="4299858" y="5842740"/>
              <a:ext cx="8219277" cy="5663459"/>
            </a:xfrm>
            <a:prstGeom prst="rect">
              <a:avLst/>
            </a:prstGeom>
          </p:spPr>
        </p:pic>
        <p:pic>
          <p:nvPicPr>
            <p:cNvPr id="8" name="Picture 7" descr="A close up of a ramp&#10;&#10;Description automatically generated">
              <a:extLst>
                <a:ext uri="{FF2B5EF4-FFF2-40B4-BE49-F238E27FC236}">
                  <a16:creationId xmlns:a16="http://schemas.microsoft.com/office/drawing/2014/main" id="{2BC439E6-D1FA-7A77-477D-5D971CFC6E2B}"/>
                </a:ext>
              </a:extLst>
            </p:cNvPr>
            <p:cNvPicPr>
              <a:picLocks noChangeAspect="1"/>
            </p:cNvPicPr>
            <p:nvPr/>
          </p:nvPicPr>
          <p:blipFill>
            <a:blip r:embed="rId2"/>
            <a:stretch>
              <a:fillRect/>
            </a:stretch>
          </p:blipFill>
          <p:spPr>
            <a:xfrm rot="10800000">
              <a:off x="4299858" y="-66691"/>
              <a:ext cx="8219277" cy="5663459"/>
            </a:xfrm>
            <a:prstGeom prst="rect">
              <a:avLst/>
            </a:prstGeom>
          </p:spPr>
        </p:pic>
      </p:grpSp>
      <p:sp>
        <p:nvSpPr>
          <p:cNvPr id="2" name="Title 1">
            <a:extLst>
              <a:ext uri="{FF2B5EF4-FFF2-40B4-BE49-F238E27FC236}">
                <a16:creationId xmlns:a16="http://schemas.microsoft.com/office/drawing/2014/main" id="{010869AC-FB34-4C77-BF01-3D247A3DA07A}"/>
              </a:ext>
            </a:extLst>
          </p:cNvPr>
          <p:cNvSpPr>
            <a:spLocks noGrp="1"/>
          </p:cNvSpPr>
          <p:nvPr>
            <p:ph type="title" hasCustomPrompt="1"/>
          </p:nvPr>
        </p:nvSpPr>
        <p:spPr>
          <a:xfrm>
            <a:off x="533400" y="2514600"/>
            <a:ext cx="2743200" cy="1257300"/>
          </a:xfrm>
          <a:prstGeom prst="rect">
            <a:avLst/>
          </a:prstGeom>
        </p:spPr>
        <p:txBody>
          <a:bodyPr anchor="b"/>
          <a:lstStyle>
            <a:lvl1pPr algn="l">
              <a:defRPr sz="3000" kern="0" spc="0" baseline="0"/>
            </a:lvl1pPr>
          </a:lstStyle>
          <a:p>
            <a:r>
              <a:rPr lang="en-US" dirty="0"/>
              <a:t>Type Insightful Header in Title Case</a:t>
            </a:r>
          </a:p>
        </p:txBody>
      </p:sp>
      <p:sp>
        <p:nvSpPr>
          <p:cNvPr id="4" name="Text Placeholder 3">
            <a:extLst>
              <a:ext uri="{FF2B5EF4-FFF2-40B4-BE49-F238E27FC236}">
                <a16:creationId xmlns:a16="http://schemas.microsoft.com/office/drawing/2014/main" id="{6A927ED5-8119-4F8A-9D31-3FDC527AD105}"/>
              </a:ext>
            </a:extLst>
          </p:cNvPr>
          <p:cNvSpPr>
            <a:spLocks noGrp="1"/>
          </p:cNvSpPr>
          <p:nvPr>
            <p:ph type="body" sz="half" idx="2" hasCustomPrompt="1"/>
          </p:nvPr>
        </p:nvSpPr>
        <p:spPr>
          <a:xfrm>
            <a:off x="533401" y="3855749"/>
            <a:ext cx="2743200" cy="563851"/>
          </a:xfrm>
          <a:prstGeom prst="rect">
            <a:avLst/>
          </a:prstGeom>
        </p:spPr>
        <p:txBody>
          <a:bodyPr>
            <a:noAutofit/>
          </a:bodyPr>
          <a:lstStyle>
            <a:lvl1pPr marL="0" indent="0" algn="l">
              <a:buNone/>
              <a:defRPr sz="1800" b="0" kern="0" baseline="0">
                <a:solidFill>
                  <a:schemeClr val="accent2"/>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Type subhead, if needed, in sentence case</a:t>
            </a:r>
          </a:p>
        </p:txBody>
      </p:sp>
      <p:sp>
        <p:nvSpPr>
          <p:cNvPr id="7" name="Bar">
            <a:extLst>
              <a:ext uri="{FF2B5EF4-FFF2-40B4-BE49-F238E27FC236}">
                <a16:creationId xmlns:a16="http://schemas.microsoft.com/office/drawing/2014/main" id="{BE1AF05A-5C18-A09B-D494-F3353C7A2532}"/>
              </a:ext>
            </a:extLst>
          </p:cNvPr>
          <p:cNvSpPr/>
          <p:nvPr userDrawn="1"/>
        </p:nvSpPr>
        <p:spPr>
          <a:xfrm>
            <a:off x="4191000" y="304800"/>
            <a:ext cx="82050" cy="6210300"/>
          </a:xfrm>
          <a:prstGeom prst="roundRect">
            <a:avLst>
              <a:gd name="adj" fmla="val 50000"/>
            </a:avLst>
          </a:prstGeom>
          <a:gradFill flip="none" rotWithShape="1">
            <a:gsLst>
              <a:gs pos="24000">
                <a:schemeClr val="accent4"/>
              </a:gs>
              <a:gs pos="51000">
                <a:schemeClr val="accent2"/>
              </a:gs>
              <a:gs pos="78000">
                <a:schemeClr val="accent1"/>
              </a:gs>
              <a:gs pos="0">
                <a:srgbClr val="B9E0DE"/>
              </a:gs>
              <a:gs pos="100000">
                <a:schemeClr val="accent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latin typeface="Franklin Gothic Demi" panose="020B0603020102020204" pitchFamily="34" charset="0"/>
            </a:endParaRPr>
          </a:p>
        </p:txBody>
      </p:sp>
      <p:sp>
        <p:nvSpPr>
          <p:cNvPr id="5" name="Footer Placeholder 4">
            <a:extLst>
              <a:ext uri="{FF2B5EF4-FFF2-40B4-BE49-F238E27FC236}">
                <a16:creationId xmlns:a16="http://schemas.microsoft.com/office/drawing/2014/main" id="{F612D065-3CE6-89AC-1DE8-0590D93537A2}"/>
              </a:ext>
            </a:extLst>
          </p:cNvPr>
          <p:cNvSpPr>
            <a:spLocks noGrp="1"/>
          </p:cNvSpPr>
          <p:nvPr>
            <p:ph type="ftr" sz="quarter" idx="3"/>
          </p:nvPr>
        </p:nvSpPr>
        <p:spPr>
          <a:xfrm>
            <a:off x="533400" y="6102280"/>
            <a:ext cx="3771900" cy="260420"/>
          </a:xfrm>
          <a:prstGeom prst="rect">
            <a:avLst/>
          </a:prstGeom>
        </p:spPr>
        <p:txBody>
          <a:bodyPr/>
          <a:lstStyle>
            <a:lvl1pPr>
              <a:defRPr sz="1100">
                <a:solidFill>
                  <a:schemeClr val="bg2">
                    <a:lumMod val="50000"/>
                  </a:schemeClr>
                </a:solidFill>
              </a:defRPr>
            </a:lvl1pPr>
          </a:lstStyle>
          <a:p>
            <a:r>
              <a:rPr lang="en-US"/>
              <a:t>© 2023 Aha Media </a:t>
            </a:r>
          </a:p>
        </p:txBody>
      </p:sp>
      <p:sp>
        <p:nvSpPr>
          <p:cNvPr id="10" name="Slide Number Placeholder 5">
            <a:extLst>
              <a:ext uri="{FF2B5EF4-FFF2-40B4-BE49-F238E27FC236}">
                <a16:creationId xmlns:a16="http://schemas.microsoft.com/office/drawing/2014/main" id="{3265D5FF-BA74-DABC-9366-ED9628209DFF}"/>
              </a:ext>
            </a:extLst>
          </p:cNvPr>
          <p:cNvSpPr>
            <a:spLocks noGrp="1"/>
          </p:cNvSpPr>
          <p:nvPr>
            <p:ph type="sldNum" sz="quarter" idx="4"/>
          </p:nvPr>
        </p:nvSpPr>
        <p:spPr>
          <a:xfrm>
            <a:off x="9753600" y="6096000"/>
            <a:ext cx="1905000" cy="206378"/>
          </a:xfrm>
          <a:prstGeom prst="rect">
            <a:avLst/>
          </a:prstGeom>
        </p:spPr>
        <p:txBody>
          <a:bodyPr/>
          <a:lstStyle>
            <a:lvl1pPr algn="r">
              <a:defRPr sz="1100">
                <a:solidFill>
                  <a:schemeClr val="bg2">
                    <a:lumMod val="50000"/>
                  </a:schemeClr>
                </a:solidFill>
              </a:defRPr>
            </a:lvl1pPr>
          </a:lstStyle>
          <a:p>
            <a:fld id="{6CBEF964-5324-4AB0-BDF8-A5994398FE54}" type="slidenum">
              <a:rPr lang="en-US" smtClean="0"/>
              <a:pPr/>
              <a:t>‹#›</a:t>
            </a:fld>
            <a:endParaRPr lang="en-US"/>
          </a:p>
        </p:txBody>
      </p:sp>
    </p:spTree>
    <p:extLst>
      <p:ext uri="{BB962C8B-B14F-4D97-AF65-F5344CB8AC3E}">
        <p14:creationId xmlns:p14="http://schemas.microsoft.com/office/powerpoint/2010/main" val="1510894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T A LAYOUT, Style Guide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5E0F28-A2B9-924F-4009-22F3CC8F23DB}"/>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748C7705-CD0C-5D71-D832-CDF91ADCA468}"/>
              </a:ext>
            </a:extLst>
          </p:cNvPr>
          <p:cNvPicPr>
            <a:picLocks noChangeAspect="1"/>
          </p:cNvPicPr>
          <p:nvPr userDrawn="1"/>
        </p:nvPicPr>
        <p:blipFill>
          <a:blip r:embed="rId2" cstate="print">
            <a:grayscl/>
            <a:lum bright="100000"/>
            <a:extLst>
              <a:ext uri="{28A0092B-C50C-407E-A947-70E740481C1C}">
                <a14:useLocalDpi xmlns:a14="http://schemas.microsoft.com/office/drawing/2010/main"/>
              </a:ext>
            </a:extLst>
          </a:blip>
          <a:stretch>
            <a:fillRect/>
          </a:stretch>
        </p:blipFill>
        <p:spPr bwMode="white">
          <a:xfrm>
            <a:off x="609600" y="685800"/>
            <a:ext cx="990715" cy="996696"/>
          </a:xfrm>
          <a:prstGeom prst="rect">
            <a:avLst/>
          </a:prstGeom>
        </p:spPr>
      </p:pic>
      <p:pic>
        <p:nvPicPr>
          <p:cNvPr id="16" name="Graphic 15">
            <a:extLst>
              <a:ext uri="{FF2B5EF4-FFF2-40B4-BE49-F238E27FC236}">
                <a16:creationId xmlns:a16="http://schemas.microsoft.com/office/drawing/2014/main" id="{6987B67D-E0B4-5089-E698-B8DC8F75B3AB}"/>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bwMode="gray">
          <a:xfrm>
            <a:off x="6598628" y="641197"/>
            <a:ext cx="1326172" cy="273203"/>
          </a:xfrm>
          <a:prstGeom prst="rect">
            <a:avLst/>
          </a:prstGeom>
        </p:spPr>
      </p:pic>
      <p:sp>
        <p:nvSpPr>
          <p:cNvPr id="17" name="Title 5">
            <a:extLst>
              <a:ext uri="{FF2B5EF4-FFF2-40B4-BE49-F238E27FC236}">
                <a16:creationId xmlns:a16="http://schemas.microsoft.com/office/drawing/2014/main" id="{82D29192-1ADF-610F-FC79-EFBBC6CE98C6}"/>
              </a:ext>
            </a:extLst>
          </p:cNvPr>
          <p:cNvSpPr txBox="1">
            <a:spLocks/>
          </p:cNvSpPr>
          <p:nvPr userDrawn="1"/>
        </p:nvSpPr>
        <p:spPr bwMode="invGray">
          <a:xfrm>
            <a:off x="609600" y="3022402"/>
            <a:ext cx="4191000" cy="813197"/>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4000" b="0" i="0" kern="1200" cap="none" spc="-100" baseline="0">
                <a:solidFill>
                  <a:schemeClr val="bg2">
                    <a:lumMod val="25000"/>
                  </a:schemeClr>
                </a:solidFill>
                <a:latin typeface="+mj-lt"/>
                <a:ea typeface="+mj-ea"/>
                <a:cs typeface="+mj-cs"/>
              </a:defRPr>
            </a:lvl1pPr>
          </a:lstStyle>
          <a:p>
            <a:r>
              <a:rPr lang="en-US" sz="3000">
                <a:solidFill>
                  <a:schemeClr val="bg2">
                    <a:lumMod val="90000"/>
                  </a:schemeClr>
                </a:solidFill>
              </a:rPr>
              <a:t>Circle logo only </a:t>
            </a:r>
            <a:br>
              <a:rPr lang="en-US" sz="3000">
                <a:solidFill>
                  <a:schemeClr val="bg2">
                    <a:lumMod val="90000"/>
                  </a:schemeClr>
                </a:solidFill>
              </a:rPr>
            </a:br>
            <a:r>
              <a:rPr lang="en-US" sz="3000">
                <a:solidFill>
                  <a:schemeClr val="bg2">
                    <a:lumMod val="90000"/>
                  </a:schemeClr>
                </a:solidFill>
              </a:rPr>
              <a:t>on colored divider slides. </a:t>
            </a:r>
          </a:p>
        </p:txBody>
      </p:sp>
      <p:sp>
        <p:nvSpPr>
          <p:cNvPr id="18" name="Title 5">
            <a:extLst>
              <a:ext uri="{FF2B5EF4-FFF2-40B4-BE49-F238E27FC236}">
                <a16:creationId xmlns:a16="http://schemas.microsoft.com/office/drawing/2014/main" id="{1B548FF0-674B-562D-0606-4B9FC9798342}"/>
              </a:ext>
            </a:extLst>
          </p:cNvPr>
          <p:cNvSpPr txBox="1">
            <a:spLocks/>
          </p:cNvSpPr>
          <p:nvPr userDrawn="1"/>
        </p:nvSpPr>
        <p:spPr bwMode="invGray">
          <a:xfrm>
            <a:off x="6629400" y="3048000"/>
            <a:ext cx="4191000" cy="813197"/>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4000" b="0" i="0" kern="1200" cap="none" spc="-100" baseline="0">
                <a:solidFill>
                  <a:schemeClr val="bg2">
                    <a:lumMod val="25000"/>
                  </a:schemeClr>
                </a:solidFill>
                <a:latin typeface="+mj-lt"/>
                <a:ea typeface="+mj-ea"/>
                <a:cs typeface="+mj-cs"/>
              </a:defRPr>
            </a:lvl1pPr>
          </a:lstStyle>
          <a:p>
            <a:r>
              <a:rPr lang="en-US" sz="3000">
                <a:solidFill>
                  <a:schemeClr val="bg2">
                    <a:lumMod val="50000"/>
                  </a:schemeClr>
                </a:solidFill>
              </a:rPr>
              <a:t>Single line logo only </a:t>
            </a:r>
            <a:br>
              <a:rPr lang="en-US" sz="3000">
                <a:solidFill>
                  <a:schemeClr val="bg2">
                    <a:lumMod val="50000"/>
                  </a:schemeClr>
                </a:solidFill>
              </a:rPr>
            </a:br>
            <a:r>
              <a:rPr lang="en-US" sz="3000">
                <a:solidFill>
                  <a:schemeClr val="bg2">
                    <a:lumMod val="50000"/>
                  </a:schemeClr>
                </a:solidFill>
              </a:rPr>
              <a:t>on white half-slides.</a:t>
            </a:r>
          </a:p>
        </p:txBody>
      </p:sp>
      <p:sp>
        <p:nvSpPr>
          <p:cNvPr id="19" name="Slide Number Placeholder 4">
            <a:extLst>
              <a:ext uri="{FF2B5EF4-FFF2-40B4-BE49-F238E27FC236}">
                <a16:creationId xmlns:a16="http://schemas.microsoft.com/office/drawing/2014/main" id="{D4E8407F-7878-8DDD-4F2E-5AA76FD3C27A}"/>
              </a:ext>
            </a:extLst>
          </p:cNvPr>
          <p:cNvSpPr txBox="1">
            <a:spLocks/>
          </p:cNvSpPr>
          <p:nvPr userDrawn="1"/>
        </p:nvSpPr>
        <p:spPr>
          <a:xfrm>
            <a:off x="9753600" y="6096000"/>
            <a:ext cx="1905000" cy="2063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a:solidFill>
                  <a:schemeClr val="bg2">
                    <a:lumMod val="50000"/>
                  </a:schemeClr>
                </a:solidFill>
              </a:rPr>
              <a:t>Logo</a:t>
            </a:r>
          </a:p>
        </p:txBody>
      </p:sp>
    </p:spTree>
    <p:extLst>
      <p:ext uri="{BB962C8B-B14F-4D97-AF65-F5344CB8AC3E}">
        <p14:creationId xmlns:p14="http://schemas.microsoft.com/office/powerpoint/2010/main" val="319666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ternal Half-Slide Venn Diagram">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16B33C97-697B-CFFE-33C3-8FD0BE7A267D}"/>
              </a:ext>
            </a:extLst>
          </p:cNvPr>
          <p:cNvSpPr/>
          <p:nvPr userDrawn="1"/>
        </p:nvSpPr>
        <p:spPr bwMode="gray">
          <a:xfrm>
            <a:off x="6836664" y="1219200"/>
            <a:ext cx="2535936" cy="2535936"/>
          </a:xfrm>
          <a:prstGeom prst="ellipse">
            <a:avLst/>
          </a:prstGeom>
          <a:solidFill>
            <a:schemeClr val="accent3">
              <a:lumMod val="75000"/>
              <a:alpha val="0"/>
            </a:schemeClr>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Franklin Gothic Demi" panose="020B0603020102020204" pitchFamily="34" charset="0"/>
            </a:endParaRPr>
          </a:p>
          <a:p>
            <a:pPr algn="ctr"/>
            <a:endParaRPr lang="en-US" b="1">
              <a:latin typeface="Franklin Gothic Demi" panose="020B0603020102020204" pitchFamily="34" charset="0"/>
            </a:endParaRPr>
          </a:p>
          <a:p>
            <a:pPr algn="ctr"/>
            <a:endParaRPr lang="en-US" b="1">
              <a:latin typeface="Franklin Gothic Demi" panose="020B0603020102020204" pitchFamily="34" charset="0"/>
            </a:endParaRPr>
          </a:p>
          <a:p>
            <a:pPr algn="ctr"/>
            <a:endParaRPr lang="en-US" b="1">
              <a:latin typeface="Franklin Gothic Demi" panose="020B0603020102020204" pitchFamily="34" charset="0"/>
            </a:endParaRPr>
          </a:p>
        </p:txBody>
      </p:sp>
      <p:sp>
        <p:nvSpPr>
          <p:cNvPr id="22" name="Oval 21">
            <a:extLst>
              <a:ext uri="{FF2B5EF4-FFF2-40B4-BE49-F238E27FC236}">
                <a16:creationId xmlns:a16="http://schemas.microsoft.com/office/drawing/2014/main" id="{ED250547-E9F9-29D8-E865-F4F7C42C9835}"/>
              </a:ext>
            </a:extLst>
          </p:cNvPr>
          <p:cNvSpPr/>
          <p:nvPr userDrawn="1"/>
        </p:nvSpPr>
        <p:spPr bwMode="gray">
          <a:xfrm>
            <a:off x="7979664" y="3124200"/>
            <a:ext cx="2535936" cy="2535936"/>
          </a:xfrm>
          <a:prstGeom prst="ellipse">
            <a:avLst/>
          </a:prstGeom>
          <a:solidFill>
            <a:schemeClr val="accent3">
              <a:lumMod val="75000"/>
              <a:alpha val="0"/>
            </a:schemeClr>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Franklin Gothic Demi" panose="020B0603020102020204" pitchFamily="34" charset="0"/>
            </a:endParaRPr>
          </a:p>
          <a:p>
            <a:pPr algn="ctr"/>
            <a:endParaRPr lang="en-US" b="1">
              <a:latin typeface="Franklin Gothic Demi" panose="020B0603020102020204" pitchFamily="34" charset="0"/>
            </a:endParaRPr>
          </a:p>
          <a:p>
            <a:pPr algn="ctr"/>
            <a:endParaRPr lang="en-US" b="1">
              <a:latin typeface="Franklin Gothic Demi" panose="020B0603020102020204" pitchFamily="34" charset="0"/>
            </a:endParaRPr>
          </a:p>
          <a:p>
            <a:pPr algn="ctr"/>
            <a:endParaRPr lang="en-US" b="1">
              <a:latin typeface="Franklin Gothic Demi" panose="020B0603020102020204" pitchFamily="34" charset="0"/>
            </a:endParaRPr>
          </a:p>
        </p:txBody>
      </p:sp>
      <p:sp>
        <p:nvSpPr>
          <p:cNvPr id="21" name="Oval 20">
            <a:extLst>
              <a:ext uri="{FF2B5EF4-FFF2-40B4-BE49-F238E27FC236}">
                <a16:creationId xmlns:a16="http://schemas.microsoft.com/office/drawing/2014/main" id="{98979C9F-7AE2-3EF3-F816-92E48F0D915D}"/>
              </a:ext>
            </a:extLst>
          </p:cNvPr>
          <p:cNvSpPr/>
          <p:nvPr userDrawn="1"/>
        </p:nvSpPr>
        <p:spPr bwMode="gray">
          <a:xfrm>
            <a:off x="5769864" y="3124200"/>
            <a:ext cx="2536981" cy="2536981"/>
          </a:xfrm>
          <a:prstGeom prst="ellipse">
            <a:avLst/>
          </a:prstGeom>
          <a:solidFill>
            <a:schemeClr val="accent3">
              <a:lumMod val="75000"/>
              <a:alpha val="0"/>
            </a:schemeClr>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Franklin Gothic Demi" panose="020B0603020102020204" pitchFamily="34" charset="0"/>
            </a:endParaRPr>
          </a:p>
          <a:p>
            <a:pPr algn="ctr"/>
            <a:endParaRPr lang="en-US" b="1">
              <a:latin typeface="Franklin Gothic Demi" panose="020B0603020102020204" pitchFamily="34" charset="0"/>
            </a:endParaRPr>
          </a:p>
          <a:p>
            <a:pPr algn="ctr"/>
            <a:endParaRPr lang="en-US" b="1">
              <a:latin typeface="Franklin Gothic Demi" panose="020B0603020102020204" pitchFamily="34" charset="0"/>
            </a:endParaRPr>
          </a:p>
          <a:p>
            <a:pPr algn="ctr"/>
            <a:endParaRPr lang="en-US" b="1">
              <a:latin typeface="Franklin Gothic Demi" panose="020B0603020102020204" pitchFamily="34" charset="0"/>
            </a:endParaRPr>
          </a:p>
        </p:txBody>
      </p:sp>
      <p:sp>
        <p:nvSpPr>
          <p:cNvPr id="2" name="Title 1">
            <a:extLst>
              <a:ext uri="{FF2B5EF4-FFF2-40B4-BE49-F238E27FC236}">
                <a16:creationId xmlns:a16="http://schemas.microsoft.com/office/drawing/2014/main" id="{010869AC-FB34-4C77-BF01-3D247A3DA07A}"/>
              </a:ext>
            </a:extLst>
          </p:cNvPr>
          <p:cNvSpPr>
            <a:spLocks noGrp="1"/>
          </p:cNvSpPr>
          <p:nvPr>
            <p:ph type="title" hasCustomPrompt="1"/>
          </p:nvPr>
        </p:nvSpPr>
        <p:spPr>
          <a:xfrm>
            <a:off x="533400" y="2514600"/>
            <a:ext cx="2743200" cy="1257300"/>
          </a:xfrm>
          <a:prstGeom prst="rect">
            <a:avLst/>
          </a:prstGeom>
        </p:spPr>
        <p:txBody>
          <a:bodyPr anchor="b"/>
          <a:lstStyle>
            <a:lvl1pPr algn="l">
              <a:defRPr sz="3000" kern="0" spc="0" baseline="0"/>
            </a:lvl1pPr>
          </a:lstStyle>
          <a:p>
            <a:r>
              <a:rPr lang="en-US" dirty="0"/>
              <a:t>Type Insightful Header in Title Case</a:t>
            </a:r>
          </a:p>
        </p:txBody>
      </p:sp>
      <p:sp>
        <p:nvSpPr>
          <p:cNvPr id="4" name="Text Placeholder 3">
            <a:extLst>
              <a:ext uri="{FF2B5EF4-FFF2-40B4-BE49-F238E27FC236}">
                <a16:creationId xmlns:a16="http://schemas.microsoft.com/office/drawing/2014/main" id="{6A927ED5-8119-4F8A-9D31-3FDC527AD105}"/>
              </a:ext>
            </a:extLst>
          </p:cNvPr>
          <p:cNvSpPr>
            <a:spLocks noGrp="1"/>
          </p:cNvSpPr>
          <p:nvPr>
            <p:ph type="body" sz="half" idx="2" hasCustomPrompt="1"/>
          </p:nvPr>
        </p:nvSpPr>
        <p:spPr>
          <a:xfrm>
            <a:off x="533401" y="3855749"/>
            <a:ext cx="2743200" cy="563851"/>
          </a:xfrm>
          <a:prstGeom prst="rect">
            <a:avLst/>
          </a:prstGeom>
        </p:spPr>
        <p:txBody>
          <a:bodyPr>
            <a:noAutofit/>
          </a:bodyPr>
          <a:lstStyle>
            <a:lvl1pPr marL="0" indent="0" algn="l">
              <a:buNone/>
              <a:defRPr sz="1800" b="0" kern="0" baseline="0">
                <a:solidFill>
                  <a:schemeClr val="accent2"/>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Type subhead, if needed, in sentence case</a:t>
            </a:r>
          </a:p>
        </p:txBody>
      </p:sp>
      <p:sp>
        <p:nvSpPr>
          <p:cNvPr id="7" name="Bar">
            <a:extLst>
              <a:ext uri="{FF2B5EF4-FFF2-40B4-BE49-F238E27FC236}">
                <a16:creationId xmlns:a16="http://schemas.microsoft.com/office/drawing/2014/main" id="{BE1AF05A-5C18-A09B-D494-F3353C7A2532}"/>
              </a:ext>
            </a:extLst>
          </p:cNvPr>
          <p:cNvSpPr/>
          <p:nvPr userDrawn="1"/>
        </p:nvSpPr>
        <p:spPr>
          <a:xfrm>
            <a:off x="4191000" y="304800"/>
            <a:ext cx="82050" cy="6210300"/>
          </a:xfrm>
          <a:prstGeom prst="roundRect">
            <a:avLst>
              <a:gd name="adj" fmla="val 50000"/>
            </a:avLst>
          </a:prstGeom>
          <a:gradFill flip="none" rotWithShape="1">
            <a:gsLst>
              <a:gs pos="24000">
                <a:schemeClr val="accent4"/>
              </a:gs>
              <a:gs pos="51000">
                <a:schemeClr val="accent2"/>
              </a:gs>
              <a:gs pos="78000">
                <a:schemeClr val="accent1"/>
              </a:gs>
              <a:gs pos="0">
                <a:srgbClr val="B9E0DE"/>
              </a:gs>
              <a:gs pos="100000">
                <a:schemeClr val="accent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latin typeface="Franklin Gothic Demi" panose="020B0603020102020204" pitchFamily="34" charset="0"/>
            </a:endParaRPr>
          </a:p>
        </p:txBody>
      </p:sp>
      <p:sp>
        <p:nvSpPr>
          <p:cNvPr id="3" name="Footer Placeholder 4">
            <a:extLst>
              <a:ext uri="{FF2B5EF4-FFF2-40B4-BE49-F238E27FC236}">
                <a16:creationId xmlns:a16="http://schemas.microsoft.com/office/drawing/2014/main" id="{3820F77E-42A7-EFFE-8534-5E6F4F53767E}"/>
              </a:ext>
            </a:extLst>
          </p:cNvPr>
          <p:cNvSpPr>
            <a:spLocks noGrp="1"/>
          </p:cNvSpPr>
          <p:nvPr>
            <p:ph type="ftr" sz="quarter" idx="3"/>
          </p:nvPr>
        </p:nvSpPr>
        <p:spPr>
          <a:xfrm>
            <a:off x="533400" y="6102280"/>
            <a:ext cx="3771900" cy="260420"/>
          </a:xfrm>
          <a:prstGeom prst="rect">
            <a:avLst/>
          </a:prstGeom>
        </p:spPr>
        <p:txBody>
          <a:bodyPr/>
          <a:lstStyle>
            <a:lvl1pPr>
              <a:defRPr sz="1100">
                <a:solidFill>
                  <a:schemeClr val="bg2">
                    <a:lumMod val="50000"/>
                  </a:schemeClr>
                </a:solidFill>
              </a:defRPr>
            </a:lvl1pPr>
          </a:lstStyle>
          <a:p>
            <a:r>
              <a:rPr lang="en-US"/>
              <a:t>© 2023 Aha Media </a:t>
            </a:r>
          </a:p>
        </p:txBody>
      </p:sp>
      <p:sp>
        <p:nvSpPr>
          <p:cNvPr id="5" name="Slide Number Placeholder 5">
            <a:extLst>
              <a:ext uri="{FF2B5EF4-FFF2-40B4-BE49-F238E27FC236}">
                <a16:creationId xmlns:a16="http://schemas.microsoft.com/office/drawing/2014/main" id="{2C40C9C4-BB07-1EF0-E1B4-B68ACBC8D989}"/>
              </a:ext>
            </a:extLst>
          </p:cNvPr>
          <p:cNvSpPr>
            <a:spLocks noGrp="1"/>
          </p:cNvSpPr>
          <p:nvPr>
            <p:ph type="sldNum" sz="quarter" idx="4"/>
          </p:nvPr>
        </p:nvSpPr>
        <p:spPr>
          <a:xfrm>
            <a:off x="9753600" y="6096000"/>
            <a:ext cx="1905000" cy="206378"/>
          </a:xfrm>
          <a:prstGeom prst="rect">
            <a:avLst/>
          </a:prstGeom>
        </p:spPr>
        <p:txBody>
          <a:bodyPr/>
          <a:lstStyle>
            <a:lvl1pPr algn="r">
              <a:defRPr sz="1100">
                <a:solidFill>
                  <a:schemeClr val="bg2">
                    <a:lumMod val="50000"/>
                  </a:schemeClr>
                </a:solidFill>
              </a:defRPr>
            </a:lvl1pPr>
          </a:lstStyle>
          <a:p>
            <a:fld id="{6CBEF964-5324-4AB0-BDF8-A5994398FE54}" type="slidenum">
              <a:rPr lang="en-US" smtClean="0"/>
              <a:pPr/>
              <a:t>‹#›</a:t>
            </a:fld>
            <a:endParaRPr lang="en-US"/>
          </a:p>
        </p:txBody>
      </p:sp>
    </p:spTree>
    <p:extLst>
      <p:ext uri="{BB962C8B-B14F-4D97-AF65-F5344CB8AC3E}">
        <p14:creationId xmlns:p14="http://schemas.microsoft.com/office/powerpoint/2010/main" val="1351508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ternal Half-Slide Blank">
    <p:spTree>
      <p:nvGrpSpPr>
        <p:cNvPr id="1" name=""/>
        <p:cNvGrpSpPr/>
        <p:nvPr/>
      </p:nvGrpSpPr>
      <p:grpSpPr>
        <a:xfrm>
          <a:off x="0" y="0"/>
          <a:ext cx="0" cy="0"/>
          <a:chOff x="0" y="0"/>
          <a:chExt cx="0" cy="0"/>
        </a:xfrm>
      </p:grpSpPr>
      <p:sp>
        <p:nvSpPr>
          <p:cNvPr id="7" name="Bar">
            <a:extLst>
              <a:ext uri="{FF2B5EF4-FFF2-40B4-BE49-F238E27FC236}">
                <a16:creationId xmlns:a16="http://schemas.microsoft.com/office/drawing/2014/main" id="{BE1AF05A-5C18-A09B-D494-F3353C7A2532}"/>
              </a:ext>
            </a:extLst>
          </p:cNvPr>
          <p:cNvSpPr/>
          <p:nvPr userDrawn="1"/>
        </p:nvSpPr>
        <p:spPr>
          <a:xfrm>
            <a:off x="4191000" y="304800"/>
            <a:ext cx="82050" cy="6210300"/>
          </a:xfrm>
          <a:prstGeom prst="roundRect">
            <a:avLst>
              <a:gd name="adj" fmla="val 50000"/>
            </a:avLst>
          </a:prstGeom>
          <a:gradFill flip="none" rotWithShape="1">
            <a:gsLst>
              <a:gs pos="24000">
                <a:schemeClr val="accent4"/>
              </a:gs>
              <a:gs pos="51000">
                <a:schemeClr val="accent2"/>
              </a:gs>
              <a:gs pos="78000">
                <a:schemeClr val="accent1"/>
              </a:gs>
              <a:gs pos="0">
                <a:srgbClr val="B9E0DE"/>
              </a:gs>
              <a:gs pos="100000">
                <a:schemeClr val="accent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a:latin typeface="Franklin Gothic Demi" panose="020B0603020102020204" pitchFamily="34" charset="0"/>
            </a:endParaRPr>
          </a:p>
        </p:txBody>
      </p:sp>
      <p:sp>
        <p:nvSpPr>
          <p:cNvPr id="2" name="Footer Placeholder 4">
            <a:extLst>
              <a:ext uri="{FF2B5EF4-FFF2-40B4-BE49-F238E27FC236}">
                <a16:creationId xmlns:a16="http://schemas.microsoft.com/office/drawing/2014/main" id="{D38A828B-C3B9-780C-ADB9-D84AE68C421F}"/>
              </a:ext>
            </a:extLst>
          </p:cNvPr>
          <p:cNvSpPr>
            <a:spLocks noGrp="1"/>
          </p:cNvSpPr>
          <p:nvPr>
            <p:ph type="ftr" sz="quarter" idx="3"/>
          </p:nvPr>
        </p:nvSpPr>
        <p:spPr>
          <a:xfrm>
            <a:off x="533400" y="6102280"/>
            <a:ext cx="3771900" cy="260420"/>
          </a:xfrm>
          <a:prstGeom prst="rect">
            <a:avLst/>
          </a:prstGeom>
        </p:spPr>
        <p:txBody>
          <a:bodyPr/>
          <a:lstStyle>
            <a:lvl1pPr>
              <a:defRPr sz="1100">
                <a:solidFill>
                  <a:schemeClr val="bg2">
                    <a:lumMod val="50000"/>
                  </a:schemeClr>
                </a:solidFill>
              </a:defRPr>
            </a:lvl1pPr>
          </a:lstStyle>
          <a:p>
            <a:r>
              <a:rPr lang="en-US"/>
              <a:t>© 2023 Aha Media </a:t>
            </a:r>
          </a:p>
        </p:txBody>
      </p:sp>
      <p:sp>
        <p:nvSpPr>
          <p:cNvPr id="3" name="Slide Number Placeholder 5">
            <a:extLst>
              <a:ext uri="{FF2B5EF4-FFF2-40B4-BE49-F238E27FC236}">
                <a16:creationId xmlns:a16="http://schemas.microsoft.com/office/drawing/2014/main" id="{9813AC6E-DF0D-323A-039E-4F8866D2F8BB}"/>
              </a:ext>
            </a:extLst>
          </p:cNvPr>
          <p:cNvSpPr>
            <a:spLocks noGrp="1"/>
          </p:cNvSpPr>
          <p:nvPr>
            <p:ph type="sldNum" sz="quarter" idx="4"/>
          </p:nvPr>
        </p:nvSpPr>
        <p:spPr>
          <a:xfrm>
            <a:off x="9753600" y="6096000"/>
            <a:ext cx="1905000" cy="206378"/>
          </a:xfrm>
          <a:prstGeom prst="rect">
            <a:avLst/>
          </a:prstGeom>
        </p:spPr>
        <p:txBody>
          <a:bodyPr/>
          <a:lstStyle>
            <a:lvl1pPr algn="r">
              <a:defRPr sz="1100">
                <a:solidFill>
                  <a:schemeClr val="bg2">
                    <a:lumMod val="50000"/>
                  </a:schemeClr>
                </a:solidFill>
              </a:defRPr>
            </a:lvl1pPr>
          </a:lstStyle>
          <a:p>
            <a:fld id="{6CBEF964-5324-4AB0-BDF8-A5994398FE54}" type="slidenum">
              <a:rPr lang="en-US" smtClean="0"/>
              <a:pPr/>
              <a:t>‹#›</a:t>
            </a:fld>
            <a:endParaRPr lang="en-US"/>
          </a:p>
        </p:txBody>
      </p:sp>
    </p:spTree>
    <p:extLst>
      <p:ext uri="{BB962C8B-B14F-4D97-AF65-F5344CB8AC3E}">
        <p14:creationId xmlns:p14="http://schemas.microsoft.com/office/powerpoint/2010/main" val="22150202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op Header Blank">
    <p:bg>
      <p:bgPr>
        <a:solidFill>
          <a:schemeClr val="bg1"/>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2850AB05-B76C-65E3-1EBF-C1D94B9D99A2}"/>
              </a:ext>
            </a:extLst>
          </p:cNvPr>
          <p:cNvSpPr>
            <a:spLocks noGrp="1"/>
          </p:cNvSpPr>
          <p:nvPr>
            <p:ph type="ftr" sz="quarter" idx="3"/>
          </p:nvPr>
        </p:nvSpPr>
        <p:spPr>
          <a:xfrm>
            <a:off x="533400" y="6102280"/>
            <a:ext cx="3771900" cy="260420"/>
          </a:xfrm>
          <a:prstGeom prst="rect">
            <a:avLst/>
          </a:prstGeom>
        </p:spPr>
        <p:txBody>
          <a:bodyPr/>
          <a:lstStyle>
            <a:lvl1pPr>
              <a:defRPr sz="1100">
                <a:solidFill>
                  <a:schemeClr val="bg2">
                    <a:lumMod val="50000"/>
                  </a:schemeClr>
                </a:solidFill>
              </a:defRPr>
            </a:lvl1pPr>
          </a:lstStyle>
          <a:p>
            <a:r>
              <a:rPr lang="en-US"/>
              <a:t>© 2023 Aha Media </a:t>
            </a:r>
          </a:p>
        </p:txBody>
      </p:sp>
      <p:sp>
        <p:nvSpPr>
          <p:cNvPr id="3" name="Slide Number Placeholder 5">
            <a:extLst>
              <a:ext uri="{FF2B5EF4-FFF2-40B4-BE49-F238E27FC236}">
                <a16:creationId xmlns:a16="http://schemas.microsoft.com/office/drawing/2014/main" id="{64706010-EE9D-693C-EE19-D8770E36A884}"/>
              </a:ext>
            </a:extLst>
          </p:cNvPr>
          <p:cNvSpPr>
            <a:spLocks noGrp="1"/>
          </p:cNvSpPr>
          <p:nvPr>
            <p:ph type="sldNum" sz="quarter" idx="4"/>
          </p:nvPr>
        </p:nvSpPr>
        <p:spPr>
          <a:xfrm>
            <a:off x="9753600" y="6096000"/>
            <a:ext cx="1905000" cy="206378"/>
          </a:xfrm>
          <a:prstGeom prst="rect">
            <a:avLst/>
          </a:prstGeom>
        </p:spPr>
        <p:txBody>
          <a:bodyPr/>
          <a:lstStyle>
            <a:lvl1pPr algn="r">
              <a:defRPr sz="1100">
                <a:solidFill>
                  <a:schemeClr val="bg2">
                    <a:lumMod val="50000"/>
                  </a:schemeClr>
                </a:solidFill>
              </a:defRPr>
            </a:lvl1pPr>
          </a:lstStyle>
          <a:p>
            <a:fld id="{6CBEF964-5324-4AB0-BDF8-A5994398FE54}" type="slidenum">
              <a:rPr lang="en-US" smtClean="0"/>
              <a:pPr/>
              <a:t>‹#›</a:t>
            </a:fld>
            <a:endParaRPr lang="en-US"/>
          </a:p>
        </p:txBody>
      </p:sp>
      <p:sp>
        <p:nvSpPr>
          <p:cNvPr id="5" name="Title 1">
            <a:extLst>
              <a:ext uri="{FF2B5EF4-FFF2-40B4-BE49-F238E27FC236}">
                <a16:creationId xmlns:a16="http://schemas.microsoft.com/office/drawing/2014/main" id="{883F13FC-38BD-B918-D5E5-E5D5449FABD0}"/>
              </a:ext>
            </a:extLst>
          </p:cNvPr>
          <p:cNvSpPr>
            <a:spLocks noGrp="1"/>
          </p:cNvSpPr>
          <p:nvPr>
            <p:ph type="title" hasCustomPrompt="1"/>
          </p:nvPr>
        </p:nvSpPr>
        <p:spPr>
          <a:xfrm>
            <a:off x="533400" y="604220"/>
            <a:ext cx="9220200" cy="462580"/>
          </a:xfrm>
          <a:prstGeom prst="rect">
            <a:avLst/>
          </a:prstGeom>
        </p:spPr>
        <p:txBody>
          <a:bodyPr/>
          <a:lstStyle>
            <a:lvl1pPr>
              <a:defRPr sz="3600" kern="0" spc="0" baseline="0"/>
            </a:lvl1pPr>
          </a:lstStyle>
          <a:p>
            <a:r>
              <a:rPr lang="en-US" dirty="0"/>
              <a:t>Type Insightful Header in Title Case</a:t>
            </a:r>
          </a:p>
        </p:txBody>
      </p:sp>
    </p:spTree>
    <p:extLst>
      <p:ext uri="{BB962C8B-B14F-4D97-AF65-F5344CB8AC3E}">
        <p14:creationId xmlns:p14="http://schemas.microsoft.com/office/powerpoint/2010/main" val="3527337492"/>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p Header and Subheader">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60D1FC5C-09EC-442E-1E9D-27D614DDE963}"/>
              </a:ext>
            </a:extLst>
          </p:cNvPr>
          <p:cNvSpPr>
            <a:spLocks noGrp="1"/>
          </p:cNvSpPr>
          <p:nvPr>
            <p:ph type="ftr" sz="quarter" idx="3"/>
          </p:nvPr>
        </p:nvSpPr>
        <p:spPr>
          <a:xfrm>
            <a:off x="533400" y="6102280"/>
            <a:ext cx="3771900" cy="260420"/>
          </a:xfrm>
          <a:prstGeom prst="rect">
            <a:avLst/>
          </a:prstGeom>
        </p:spPr>
        <p:txBody>
          <a:bodyPr/>
          <a:lstStyle>
            <a:lvl1pPr>
              <a:defRPr sz="1100">
                <a:solidFill>
                  <a:schemeClr val="bg2">
                    <a:lumMod val="50000"/>
                  </a:schemeClr>
                </a:solidFill>
              </a:defRPr>
            </a:lvl1pPr>
          </a:lstStyle>
          <a:p>
            <a:r>
              <a:rPr lang="en-US"/>
              <a:t>© 2023 Aha Media </a:t>
            </a:r>
          </a:p>
        </p:txBody>
      </p:sp>
      <p:sp>
        <p:nvSpPr>
          <p:cNvPr id="5" name="Slide Number Placeholder 5">
            <a:extLst>
              <a:ext uri="{FF2B5EF4-FFF2-40B4-BE49-F238E27FC236}">
                <a16:creationId xmlns:a16="http://schemas.microsoft.com/office/drawing/2014/main" id="{7EBEE0A8-3EF2-FA98-91BF-46E732D0E22D}"/>
              </a:ext>
            </a:extLst>
          </p:cNvPr>
          <p:cNvSpPr>
            <a:spLocks noGrp="1"/>
          </p:cNvSpPr>
          <p:nvPr>
            <p:ph type="sldNum" sz="quarter" idx="4"/>
          </p:nvPr>
        </p:nvSpPr>
        <p:spPr>
          <a:xfrm>
            <a:off x="9753600" y="6096000"/>
            <a:ext cx="1905000" cy="206378"/>
          </a:xfrm>
          <a:prstGeom prst="rect">
            <a:avLst/>
          </a:prstGeom>
        </p:spPr>
        <p:txBody>
          <a:bodyPr/>
          <a:lstStyle>
            <a:lvl1pPr algn="r">
              <a:defRPr sz="1100">
                <a:solidFill>
                  <a:schemeClr val="bg2">
                    <a:lumMod val="50000"/>
                  </a:schemeClr>
                </a:solidFill>
              </a:defRPr>
            </a:lvl1pPr>
          </a:lstStyle>
          <a:p>
            <a:fld id="{6CBEF964-5324-4AB0-BDF8-A5994398FE54}" type="slidenum">
              <a:rPr lang="en-US" smtClean="0"/>
              <a:pPr/>
              <a:t>‹#›</a:t>
            </a:fld>
            <a:endParaRPr lang="en-US"/>
          </a:p>
        </p:txBody>
      </p:sp>
      <p:sp>
        <p:nvSpPr>
          <p:cNvPr id="6" name="Title 1">
            <a:extLst>
              <a:ext uri="{FF2B5EF4-FFF2-40B4-BE49-F238E27FC236}">
                <a16:creationId xmlns:a16="http://schemas.microsoft.com/office/drawing/2014/main" id="{155CBCDF-6ABD-3901-C849-7644E26AAEDA}"/>
              </a:ext>
            </a:extLst>
          </p:cNvPr>
          <p:cNvSpPr>
            <a:spLocks noGrp="1"/>
          </p:cNvSpPr>
          <p:nvPr>
            <p:ph type="title" hasCustomPrompt="1"/>
          </p:nvPr>
        </p:nvSpPr>
        <p:spPr>
          <a:xfrm>
            <a:off x="533400" y="604220"/>
            <a:ext cx="9220200" cy="462580"/>
          </a:xfrm>
          <a:prstGeom prst="rect">
            <a:avLst/>
          </a:prstGeom>
        </p:spPr>
        <p:txBody>
          <a:bodyPr/>
          <a:lstStyle>
            <a:lvl1pPr>
              <a:defRPr sz="3600" kern="0" spc="0" baseline="0"/>
            </a:lvl1pPr>
          </a:lstStyle>
          <a:p>
            <a:r>
              <a:rPr lang="en-US" dirty="0"/>
              <a:t>Type Insightful Header in Title Case</a:t>
            </a:r>
          </a:p>
        </p:txBody>
      </p:sp>
      <p:sp>
        <p:nvSpPr>
          <p:cNvPr id="7" name="Text Placeholder 2">
            <a:extLst>
              <a:ext uri="{FF2B5EF4-FFF2-40B4-BE49-F238E27FC236}">
                <a16:creationId xmlns:a16="http://schemas.microsoft.com/office/drawing/2014/main" id="{91CD286F-3D16-28E8-7633-11C2A610EF11}"/>
              </a:ext>
            </a:extLst>
          </p:cNvPr>
          <p:cNvSpPr>
            <a:spLocks noGrp="1"/>
          </p:cNvSpPr>
          <p:nvPr>
            <p:ph type="body" idx="18" hasCustomPrompt="1"/>
          </p:nvPr>
        </p:nvSpPr>
        <p:spPr>
          <a:xfrm>
            <a:off x="533400" y="1290638"/>
            <a:ext cx="9220200" cy="461962"/>
          </a:xfrm>
          <a:prstGeom prst="rect">
            <a:avLst/>
          </a:prstGeom>
        </p:spPr>
        <p:txBody>
          <a:bodyPr anchor="t">
            <a:noAutofit/>
          </a:bodyPr>
          <a:lstStyle>
            <a:lvl1pPr marL="0" indent="0">
              <a:spcBef>
                <a:spcPts val="0"/>
              </a:spcBef>
              <a:buNone/>
              <a:defRPr sz="2400" b="0" kern="0" baseline="0">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Type subhead, if needed, in sentence case</a:t>
            </a:r>
          </a:p>
        </p:txBody>
      </p:sp>
    </p:spTree>
    <p:extLst>
      <p:ext uri="{BB962C8B-B14F-4D97-AF65-F5344CB8AC3E}">
        <p14:creationId xmlns:p14="http://schemas.microsoft.com/office/powerpoint/2010/main" val="12366446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ocess 3-Step_Header, Subhead">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60D1FC5C-09EC-442E-1E9D-27D614DDE963}"/>
              </a:ext>
            </a:extLst>
          </p:cNvPr>
          <p:cNvSpPr>
            <a:spLocks noGrp="1"/>
          </p:cNvSpPr>
          <p:nvPr>
            <p:ph type="ftr" sz="quarter" idx="3"/>
          </p:nvPr>
        </p:nvSpPr>
        <p:spPr>
          <a:xfrm>
            <a:off x="533400" y="6102280"/>
            <a:ext cx="3771900" cy="260420"/>
          </a:xfrm>
          <a:prstGeom prst="rect">
            <a:avLst/>
          </a:prstGeom>
        </p:spPr>
        <p:txBody>
          <a:bodyPr/>
          <a:lstStyle>
            <a:lvl1pPr>
              <a:defRPr sz="1100">
                <a:solidFill>
                  <a:schemeClr val="bg2">
                    <a:lumMod val="50000"/>
                  </a:schemeClr>
                </a:solidFill>
              </a:defRPr>
            </a:lvl1pPr>
          </a:lstStyle>
          <a:p>
            <a:r>
              <a:rPr lang="en-US"/>
              <a:t>© 2023 Aha Media </a:t>
            </a:r>
          </a:p>
        </p:txBody>
      </p:sp>
      <p:sp>
        <p:nvSpPr>
          <p:cNvPr id="5" name="Slide Number Placeholder 5">
            <a:extLst>
              <a:ext uri="{FF2B5EF4-FFF2-40B4-BE49-F238E27FC236}">
                <a16:creationId xmlns:a16="http://schemas.microsoft.com/office/drawing/2014/main" id="{7EBEE0A8-3EF2-FA98-91BF-46E732D0E22D}"/>
              </a:ext>
            </a:extLst>
          </p:cNvPr>
          <p:cNvSpPr>
            <a:spLocks noGrp="1"/>
          </p:cNvSpPr>
          <p:nvPr>
            <p:ph type="sldNum" sz="quarter" idx="4"/>
          </p:nvPr>
        </p:nvSpPr>
        <p:spPr>
          <a:xfrm>
            <a:off x="9753600" y="6096000"/>
            <a:ext cx="1905000" cy="206378"/>
          </a:xfrm>
          <a:prstGeom prst="rect">
            <a:avLst/>
          </a:prstGeom>
        </p:spPr>
        <p:txBody>
          <a:bodyPr/>
          <a:lstStyle>
            <a:lvl1pPr algn="r">
              <a:defRPr sz="1100">
                <a:solidFill>
                  <a:schemeClr val="bg2">
                    <a:lumMod val="50000"/>
                  </a:schemeClr>
                </a:solidFill>
              </a:defRPr>
            </a:lvl1pPr>
          </a:lstStyle>
          <a:p>
            <a:fld id="{6CBEF964-5324-4AB0-BDF8-A5994398FE54}" type="slidenum">
              <a:rPr lang="en-US" smtClean="0"/>
              <a:pPr/>
              <a:t>‹#›</a:t>
            </a:fld>
            <a:endParaRPr lang="en-US"/>
          </a:p>
        </p:txBody>
      </p:sp>
      <p:sp>
        <p:nvSpPr>
          <p:cNvPr id="6" name="Title 1">
            <a:extLst>
              <a:ext uri="{FF2B5EF4-FFF2-40B4-BE49-F238E27FC236}">
                <a16:creationId xmlns:a16="http://schemas.microsoft.com/office/drawing/2014/main" id="{155CBCDF-6ABD-3901-C849-7644E26AAEDA}"/>
              </a:ext>
            </a:extLst>
          </p:cNvPr>
          <p:cNvSpPr>
            <a:spLocks noGrp="1"/>
          </p:cNvSpPr>
          <p:nvPr>
            <p:ph type="title" hasCustomPrompt="1"/>
          </p:nvPr>
        </p:nvSpPr>
        <p:spPr>
          <a:xfrm>
            <a:off x="533400" y="604220"/>
            <a:ext cx="9220200" cy="462580"/>
          </a:xfrm>
          <a:prstGeom prst="rect">
            <a:avLst/>
          </a:prstGeom>
        </p:spPr>
        <p:txBody>
          <a:bodyPr/>
          <a:lstStyle>
            <a:lvl1pPr>
              <a:defRPr sz="3600" kern="0" spc="0" baseline="0"/>
            </a:lvl1pPr>
          </a:lstStyle>
          <a:p>
            <a:r>
              <a:rPr lang="en-US" dirty="0"/>
              <a:t>Type Insightful Header in Title Case</a:t>
            </a:r>
          </a:p>
        </p:txBody>
      </p:sp>
      <p:sp>
        <p:nvSpPr>
          <p:cNvPr id="7" name="Text Placeholder 2">
            <a:extLst>
              <a:ext uri="{FF2B5EF4-FFF2-40B4-BE49-F238E27FC236}">
                <a16:creationId xmlns:a16="http://schemas.microsoft.com/office/drawing/2014/main" id="{91CD286F-3D16-28E8-7633-11C2A610EF11}"/>
              </a:ext>
            </a:extLst>
          </p:cNvPr>
          <p:cNvSpPr>
            <a:spLocks noGrp="1"/>
          </p:cNvSpPr>
          <p:nvPr>
            <p:ph type="body" idx="18" hasCustomPrompt="1"/>
          </p:nvPr>
        </p:nvSpPr>
        <p:spPr>
          <a:xfrm>
            <a:off x="533400" y="1290638"/>
            <a:ext cx="9220200" cy="461962"/>
          </a:xfrm>
          <a:prstGeom prst="rect">
            <a:avLst/>
          </a:prstGeom>
        </p:spPr>
        <p:txBody>
          <a:bodyPr anchor="t">
            <a:noAutofit/>
          </a:bodyPr>
          <a:lstStyle>
            <a:lvl1pPr marL="0" indent="0">
              <a:spcBef>
                <a:spcPts val="0"/>
              </a:spcBef>
              <a:buNone/>
              <a:defRPr sz="2400" b="0" kern="0" baseline="0">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Type subhead, if needed, in sentence case</a:t>
            </a:r>
          </a:p>
        </p:txBody>
      </p:sp>
      <p:sp>
        <p:nvSpPr>
          <p:cNvPr id="18" name="Pentagon 17">
            <a:extLst>
              <a:ext uri="{FF2B5EF4-FFF2-40B4-BE49-F238E27FC236}">
                <a16:creationId xmlns:a16="http://schemas.microsoft.com/office/drawing/2014/main" id="{E127BD3A-0163-DE97-F5B3-4705B4891EED}"/>
              </a:ext>
            </a:extLst>
          </p:cNvPr>
          <p:cNvSpPr/>
          <p:nvPr userDrawn="1"/>
        </p:nvSpPr>
        <p:spPr>
          <a:xfrm>
            <a:off x="626617" y="2986036"/>
            <a:ext cx="3657600" cy="885927"/>
          </a:xfrm>
          <a:prstGeom prst="homePlate">
            <a:avLst/>
          </a:prstGeom>
          <a:solidFill>
            <a:schemeClr val="accent3"/>
          </a:solidFill>
        </p:spPr>
        <p:style>
          <a:lnRef idx="2">
            <a:schemeClr val="lt1">
              <a:hueOff val="0"/>
              <a:satOff val="0"/>
              <a:lumOff val="0"/>
              <a:alphaOff val="0"/>
            </a:schemeClr>
          </a:lnRef>
          <a:fillRef idx="1">
            <a:scrgbClr r="0" g="0" b="0"/>
          </a:fillRef>
          <a:effectRef idx="0">
            <a:schemeClr val="accent4">
              <a:shade val="80000"/>
              <a:hueOff val="0"/>
              <a:satOff val="0"/>
              <a:lumOff val="0"/>
              <a:alphaOff val="0"/>
            </a:schemeClr>
          </a:effectRef>
          <a:fontRef idx="minor">
            <a:schemeClr val="lt1"/>
          </a:fontRef>
        </p:style>
        <p:txBody>
          <a:bodyPr/>
          <a:lstStyle/>
          <a:p>
            <a:endParaRPr lang="en-US" kern="0" baseline="0"/>
          </a:p>
        </p:txBody>
      </p:sp>
      <p:grpSp>
        <p:nvGrpSpPr>
          <p:cNvPr id="9" name="Group 8">
            <a:extLst>
              <a:ext uri="{FF2B5EF4-FFF2-40B4-BE49-F238E27FC236}">
                <a16:creationId xmlns:a16="http://schemas.microsoft.com/office/drawing/2014/main" id="{C2F25F0F-81C2-8D90-6DC6-2A64E6D935D3}"/>
              </a:ext>
            </a:extLst>
          </p:cNvPr>
          <p:cNvGrpSpPr/>
          <p:nvPr userDrawn="1"/>
        </p:nvGrpSpPr>
        <p:grpSpPr>
          <a:xfrm>
            <a:off x="4267200" y="2971800"/>
            <a:ext cx="3657600" cy="885927"/>
            <a:chOff x="2552715" y="1591127"/>
            <a:chExt cx="3386673" cy="885927"/>
          </a:xfrm>
        </p:grpSpPr>
        <p:sp>
          <p:nvSpPr>
            <p:cNvPr id="16" name="Chevron 15">
              <a:extLst>
                <a:ext uri="{FF2B5EF4-FFF2-40B4-BE49-F238E27FC236}">
                  <a16:creationId xmlns:a16="http://schemas.microsoft.com/office/drawing/2014/main" id="{5539E789-60EB-A1C7-6FFC-0D4C01F2B0C6}"/>
                </a:ext>
              </a:extLst>
            </p:cNvPr>
            <p:cNvSpPr/>
            <p:nvPr userDrawn="1"/>
          </p:nvSpPr>
          <p:spPr>
            <a:xfrm>
              <a:off x="2552715" y="1591127"/>
              <a:ext cx="3386673" cy="885927"/>
            </a:xfrm>
            <a:prstGeom prst="chevron">
              <a:avLst/>
            </a:prstGeom>
            <a:solidFill>
              <a:schemeClr val="accent1"/>
            </a:solidFill>
          </p:spPr>
          <p:style>
            <a:lnRef idx="2">
              <a:schemeClr val="lt1">
                <a:hueOff val="0"/>
                <a:satOff val="0"/>
                <a:lumOff val="0"/>
                <a:alphaOff val="0"/>
              </a:schemeClr>
            </a:lnRef>
            <a:fillRef idx="1">
              <a:scrgbClr r="0" g="0" b="0"/>
            </a:fillRef>
            <a:effectRef idx="0">
              <a:schemeClr val="accent4">
                <a:shade val="80000"/>
                <a:hueOff val="-5275"/>
                <a:satOff val="1106"/>
                <a:lumOff val="7576"/>
                <a:alphaOff val="0"/>
              </a:schemeClr>
            </a:effectRef>
            <a:fontRef idx="minor">
              <a:schemeClr val="lt1"/>
            </a:fontRef>
          </p:style>
        </p:sp>
        <p:sp>
          <p:nvSpPr>
            <p:cNvPr id="17" name="Chevron 6">
              <a:extLst>
                <a:ext uri="{FF2B5EF4-FFF2-40B4-BE49-F238E27FC236}">
                  <a16:creationId xmlns:a16="http://schemas.microsoft.com/office/drawing/2014/main" id="{1D0310B2-CF71-8E40-35F0-38DC2547CA36}"/>
                </a:ext>
              </a:extLst>
            </p:cNvPr>
            <p:cNvSpPr txBox="1"/>
            <p:nvPr userDrawn="1"/>
          </p:nvSpPr>
          <p:spPr>
            <a:xfrm>
              <a:off x="2995679" y="1591127"/>
              <a:ext cx="2339476" cy="8859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endParaRPr lang="en-US" sz="1800" kern="0" baseline="0">
                <a:latin typeface="+mj-lt"/>
              </a:endParaRPr>
            </a:p>
          </p:txBody>
        </p:sp>
      </p:grpSp>
      <p:sp>
        <p:nvSpPr>
          <p:cNvPr id="14" name="Chevron 13">
            <a:extLst>
              <a:ext uri="{FF2B5EF4-FFF2-40B4-BE49-F238E27FC236}">
                <a16:creationId xmlns:a16="http://schemas.microsoft.com/office/drawing/2014/main" id="{5688B87B-4EA3-16F2-AEED-706BB13FF223}"/>
              </a:ext>
            </a:extLst>
          </p:cNvPr>
          <p:cNvSpPr/>
          <p:nvPr userDrawn="1"/>
        </p:nvSpPr>
        <p:spPr>
          <a:xfrm>
            <a:off x="7924800" y="2971800"/>
            <a:ext cx="3657600" cy="885927"/>
          </a:xfrm>
          <a:prstGeom prst="chevron">
            <a:avLst/>
          </a:prstGeom>
          <a:solidFill>
            <a:schemeClr val="accent2"/>
          </a:solidFill>
        </p:spPr>
        <p:style>
          <a:lnRef idx="2">
            <a:schemeClr val="lt1">
              <a:hueOff val="0"/>
              <a:satOff val="0"/>
              <a:lumOff val="0"/>
              <a:alphaOff val="0"/>
            </a:schemeClr>
          </a:lnRef>
          <a:fillRef idx="1">
            <a:scrgbClr r="0" g="0" b="0"/>
          </a:fillRef>
          <a:effectRef idx="0">
            <a:schemeClr val="accent4">
              <a:shade val="80000"/>
              <a:hueOff val="-10549"/>
              <a:satOff val="2211"/>
              <a:lumOff val="15152"/>
              <a:alphaOff val="0"/>
            </a:schemeClr>
          </a:effectRef>
          <a:fontRef idx="minor">
            <a:schemeClr val="lt1"/>
          </a:fontRef>
        </p:style>
      </p:sp>
      <p:sp>
        <p:nvSpPr>
          <p:cNvPr id="24" name="Text Placeholder 23">
            <a:extLst>
              <a:ext uri="{FF2B5EF4-FFF2-40B4-BE49-F238E27FC236}">
                <a16:creationId xmlns:a16="http://schemas.microsoft.com/office/drawing/2014/main" id="{C522E2B6-72E6-79BE-6A78-CDF3CBE17AF6}"/>
              </a:ext>
            </a:extLst>
          </p:cNvPr>
          <p:cNvSpPr>
            <a:spLocks noGrp="1"/>
          </p:cNvSpPr>
          <p:nvPr>
            <p:ph type="body" sz="quarter" idx="19" hasCustomPrompt="1"/>
          </p:nvPr>
        </p:nvSpPr>
        <p:spPr>
          <a:xfrm>
            <a:off x="914400" y="3276600"/>
            <a:ext cx="2895600" cy="381000"/>
          </a:xfrm>
          <a:prstGeom prst="rect">
            <a:avLst/>
          </a:prstGeom>
        </p:spPr>
        <p:txBody>
          <a:bodyPr/>
          <a:lstStyle>
            <a:lvl1pPr>
              <a:defRPr sz="1800" kern="0" baseline="0">
                <a:solidFill>
                  <a:schemeClr val="bg1"/>
                </a:solidFill>
                <a:latin typeface="+mj-lt"/>
              </a:defRPr>
            </a:lvl1pPr>
          </a:lstStyle>
          <a:p>
            <a:pPr lvl="0"/>
            <a:r>
              <a:rPr lang="en-US" dirty="0"/>
              <a:t>Type step in process</a:t>
            </a:r>
          </a:p>
        </p:txBody>
      </p:sp>
      <p:sp>
        <p:nvSpPr>
          <p:cNvPr id="25" name="Text Placeholder 23">
            <a:extLst>
              <a:ext uri="{FF2B5EF4-FFF2-40B4-BE49-F238E27FC236}">
                <a16:creationId xmlns:a16="http://schemas.microsoft.com/office/drawing/2014/main" id="{87D926E9-256D-42DD-8313-D4C57AC74390}"/>
              </a:ext>
            </a:extLst>
          </p:cNvPr>
          <p:cNvSpPr>
            <a:spLocks noGrp="1"/>
          </p:cNvSpPr>
          <p:nvPr>
            <p:ph type="body" sz="quarter" idx="20" hasCustomPrompt="1"/>
          </p:nvPr>
        </p:nvSpPr>
        <p:spPr>
          <a:xfrm>
            <a:off x="4953000" y="3257550"/>
            <a:ext cx="2514600" cy="381000"/>
          </a:xfrm>
          <a:prstGeom prst="rect">
            <a:avLst/>
          </a:prstGeom>
        </p:spPr>
        <p:txBody>
          <a:bodyPr/>
          <a:lstStyle>
            <a:lvl1pPr>
              <a:defRPr sz="1800" kern="0" baseline="0">
                <a:solidFill>
                  <a:schemeClr val="bg1"/>
                </a:solidFill>
                <a:latin typeface="+mj-lt"/>
              </a:defRPr>
            </a:lvl1pPr>
          </a:lstStyle>
          <a:p>
            <a:pPr lvl="0"/>
            <a:r>
              <a:rPr lang="en-US" dirty="0"/>
              <a:t>Type step in process</a:t>
            </a:r>
          </a:p>
        </p:txBody>
      </p:sp>
      <p:sp>
        <p:nvSpPr>
          <p:cNvPr id="26" name="Text Placeholder 23">
            <a:extLst>
              <a:ext uri="{FF2B5EF4-FFF2-40B4-BE49-F238E27FC236}">
                <a16:creationId xmlns:a16="http://schemas.microsoft.com/office/drawing/2014/main" id="{751EBFE9-2E6C-0713-4A84-F210598D307E}"/>
              </a:ext>
            </a:extLst>
          </p:cNvPr>
          <p:cNvSpPr>
            <a:spLocks noGrp="1"/>
          </p:cNvSpPr>
          <p:nvPr>
            <p:ph type="body" sz="quarter" idx="21" hasCustomPrompt="1"/>
          </p:nvPr>
        </p:nvSpPr>
        <p:spPr>
          <a:xfrm>
            <a:off x="8610600" y="3257550"/>
            <a:ext cx="2514600" cy="381000"/>
          </a:xfrm>
          <a:prstGeom prst="rect">
            <a:avLst/>
          </a:prstGeom>
        </p:spPr>
        <p:txBody>
          <a:bodyPr/>
          <a:lstStyle>
            <a:lvl1pPr>
              <a:defRPr sz="1800" kern="0" baseline="0">
                <a:solidFill>
                  <a:schemeClr val="bg1"/>
                </a:solidFill>
                <a:latin typeface="+mj-lt"/>
              </a:defRPr>
            </a:lvl1pPr>
          </a:lstStyle>
          <a:p>
            <a:pPr lvl="0"/>
            <a:r>
              <a:rPr lang="en-US" dirty="0"/>
              <a:t>Type step in process</a:t>
            </a:r>
          </a:p>
        </p:txBody>
      </p:sp>
    </p:spTree>
    <p:extLst>
      <p:ext uri="{BB962C8B-B14F-4D97-AF65-F5344CB8AC3E}">
        <p14:creationId xmlns:p14="http://schemas.microsoft.com/office/powerpoint/2010/main" val="3912735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ocess, 4-Step, Header and Subhead">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60D1FC5C-09EC-442E-1E9D-27D614DDE963}"/>
              </a:ext>
            </a:extLst>
          </p:cNvPr>
          <p:cNvSpPr>
            <a:spLocks noGrp="1"/>
          </p:cNvSpPr>
          <p:nvPr>
            <p:ph type="ftr" sz="quarter" idx="3"/>
          </p:nvPr>
        </p:nvSpPr>
        <p:spPr>
          <a:xfrm>
            <a:off x="533400" y="6102280"/>
            <a:ext cx="3771900" cy="260420"/>
          </a:xfrm>
          <a:prstGeom prst="rect">
            <a:avLst/>
          </a:prstGeom>
        </p:spPr>
        <p:txBody>
          <a:bodyPr/>
          <a:lstStyle>
            <a:lvl1pPr>
              <a:defRPr sz="1100">
                <a:solidFill>
                  <a:schemeClr val="bg2">
                    <a:lumMod val="50000"/>
                  </a:schemeClr>
                </a:solidFill>
              </a:defRPr>
            </a:lvl1pPr>
          </a:lstStyle>
          <a:p>
            <a:r>
              <a:rPr lang="en-US"/>
              <a:t>© 2023 Aha Media </a:t>
            </a:r>
          </a:p>
        </p:txBody>
      </p:sp>
      <p:sp>
        <p:nvSpPr>
          <p:cNvPr id="5" name="Slide Number Placeholder 5">
            <a:extLst>
              <a:ext uri="{FF2B5EF4-FFF2-40B4-BE49-F238E27FC236}">
                <a16:creationId xmlns:a16="http://schemas.microsoft.com/office/drawing/2014/main" id="{7EBEE0A8-3EF2-FA98-91BF-46E732D0E22D}"/>
              </a:ext>
            </a:extLst>
          </p:cNvPr>
          <p:cNvSpPr>
            <a:spLocks noGrp="1"/>
          </p:cNvSpPr>
          <p:nvPr>
            <p:ph type="sldNum" sz="quarter" idx="4"/>
          </p:nvPr>
        </p:nvSpPr>
        <p:spPr>
          <a:xfrm>
            <a:off x="9753600" y="6096000"/>
            <a:ext cx="1905000" cy="206378"/>
          </a:xfrm>
          <a:prstGeom prst="rect">
            <a:avLst/>
          </a:prstGeom>
        </p:spPr>
        <p:txBody>
          <a:bodyPr/>
          <a:lstStyle>
            <a:lvl1pPr algn="r">
              <a:defRPr sz="1100">
                <a:solidFill>
                  <a:schemeClr val="bg2">
                    <a:lumMod val="50000"/>
                  </a:schemeClr>
                </a:solidFill>
              </a:defRPr>
            </a:lvl1pPr>
          </a:lstStyle>
          <a:p>
            <a:fld id="{6CBEF964-5324-4AB0-BDF8-A5994398FE54}" type="slidenum">
              <a:rPr lang="en-US" smtClean="0"/>
              <a:pPr/>
              <a:t>‹#›</a:t>
            </a:fld>
            <a:endParaRPr lang="en-US"/>
          </a:p>
        </p:txBody>
      </p:sp>
      <p:sp>
        <p:nvSpPr>
          <p:cNvPr id="6" name="Title 1">
            <a:extLst>
              <a:ext uri="{FF2B5EF4-FFF2-40B4-BE49-F238E27FC236}">
                <a16:creationId xmlns:a16="http://schemas.microsoft.com/office/drawing/2014/main" id="{155CBCDF-6ABD-3901-C849-7644E26AAEDA}"/>
              </a:ext>
            </a:extLst>
          </p:cNvPr>
          <p:cNvSpPr>
            <a:spLocks noGrp="1"/>
          </p:cNvSpPr>
          <p:nvPr>
            <p:ph type="title" hasCustomPrompt="1"/>
          </p:nvPr>
        </p:nvSpPr>
        <p:spPr>
          <a:xfrm>
            <a:off x="533400" y="604220"/>
            <a:ext cx="9220200" cy="462580"/>
          </a:xfrm>
          <a:prstGeom prst="rect">
            <a:avLst/>
          </a:prstGeom>
        </p:spPr>
        <p:txBody>
          <a:bodyPr/>
          <a:lstStyle>
            <a:lvl1pPr>
              <a:defRPr sz="3600" kern="0" spc="0" baseline="0"/>
            </a:lvl1pPr>
          </a:lstStyle>
          <a:p>
            <a:r>
              <a:rPr lang="en-US" dirty="0"/>
              <a:t>Type Insightful Header in Title Case</a:t>
            </a:r>
          </a:p>
        </p:txBody>
      </p:sp>
      <p:sp>
        <p:nvSpPr>
          <p:cNvPr id="7" name="Text Placeholder 2">
            <a:extLst>
              <a:ext uri="{FF2B5EF4-FFF2-40B4-BE49-F238E27FC236}">
                <a16:creationId xmlns:a16="http://schemas.microsoft.com/office/drawing/2014/main" id="{91CD286F-3D16-28E8-7633-11C2A610EF11}"/>
              </a:ext>
            </a:extLst>
          </p:cNvPr>
          <p:cNvSpPr>
            <a:spLocks noGrp="1"/>
          </p:cNvSpPr>
          <p:nvPr>
            <p:ph type="body" idx="18" hasCustomPrompt="1"/>
          </p:nvPr>
        </p:nvSpPr>
        <p:spPr>
          <a:xfrm>
            <a:off x="533400" y="1290638"/>
            <a:ext cx="9220200" cy="461962"/>
          </a:xfrm>
          <a:prstGeom prst="rect">
            <a:avLst/>
          </a:prstGeom>
        </p:spPr>
        <p:txBody>
          <a:bodyPr anchor="t">
            <a:noAutofit/>
          </a:bodyPr>
          <a:lstStyle>
            <a:lvl1pPr marL="0" indent="0">
              <a:spcBef>
                <a:spcPts val="0"/>
              </a:spcBef>
              <a:buNone/>
              <a:defRPr sz="2400" b="0" kern="0" baseline="0">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Type subhead, if needed, in sentence case</a:t>
            </a:r>
          </a:p>
        </p:txBody>
      </p:sp>
      <p:sp>
        <p:nvSpPr>
          <p:cNvPr id="18" name="Pentagon 17">
            <a:extLst>
              <a:ext uri="{FF2B5EF4-FFF2-40B4-BE49-F238E27FC236}">
                <a16:creationId xmlns:a16="http://schemas.microsoft.com/office/drawing/2014/main" id="{E127BD3A-0163-DE97-F5B3-4705B4891EED}"/>
              </a:ext>
            </a:extLst>
          </p:cNvPr>
          <p:cNvSpPr/>
          <p:nvPr userDrawn="1"/>
        </p:nvSpPr>
        <p:spPr>
          <a:xfrm>
            <a:off x="626617" y="2986036"/>
            <a:ext cx="2743200" cy="885927"/>
          </a:xfrm>
          <a:prstGeom prst="homePlate">
            <a:avLst/>
          </a:prstGeom>
          <a:solidFill>
            <a:schemeClr val="accent3"/>
          </a:solidFill>
        </p:spPr>
        <p:style>
          <a:lnRef idx="2">
            <a:schemeClr val="lt1">
              <a:hueOff val="0"/>
              <a:satOff val="0"/>
              <a:lumOff val="0"/>
              <a:alphaOff val="0"/>
            </a:schemeClr>
          </a:lnRef>
          <a:fillRef idx="1">
            <a:scrgbClr r="0" g="0" b="0"/>
          </a:fillRef>
          <a:effectRef idx="0">
            <a:schemeClr val="accent4">
              <a:shade val="80000"/>
              <a:hueOff val="0"/>
              <a:satOff val="0"/>
              <a:lumOff val="0"/>
              <a:alphaOff val="0"/>
            </a:schemeClr>
          </a:effectRef>
          <a:fontRef idx="minor">
            <a:schemeClr val="lt1"/>
          </a:fontRef>
        </p:style>
        <p:txBody>
          <a:bodyPr/>
          <a:lstStyle/>
          <a:p>
            <a:endParaRPr lang="en-US" kern="0" baseline="0"/>
          </a:p>
        </p:txBody>
      </p:sp>
      <p:sp>
        <p:nvSpPr>
          <p:cNvPr id="16" name="Chevron 15">
            <a:extLst>
              <a:ext uri="{FF2B5EF4-FFF2-40B4-BE49-F238E27FC236}">
                <a16:creationId xmlns:a16="http://schemas.microsoft.com/office/drawing/2014/main" id="{5539E789-60EB-A1C7-6FFC-0D4C01F2B0C6}"/>
              </a:ext>
            </a:extLst>
          </p:cNvPr>
          <p:cNvSpPr/>
          <p:nvPr userDrawn="1"/>
        </p:nvSpPr>
        <p:spPr>
          <a:xfrm>
            <a:off x="3364145" y="2986036"/>
            <a:ext cx="2743200" cy="885927"/>
          </a:xfrm>
          <a:prstGeom prst="chevron">
            <a:avLst/>
          </a:prstGeom>
          <a:solidFill>
            <a:schemeClr val="accent1"/>
          </a:solidFill>
        </p:spPr>
        <p:style>
          <a:lnRef idx="2">
            <a:schemeClr val="lt1">
              <a:hueOff val="0"/>
              <a:satOff val="0"/>
              <a:lumOff val="0"/>
              <a:alphaOff val="0"/>
            </a:schemeClr>
          </a:lnRef>
          <a:fillRef idx="1">
            <a:scrgbClr r="0" g="0" b="0"/>
          </a:fillRef>
          <a:effectRef idx="0">
            <a:schemeClr val="accent4">
              <a:shade val="80000"/>
              <a:hueOff val="-5275"/>
              <a:satOff val="1106"/>
              <a:lumOff val="7576"/>
              <a:alphaOff val="0"/>
            </a:schemeClr>
          </a:effectRef>
          <a:fontRef idx="minor">
            <a:schemeClr val="lt1"/>
          </a:fontRef>
        </p:style>
        <p:txBody>
          <a:bodyPr/>
          <a:lstStyle/>
          <a:p>
            <a:endParaRPr lang="en-US" kern="0" baseline="0"/>
          </a:p>
        </p:txBody>
      </p:sp>
      <p:sp>
        <p:nvSpPr>
          <p:cNvPr id="14" name="Chevron 13">
            <a:extLst>
              <a:ext uri="{FF2B5EF4-FFF2-40B4-BE49-F238E27FC236}">
                <a16:creationId xmlns:a16="http://schemas.microsoft.com/office/drawing/2014/main" id="{5688B87B-4EA3-16F2-AEED-706BB13FF223}"/>
              </a:ext>
            </a:extLst>
          </p:cNvPr>
          <p:cNvSpPr/>
          <p:nvPr userDrawn="1"/>
        </p:nvSpPr>
        <p:spPr>
          <a:xfrm>
            <a:off x="6101673" y="2986036"/>
            <a:ext cx="2743200" cy="885927"/>
          </a:xfrm>
          <a:prstGeom prst="chevron">
            <a:avLst/>
          </a:prstGeom>
          <a:solidFill>
            <a:schemeClr val="accent2"/>
          </a:solidFill>
        </p:spPr>
        <p:style>
          <a:lnRef idx="2">
            <a:schemeClr val="lt1">
              <a:hueOff val="0"/>
              <a:satOff val="0"/>
              <a:lumOff val="0"/>
              <a:alphaOff val="0"/>
            </a:schemeClr>
          </a:lnRef>
          <a:fillRef idx="1">
            <a:scrgbClr r="0" g="0" b="0"/>
          </a:fillRef>
          <a:effectRef idx="0">
            <a:schemeClr val="accent4">
              <a:shade val="80000"/>
              <a:hueOff val="-10549"/>
              <a:satOff val="2211"/>
              <a:lumOff val="15152"/>
              <a:alphaOff val="0"/>
            </a:schemeClr>
          </a:effectRef>
          <a:fontRef idx="minor">
            <a:schemeClr val="lt1"/>
          </a:fontRef>
        </p:style>
      </p:sp>
      <p:sp>
        <p:nvSpPr>
          <p:cNvPr id="12" name="Chevron 11">
            <a:extLst>
              <a:ext uri="{FF2B5EF4-FFF2-40B4-BE49-F238E27FC236}">
                <a16:creationId xmlns:a16="http://schemas.microsoft.com/office/drawing/2014/main" id="{03D54E6C-C67B-B2E8-AA08-40DE1E08E232}"/>
              </a:ext>
            </a:extLst>
          </p:cNvPr>
          <p:cNvSpPr/>
          <p:nvPr userDrawn="1"/>
        </p:nvSpPr>
        <p:spPr>
          <a:xfrm>
            <a:off x="8839200" y="2986036"/>
            <a:ext cx="2743200" cy="885927"/>
          </a:xfrm>
          <a:prstGeom prst="chevron">
            <a:avLst/>
          </a:prstGeom>
          <a:solidFill>
            <a:schemeClr val="accent6"/>
          </a:solidFill>
        </p:spPr>
        <p:style>
          <a:lnRef idx="2">
            <a:schemeClr val="lt1">
              <a:hueOff val="0"/>
              <a:satOff val="0"/>
              <a:lumOff val="0"/>
              <a:alphaOff val="0"/>
            </a:schemeClr>
          </a:lnRef>
          <a:fillRef idx="1">
            <a:scrgbClr r="0" g="0" b="0"/>
          </a:fillRef>
          <a:effectRef idx="0">
            <a:schemeClr val="accent4">
              <a:shade val="80000"/>
              <a:hueOff val="-15824"/>
              <a:satOff val="3317"/>
              <a:lumOff val="22728"/>
              <a:alphaOff val="0"/>
            </a:schemeClr>
          </a:effectRef>
          <a:fontRef idx="minor">
            <a:schemeClr val="lt1"/>
          </a:fontRef>
        </p:style>
      </p:sp>
      <p:sp>
        <p:nvSpPr>
          <p:cNvPr id="23" name="Text Placeholder 23">
            <a:extLst>
              <a:ext uri="{FF2B5EF4-FFF2-40B4-BE49-F238E27FC236}">
                <a16:creationId xmlns:a16="http://schemas.microsoft.com/office/drawing/2014/main" id="{9B1771D3-AF5B-B6B8-778D-65C3CA85475F}"/>
              </a:ext>
            </a:extLst>
          </p:cNvPr>
          <p:cNvSpPr>
            <a:spLocks noGrp="1"/>
          </p:cNvSpPr>
          <p:nvPr>
            <p:ph type="body" sz="quarter" idx="19" hasCustomPrompt="1"/>
          </p:nvPr>
        </p:nvSpPr>
        <p:spPr>
          <a:xfrm>
            <a:off x="914400" y="3263699"/>
            <a:ext cx="1981200" cy="393901"/>
          </a:xfrm>
          <a:prstGeom prst="rect">
            <a:avLst/>
          </a:prstGeom>
        </p:spPr>
        <p:txBody>
          <a:bodyPr/>
          <a:lstStyle>
            <a:lvl1pPr>
              <a:defRPr sz="1800" kern="0" baseline="0">
                <a:solidFill>
                  <a:schemeClr val="bg1"/>
                </a:solidFill>
                <a:latin typeface="+mj-lt"/>
              </a:defRPr>
            </a:lvl1pPr>
          </a:lstStyle>
          <a:p>
            <a:pPr lvl="0"/>
            <a:r>
              <a:rPr lang="en-US" dirty="0"/>
              <a:t>Step in process</a:t>
            </a:r>
          </a:p>
        </p:txBody>
      </p:sp>
      <p:sp>
        <p:nvSpPr>
          <p:cNvPr id="24" name="Text Placeholder 23">
            <a:extLst>
              <a:ext uri="{FF2B5EF4-FFF2-40B4-BE49-F238E27FC236}">
                <a16:creationId xmlns:a16="http://schemas.microsoft.com/office/drawing/2014/main" id="{FD720A2F-E9F5-7A8A-0D30-6A88F815244E}"/>
              </a:ext>
            </a:extLst>
          </p:cNvPr>
          <p:cNvSpPr>
            <a:spLocks noGrp="1"/>
          </p:cNvSpPr>
          <p:nvPr>
            <p:ph type="body" sz="quarter" idx="20" hasCustomPrompt="1"/>
          </p:nvPr>
        </p:nvSpPr>
        <p:spPr>
          <a:xfrm>
            <a:off x="3962400" y="3248025"/>
            <a:ext cx="1752600" cy="381000"/>
          </a:xfrm>
          <a:prstGeom prst="rect">
            <a:avLst/>
          </a:prstGeom>
        </p:spPr>
        <p:txBody>
          <a:bodyPr/>
          <a:lstStyle>
            <a:lvl1pPr>
              <a:defRPr sz="1800" kern="0" baseline="0">
                <a:solidFill>
                  <a:schemeClr val="bg1"/>
                </a:solidFill>
                <a:latin typeface="+mj-lt"/>
              </a:defRPr>
            </a:lvl1pPr>
          </a:lstStyle>
          <a:p>
            <a:pPr lvl="0"/>
            <a:r>
              <a:rPr lang="en-US" dirty="0"/>
              <a:t>Step in process</a:t>
            </a:r>
          </a:p>
        </p:txBody>
      </p:sp>
      <p:sp>
        <p:nvSpPr>
          <p:cNvPr id="26" name="Text Placeholder 23">
            <a:extLst>
              <a:ext uri="{FF2B5EF4-FFF2-40B4-BE49-F238E27FC236}">
                <a16:creationId xmlns:a16="http://schemas.microsoft.com/office/drawing/2014/main" id="{49A3124B-DA49-6AB0-BACE-2279C861969B}"/>
              </a:ext>
            </a:extLst>
          </p:cNvPr>
          <p:cNvSpPr>
            <a:spLocks noGrp="1"/>
          </p:cNvSpPr>
          <p:nvPr>
            <p:ph type="body" sz="quarter" idx="21" hasCustomPrompt="1"/>
          </p:nvPr>
        </p:nvSpPr>
        <p:spPr>
          <a:xfrm>
            <a:off x="6705600" y="3248025"/>
            <a:ext cx="1752600" cy="381000"/>
          </a:xfrm>
          <a:prstGeom prst="rect">
            <a:avLst/>
          </a:prstGeom>
        </p:spPr>
        <p:txBody>
          <a:bodyPr/>
          <a:lstStyle>
            <a:lvl1pPr>
              <a:defRPr sz="1800" kern="0" baseline="0">
                <a:solidFill>
                  <a:schemeClr val="bg1"/>
                </a:solidFill>
                <a:latin typeface="+mj-lt"/>
              </a:defRPr>
            </a:lvl1pPr>
          </a:lstStyle>
          <a:p>
            <a:pPr lvl="0"/>
            <a:r>
              <a:rPr lang="en-US" dirty="0"/>
              <a:t>Step in process</a:t>
            </a:r>
          </a:p>
        </p:txBody>
      </p:sp>
      <p:sp>
        <p:nvSpPr>
          <p:cNvPr id="27" name="Text Placeholder 23">
            <a:extLst>
              <a:ext uri="{FF2B5EF4-FFF2-40B4-BE49-F238E27FC236}">
                <a16:creationId xmlns:a16="http://schemas.microsoft.com/office/drawing/2014/main" id="{67F5F390-A907-FE39-6082-8ED92C7275FC}"/>
              </a:ext>
            </a:extLst>
          </p:cNvPr>
          <p:cNvSpPr>
            <a:spLocks noGrp="1"/>
          </p:cNvSpPr>
          <p:nvPr>
            <p:ph type="body" sz="quarter" idx="22" hasCustomPrompt="1"/>
          </p:nvPr>
        </p:nvSpPr>
        <p:spPr>
          <a:xfrm>
            <a:off x="9448800" y="3248025"/>
            <a:ext cx="1752600" cy="381000"/>
          </a:xfrm>
          <a:prstGeom prst="rect">
            <a:avLst/>
          </a:prstGeom>
        </p:spPr>
        <p:txBody>
          <a:bodyPr/>
          <a:lstStyle>
            <a:lvl1pPr>
              <a:defRPr sz="1800" kern="0" baseline="0">
                <a:solidFill>
                  <a:schemeClr val="bg1"/>
                </a:solidFill>
                <a:latin typeface="+mj-lt"/>
              </a:defRPr>
            </a:lvl1pPr>
          </a:lstStyle>
          <a:p>
            <a:pPr lvl="0"/>
            <a:r>
              <a:rPr lang="en-US" dirty="0"/>
              <a:t>Step in process</a:t>
            </a:r>
          </a:p>
        </p:txBody>
      </p:sp>
    </p:spTree>
    <p:extLst>
      <p:ext uri="{BB962C8B-B14F-4D97-AF65-F5344CB8AC3E}">
        <p14:creationId xmlns:p14="http://schemas.microsoft.com/office/powerpoint/2010/main" val="31462070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meline Multi-Color">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60D1FC5C-09EC-442E-1E9D-27D614DDE963}"/>
              </a:ext>
            </a:extLst>
          </p:cNvPr>
          <p:cNvSpPr>
            <a:spLocks noGrp="1"/>
          </p:cNvSpPr>
          <p:nvPr>
            <p:ph type="ftr" sz="quarter" idx="3"/>
          </p:nvPr>
        </p:nvSpPr>
        <p:spPr>
          <a:xfrm>
            <a:off x="533400" y="6102280"/>
            <a:ext cx="3771900" cy="260420"/>
          </a:xfrm>
          <a:prstGeom prst="rect">
            <a:avLst/>
          </a:prstGeom>
        </p:spPr>
        <p:txBody>
          <a:bodyPr/>
          <a:lstStyle>
            <a:lvl1pPr>
              <a:defRPr sz="1100">
                <a:solidFill>
                  <a:schemeClr val="bg2">
                    <a:lumMod val="50000"/>
                  </a:schemeClr>
                </a:solidFill>
              </a:defRPr>
            </a:lvl1pPr>
          </a:lstStyle>
          <a:p>
            <a:r>
              <a:rPr lang="en-US"/>
              <a:t>© 2023 Aha Media </a:t>
            </a:r>
          </a:p>
        </p:txBody>
      </p:sp>
      <p:sp>
        <p:nvSpPr>
          <p:cNvPr id="5" name="Slide Number Placeholder 5">
            <a:extLst>
              <a:ext uri="{FF2B5EF4-FFF2-40B4-BE49-F238E27FC236}">
                <a16:creationId xmlns:a16="http://schemas.microsoft.com/office/drawing/2014/main" id="{7EBEE0A8-3EF2-FA98-91BF-46E732D0E22D}"/>
              </a:ext>
            </a:extLst>
          </p:cNvPr>
          <p:cNvSpPr>
            <a:spLocks noGrp="1"/>
          </p:cNvSpPr>
          <p:nvPr>
            <p:ph type="sldNum" sz="quarter" idx="4"/>
          </p:nvPr>
        </p:nvSpPr>
        <p:spPr>
          <a:xfrm>
            <a:off x="9753600" y="6096000"/>
            <a:ext cx="1905000" cy="206378"/>
          </a:xfrm>
          <a:prstGeom prst="rect">
            <a:avLst/>
          </a:prstGeom>
        </p:spPr>
        <p:txBody>
          <a:bodyPr/>
          <a:lstStyle>
            <a:lvl1pPr algn="r">
              <a:defRPr sz="1100">
                <a:solidFill>
                  <a:schemeClr val="bg2">
                    <a:lumMod val="50000"/>
                  </a:schemeClr>
                </a:solidFill>
              </a:defRPr>
            </a:lvl1pPr>
          </a:lstStyle>
          <a:p>
            <a:fld id="{6CBEF964-5324-4AB0-BDF8-A5994398FE54}" type="slidenum">
              <a:rPr lang="en-US" smtClean="0"/>
              <a:pPr/>
              <a:t>‹#›</a:t>
            </a:fld>
            <a:endParaRPr lang="en-US"/>
          </a:p>
        </p:txBody>
      </p:sp>
      <p:sp>
        <p:nvSpPr>
          <p:cNvPr id="2" name="Freeform: Shape 7">
            <a:extLst>
              <a:ext uri="{FF2B5EF4-FFF2-40B4-BE49-F238E27FC236}">
                <a16:creationId xmlns:a16="http://schemas.microsoft.com/office/drawing/2014/main" id="{1A99EAEE-DDF7-35E1-2312-4E5153E85A01}"/>
              </a:ext>
            </a:extLst>
          </p:cNvPr>
          <p:cNvSpPr/>
          <p:nvPr userDrawn="1"/>
        </p:nvSpPr>
        <p:spPr bwMode="gray">
          <a:xfrm rot="10800000">
            <a:off x="9762859" y="0"/>
            <a:ext cx="2429141" cy="1315008"/>
          </a:xfrm>
          <a:custGeom>
            <a:avLst/>
            <a:gdLst>
              <a:gd name="connsiteX0" fmla="*/ 2415425 w 2429141"/>
              <a:gd name="connsiteY0" fmla="*/ 1287576 h 1315008"/>
              <a:gd name="connsiteX1" fmla="*/ 2429141 w 2429141"/>
              <a:gd name="connsiteY1" fmla="*/ 1301292 h 1315008"/>
              <a:gd name="connsiteX2" fmla="*/ 2415425 w 2429141"/>
              <a:gd name="connsiteY2" fmla="*/ 1315008 h 1315008"/>
              <a:gd name="connsiteX3" fmla="*/ 2401709 w 2429141"/>
              <a:gd name="connsiteY3" fmla="*/ 1301292 h 1315008"/>
              <a:gd name="connsiteX4" fmla="*/ 2415425 w 2429141"/>
              <a:gd name="connsiteY4" fmla="*/ 1287576 h 1315008"/>
              <a:gd name="connsiteX5" fmla="*/ 2215278 w 2429141"/>
              <a:gd name="connsiteY5" fmla="*/ 1287576 h 1315008"/>
              <a:gd name="connsiteX6" fmla="*/ 2228994 w 2429141"/>
              <a:gd name="connsiteY6" fmla="*/ 1301292 h 1315008"/>
              <a:gd name="connsiteX7" fmla="*/ 2215278 w 2429141"/>
              <a:gd name="connsiteY7" fmla="*/ 1315008 h 1315008"/>
              <a:gd name="connsiteX8" fmla="*/ 2201562 w 2429141"/>
              <a:gd name="connsiteY8" fmla="*/ 1301292 h 1315008"/>
              <a:gd name="connsiteX9" fmla="*/ 2215278 w 2429141"/>
              <a:gd name="connsiteY9" fmla="*/ 1287576 h 1315008"/>
              <a:gd name="connsiteX10" fmla="*/ 2015136 w 2429141"/>
              <a:gd name="connsiteY10" fmla="*/ 1287576 h 1315008"/>
              <a:gd name="connsiteX11" fmla="*/ 2028852 w 2429141"/>
              <a:gd name="connsiteY11" fmla="*/ 1301292 h 1315008"/>
              <a:gd name="connsiteX12" fmla="*/ 2015136 w 2429141"/>
              <a:gd name="connsiteY12" fmla="*/ 1315008 h 1315008"/>
              <a:gd name="connsiteX13" fmla="*/ 2001420 w 2429141"/>
              <a:gd name="connsiteY13" fmla="*/ 1301292 h 1315008"/>
              <a:gd name="connsiteX14" fmla="*/ 2015136 w 2429141"/>
              <a:gd name="connsiteY14" fmla="*/ 1287576 h 1315008"/>
              <a:gd name="connsiteX15" fmla="*/ 1814994 w 2429141"/>
              <a:gd name="connsiteY15" fmla="*/ 1287576 h 1315008"/>
              <a:gd name="connsiteX16" fmla="*/ 1828710 w 2429141"/>
              <a:gd name="connsiteY16" fmla="*/ 1301292 h 1315008"/>
              <a:gd name="connsiteX17" fmla="*/ 1814994 w 2429141"/>
              <a:gd name="connsiteY17" fmla="*/ 1315008 h 1315008"/>
              <a:gd name="connsiteX18" fmla="*/ 1801278 w 2429141"/>
              <a:gd name="connsiteY18" fmla="*/ 1301292 h 1315008"/>
              <a:gd name="connsiteX19" fmla="*/ 1814994 w 2429141"/>
              <a:gd name="connsiteY19" fmla="*/ 1287576 h 1315008"/>
              <a:gd name="connsiteX20" fmla="*/ 1614852 w 2429141"/>
              <a:gd name="connsiteY20" fmla="*/ 1287576 h 1315008"/>
              <a:gd name="connsiteX21" fmla="*/ 1628568 w 2429141"/>
              <a:gd name="connsiteY21" fmla="*/ 1301292 h 1315008"/>
              <a:gd name="connsiteX22" fmla="*/ 1614852 w 2429141"/>
              <a:gd name="connsiteY22" fmla="*/ 1315008 h 1315008"/>
              <a:gd name="connsiteX23" fmla="*/ 1601136 w 2429141"/>
              <a:gd name="connsiteY23" fmla="*/ 1301292 h 1315008"/>
              <a:gd name="connsiteX24" fmla="*/ 1614852 w 2429141"/>
              <a:gd name="connsiteY24" fmla="*/ 1287576 h 1315008"/>
              <a:gd name="connsiteX25" fmla="*/ 1414710 w 2429141"/>
              <a:gd name="connsiteY25" fmla="*/ 1287576 h 1315008"/>
              <a:gd name="connsiteX26" fmla="*/ 1428426 w 2429141"/>
              <a:gd name="connsiteY26" fmla="*/ 1301292 h 1315008"/>
              <a:gd name="connsiteX27" fmla="*/ 1414710 w 2429141"/>
              <a:gd name="connsiteY27" fmla="*/ 1315008 h 1315008"/>
              <a:gd name="connsiteX28" fmla="*/ 1400994 w 2429141"/>
              <a:gd name="connsiteY28" fmla="*/ 1301292 h 1315008"/>
              <a:gd name="connsiteX29" fmla="*/ 1414710 w 2429141"/>
              <a:gd name="connsiteY29" fmla="*/ 1287576 h 1315008"/>
              <a:gd name="connsiteX30" fmla="*/ 1214568 w 2429141"/>
              <a:gd name="connsiteY30" fmla="*/ 1287576 h 1315008"/>
              <a:gd name="connsiteX31" fmla="*/ 1228284 w 2429141"/>
              <a:gd name="connsiteY31" fmla="*/ 1301292 h 1315008"/>
              <a:gd name="connsiteX32" fmla="*/ 1214568 w 2429141"/>
              <a:gd name="connsiteY32" fmla="*/ 1315008 h 1315008"/>
              <a:gd name="connsiteX33" fmla="*/ 1200852 w 2429141"/>
              <a:gd name="connsiteY33" fmla="*/ 1301292 h 1315008"/>
              <a:gd name="connsiteX34" fmla="*/ 1214568 w 2429141"/>
              <a:gd name="connsiteY34" fmla="*/ 1287576 h 1315008"/>
              <a:gd name="connsiteX35" fmla="*/ 1014426 w 2429141"/>
              <a:gd name="connsiteY35" fmla="*/ 1287576 h 1315008"/>
              <a:gd name="connsiteX36" fmla="*/ 1028142 w 2429141"/>
              <a:gd name="connsiteY36" fmla="*/ 1301292 h 1315008"/>
              <a:gd name="connsiteX37" fmla="*/ 1014426 w 2429141"/>
              <a:gd name="connsiteY37" fmla="*/ 1315008 h 1315008"/>
              <a:gd name="connsiteX38" fmla="*/ 1000710 w 2429141"/>
              <a:gd name="connsiteY38" fmla="*/ 1301292 h 1315008"/>
              <a:gd name="connsiteX39" fmla="*/ 1014426 w 2429141"/>
              <a:gd name="connsiteY39" fmla="*/ 1287576 h 1315008"/>
              <a:gd name="connsiteX40" fmla="*/ 814284 w 2429141"/>
              <a:gd name="connsiteY40" fmla="*/ 1287576 h 1315008"/>
              <a:gd name="connsiteX41" fmla="*/ 828000 w 2429141"/>
              <a:gd name="connsiteY41" fmla="*/ 1301292 h 1315008"/>
              <a:gd name="connsiteX42" fmla="*/ 814284 w 2429141"/>
              <a:gd name="connsiteY42" fmla="*/ 1315008 h 1315008"/>
              <a:gd name="connsiteX43" fmla="*/ 800568 w 2429141"/>
              <a:gd name="connsiteY43" fmla="*/ 1301292 h 1315008"/>
              <a:gd name="connsiteX44" fmla="*/ 814284 w 2429141"/>
              <a:gd name="connsiteY44" fmla="*/ 1287576 h 1315008"/>
              <a:gd name="connsiteX45" fmla="*/ 614142 w 2429141"/>
              <a:gd name="connsiteY45" fmla="*/ 1287576 h 1315008"/>
              <a:gd name="connsiteX46" fmla="*/ 627858 w 2429141"/>
              <a:gd name="connsiteY46" fmla="*/ 1301292 h 1315008"/>
              <a:gd name="connsiteX47" fmla="*/ 614142 w 2429141"/>
              <a:gd name="connsiteY47" fmla="*/ 1315008 h 1315008"/>
              <a:gd name="connsiteX48" fmla="*/ 600426 w 2429141"/>
              <a:gd name="connsiteY48" fmla="*/ 1301292 h 1315008"/>
              <a:gd name="connsiteX49" fmla="*/ 614142 w 2429141"/>
              <a:gd name="connsiteY49" fmla="*/ 1287576 h 1315008"/>
              <a:gd name="connsiteX50" fmla="*/ 414000 w 2429141"/>
              <a:gd name="connsiteY50" fmla="*/ 1287576 h 1315008"/>
              <a:gd name="connsiteX51" fmla="*/ 427716 w 2429141"/>
              <a:gd name="connsiteY51" fmla="*/ 1301292 h 1315008"/>
              <a:gd name="connsiteX52" fmla="*/ 414000 w 2429141"/>
              <a:gd name="connsiteY52" fmla="*/ 1315008 h 1315008"/>
              <a:gd name="connsiteX53" fmla="*/ 400284 w 2429141"/>
              <a:gd name="connsiteY53" fmla="*/ 1301292 h 1315008"/>
              <a:gd name="connsiteX54" fmla="*/ 414000 w 2429141"/>
              <a:gd name="connsiteY54" fmla="*/ 1287576 h 1315008"/>
              <a:gd name="connsiteX55" fmla="*/ 213858 w 2429141"/>
              <a:gd name="connsiteY55" fmla="*/ 1287576 h 1315008"/>
              <a:gd name="connsiteX56" fmla="*/ 227574 w 2429141"/>
              <a:gd name="connsiteY56" fmla="*/ 1301292 h 1315008"/>
              <a:gd name="connsiteX57" fmla="*/ 213858 w 2429141"/>
              <a:gd name="connsiteY57" fmla="*/ 1315008 h 1315008"/>
              <a:gd name="connsiteX58" fmla="*/ 200142 w 2429141"/>
              <a:gd name="connsiteY58" fmla="*/ 1301292 h 1315008"/>
              <a:gd name="connsiteX59" fmla="*/ 213858 w 2429141"/>
              <a:gd name="connsiteY59" fmla="*/ 1287576 h 1315008"/>
              <a:gd name="connsiteX60" fmla="*/ 13716 w 2429141"/>
              <a:gd name="connsiteY60" fmla="*/ 1287576 h 1315008"/>
              <a:gd name="connsiteX61" fmla="*/ 27432 w 2429141"/>
              <a:gd name="connsiteY61" fmla="*/ 1301292 h 1315008"/>
              <a:gd name="connsiteX62" fmla="*/ 13716 w 2429141"/>
              <a:gd name="connsiteY62" fmla="*/ 1315008 h 1315008"/>
              <a:gd name="connsiteX63" fmla="*/ 0 w 2429141"/>
              <a:gd name="connsiteY63" fmla="*/ 1301292 h 1315008"/>
              <a:gd name="connsiteX64" fmla="*/ 13716 w 2429141"/>
              <a:gd name="connsiteY64" fmla="*/ 1287576 h 1315008"/>
              <a:gd name="connsiteX65" fmla="*/ 2415425 w 2429141"/>
              <a:gd name="connsiteY65" fmla="*/ 1072980 h 1315008"/>
              <a:gd name="connsiteX66" fmla="*/ 2429141 w 2429141"/>
              <a:gd name="connsiteY66" fmla="*/ 1086696 h 1315008"/>
              <a:gd name="connsiteX67" fmla="*/ 2415425 w 2429141"/>
              <a:gd name="connsiteY67" fmla="*/ 1100412 h 1315008"/>
              <a:gd name="connsiteX68" fmla="*/ 2401709 w 2429141"/>
              <a:gd name="connsiteY68" fmla="*/ 1086696 h 1315008"/>
              <a:gd name="connsiteX69" fmla="*/ 2415425 w 2429141"/>
              <a:gd name="connsiteY69" fmla="*/ 1072980 h 1315008"/>
              <a:gd name="connsiteX70" fmla="*/ 2215278 w 2429141"/>
              <a:gd name="connsiteY70" fmla="*/ 1072980 h 1315008"/>
              <a:gd name="connsiteX71" fmla="*/ 2228994 w 2429141"/>
              <a:gd name="connsiteY71" fmla="*/ 1086696 h 1315008"/>
              <a:gd name="connsiteX72" fmla="*/ 2215278 w 2429141"/>
              <a:gd name="connsiteY72" fmla="*/ 1100412 h 1315008"/>
              <a:gd name="connsiteX73" fmla="*/ 2201562 w 2429141"/>
              <a:gd name="connsiteY73" fmla="*/ 1086696 h 1315008"/>
              <a:gd name="connsiteX74" fmla="*/ 2215278 w 2429141"/>
              <a:gd name="connsiteY74" fmla="*/ 1072980 h 1315008"/>
              <a:gd name="connsiteX75" fmla="*/ 2015136 w 2429141"/>
              <a:gd name="connsiteY75" fmla="*/ 1072980 h 1315008"/>
              <a:gd name="connsiteX76" fmla="*/ 2028852 w 2429141"/>
              <a:gd name="connsiteY76" fmla="*/ 1086696 h 1315008"/>
              <a:gd name="connsiteX77" fmla="*/ 2015136 w 2429141"/>
              <a:gd name="connsiteY77" fmla="*/ 1100412 h 1315008"/>
              <a:gd name="connsiteX78" fmla="*/ 2001420 w 2429141"/>
              <a:gd name="connsiteY78" fmla="*/ 1086696 h 1315008"/>
              <a:gd name="connsiteX79" fmla="*/ 2015136 w 2429141"/>
              <a:gd name="connsiteY79" fmla="*/ 1072980 h 1315008"/>
              <a:gd name="connsiteX80" fmla="*/ 1814994 w 2429141"/>
              <a:gd name="connsiteY80" fmla="*/ 1072980 h 1315008"/>
              <a:gd name="connsiteX81" fmla="*/ 1828710 w 2429141"/>
              <a:gd name="connsiteY81" fmla="*/ 1086696 h 1315008"/>
              <a:gd name="connsiteX82" fmla="*/ 1814994 w 2429141"/>
              <a:gd name="connsiteY82" fmla="*/ 1100412 h 1315008"/>
              <a:gd name="connsiteX83" fmla="*/ 1801278 w 2429141"/>
              <a:gd name="connsiteY83" fmla="*/ 1086696 h 1315008"/>
              <a:gd name="connsiteX84" fmla="*/ 1814994 w 2429141"/>
              <a:gd name="connsiteY84" fmla="*/ 1072980 h 1315008"/>
              <a:gd name="connsiteX85" fmla="*/ 1614852 w 2429141"/>
              <a:gd name="connsiteY85" fmla="*/ 1072980 h 1315008"/>
              <a:gd name="connsiteX86" fmla="*/ 1628568 w 2429141"/>
              <a:gd name="connsiteY86" fmla="*/ 1086696 h 1315008"/>
              <a:gd name="connsiteX87" fmla="*/ 1614852 w 2429141"/>
              <a:gd name="connsiteY87" fmla="*/ 1100412 h 1315008"/>
              <a:gd name="connsiteX88" fmla="*/ 1601136 w 2429141"/>
              <a:gd name="connsiteY88" fmla="*/ 1086696 h 1315008"/>
              <a:gd name="connsiteX89" fmla="*/ 1614852 w 2429141"/>
              <a:gd name="connsiteY89" fmla="*/ 1072980 h 1315008"/>
              <a:gd name="connsiteX90" fmla="*/ 1414710 w 2429141"/>
              <a:gd name="connsiteY90" fmla="*/ 1072980 h 1315008"/>
              <a:gd name="connsiteX91" fmla="*/ 1428426 w 2429141"/>
              <a:gd name="connsiteY91" fmla="*/ 1086696 h 1315008"/>
              <a:gd name="connsiteX92" fmla="*/ 1414710 w 2429141"/>
              <a:gd name="connsiteY92" fmla="*/ 1100412 h 1315008"/>
              <a:gd name="connsiteX93" fmla="*/ 1400994 w 2429141"/>
              <a:gd name="connsiteY93" fmla="*/ 1086696 h 1315008"/>
              <a:gd name="connsiteX94" fmla="*/ 1414710 w 2429141"/>
              <a:gd name="connsiteY94" fmla="*/ 1072980 h 1315008"/>
              <a:gd name="connsiteX95" fmla="*/ 1214568 w 2429141"/>
              <a:gd name="connsiteY95" fmla="*/ 1072980 h 1315008"/>
              <a:gd name="connsiteX96" fmla="*/ 1228284 w 2429141"/>
              <a:gd name="connsiteY96" fmla="*/ 1086696 h 1315008"/>
              <a:gd name="connsiteX97" fmla="*/ 1214568 w 2429141"/>
              <a:gd name="connsiteY97" fmla="*/ 1100412 h 1315008"/>
              <a:gd name="connsiteX98" fmla="*/ 1200852 w 2429141"/>
              <a:gd name="connsiteY98" fmla="*/ 1086696 h 1315008"/>
              <a:gd name="connsiteX99" fmla="*/ 1214568 w 2429141"/>
              <a:gd name="connsiteY99" fmla="*/ 1072980 h 1315008"/>
              <a:gd name="connsiteX100" fmla="*/ 1014426 w 2429141"/>
              <a:gd name="connsiteY100" fmla="*/ 1072980 h 1315008"/>
              <a:gd name="connsiteX101" fmla="*/ 1028142 w 2429141"/>
              <a:gd name="connsiteY101" fmla="*/ 1086696 h 1315008"/>
              <a:gd name="connsiteX102" fmla="*/ 1014426 w 2429141"/>
              <a:gd name="connsiteY102" fmla="*/ 1100412 h 1315008"/>
              <a:gd name="connsiteX103" fmla="*/ 1000710 w 2429141"/>
              <a:gd name="connsiteY103" fmla="*/ 1086696 h 1315008"/>
              <a:gd name="connsiteX104" fmla="*/ 1014426 w 2429141"/>
              <a:gd name="connsiteY104" fmla="*/ 1072980 h 1315008"/>
              <a:gd name="connsiteX105" fmla="*/ 814284 w 2429141"/>
              <a:gd name="connsiteY105" fmla="*/ 1072980 h 1315008"/>
              <a:gd name="connsiteX106" fmla="*/ 828000 w 2429141"/>
              <a:gd name="connsiteY106" fmla="*/ 1086696 h 1315008"/>
              <a:gd name="connsiteX107" fmla="*/ 814284 w 2429141"/>
              <a:gd name="connsiteY107" fmla="*/ 1100412 h 1315008"/>
              <a:gd name="connsiteX108" fmla="*/ 800568 w 2429141"/>
              <a:gd name="connsiteY108" fmla="*/ 1086696 h 1315008"/>
              <a:gd name="connsiteX109" fmla="*/ 814284 w 2429141"/>
              <a:gd name="connsiteY109" fmla="*/ 1072980 h 1315008"/>
              <a:gd name="connsiteX110" fmla="*/ 614142 w 2429141"/>
              <a:gd name="connsiteY110" fmla="*/ 1072980 h 1315008"/>
              <a:gd name="connsiteX111" fmla="*/ 627858 w 2429141"/>
              <a:gd name="connsiteY111" fmla="*/ 1086696 h 1315008"/>
              <a:gd name="connsiteX112" fmla="*/ 614142 w 2429141"/>
              <a:gd name="connsiteY112" fmla="*/ 1100412 h 1315008"/>
              <a:gd name="connsiteX113" fmla="*/ 600426 w 2429141"/>
              <a:gd name="connsiteY113" fmla="*/ 1086696 h 1315008"/>
              <a:gd name="connsiteX114" fmla="*/ 614142 w 2429141"/>
              <a:gd name="connsiteY114" fmla="*/ 1072980 h 1315008"/>
              <a:gd name="connsiteX115" fmla="*/ 414000 w 2429141"/>
              <a:gd name="connsiteY115" fmla="*/ 1072980 h 1315008"/>
              <a:gd name="connsiteX116" fmla="*/ 427716 w 2429141"/>
              <a:gd name="connsiteY116" fmla="*/ 1086696 h 1315008"/>
              <a:gd name="connsiteX117" fmla="*/ 414000 w 2429141"/>
              <a:gd name="connsiteY117" fmla="*/ 1100412 h 1315008"/>
              <a:gd name="connsiteX118" fmla="*/ 400284 w 2429141"/>
              <a:gd name="connsiteY118" fmla="*/ 1086696 h 1315008"/>
              <a:gd name="connsiteX119" fmla="*/ 414000 w 2429141"/>
              <a:gd name="connsiteY119" fmla="*/ 1072980 h 1315008"/>
              <a:gd name="connsiteX120" fmla="*/ 213858 w 2429141"/>
              <a:gd name="connsiteY120" fmla="*/ 1072980 h 1315008"/>
              <a:gd name="connsiteX121" fmla="*/ 227574 w 2429141"/>
              <a:gd name="connsiteY121" fmla="*/ 1086696 h 1315008"/>
              <a:gd name="connsiteX122" fmla="*/ 213858 w 2429141"/>
              <a:gd name="connsiteY122" fmla="*/ 1100412 h 1315008"/>
              <a:gd name="connsiteX123" fmla="*/ 200142 w 2429141"/>
              <a:gd name="connsiteY123" fmla="*/ 1086696 h 1315008"/>
              <a:gd name="connsiteX124" fmla="*/ 213858 w 2429141"/>
              <a:gd name="connsiteY124" fmla="*/ 1072980 h 1315008"/>
              <a:gd name="connsiteX125" fmla="*/ 13716 w 2429141"/>
              <a:gd name="connsiteY125" fmla="*/ 1072980 h 1315008"/>
              <a:gd name="connsiteX126" fmla="*/ 27432 w 2429141"/>
              <a:gd name="connsiteY126" fmla="*/ 1086696 h 1315008"/>
              <a:gd name="connsiteX127" fmla="*/ 13716 w 2429141"/>
              <a:gd name="connsiteY127" fmla="*/ 1100412 h 1315008"/>
              <a:gd name="connsiteX128" fmla="*/ 0 w 2429141"/>
              <a:gd name="connsiteY128" fmla="*/ 1086696 h 1315008"/>
              <a:gd name="connsiteX129" fmla="*/ 13716 w 2429141"/>
              <a:gd name="connsiteY129" fmla="*/ 1072980 h 1315008"/>
              <a:gd name="connsiteX130" fmla="*/ 2415425 w 2429141"/>
              <a:gd name="connsiteY130" fmla="*/ 858384 h 1315008"/>
              <a:gd name="connsiteX131" fmla="*/ 2429141 w 2429141"/>
              <a:gd name="connsiteY131" fmla="*/ 872100 h 1315008"/>
              <a:gd name="connsiteX132" fmla="*/ 2415425 w 2429141"/>
              <a:gd name="connsiteY132" fmla="*/ 885816 h 1315008"/>
              <a:gd name="connsiteX133" fmla="*/ 2401709 w 2429141"/>
              <a:gd name="connsiteY133" fmla="*/ 872100 h 1315008"/>
              <a:gd name="connsiteX134" fmla="*/ 2415425 w 2429141"/>
              <a:gd name="connsiteY134" fmla="*/ 858384 h 1315008"/>
              <a:gd name="connsiteX135" fmla="*/ 2215278 w 2429141"/>
              <a:gd name="connsiteY135" fmla="*/ 858384 h 1315008"/>
              <a:gd name="connsiteX136" fmla="*/ 2228994 w 2429141"/>
              <a:gd name="connsiteY136" fmla="*/ 872100 h 1315008"/>
              <a:gd name="connsiteX137" fmla="*/ 2215278 w 2429141"/>
              <a:gd name="connsiteY137" fmla="*/ 885816 h 1315008"/>
              <a:gd name="connsiteX138" fmla="*/ 2201562 w 2429141"/>
              <a:gd name="connsiteY138" fmla="*/ 872100 h 1315008"/>
              <a:gd name="connsiteX139" fmla="*/ 2215278 w 2429141"/>
              <a:gd name="connsiteY139" fmla="*/ 858384 h 1315008"/>
              <a:gd name="connsiteX140" fmla="*/ 2015136 w 2429141"/>
              <a:gd name="connsiteY140" fmla="*/ 858384 h 1315008"/>
              <a:gd name="connsiteX141" fmla="*/ 2028852 w 2429141"/>
              <a:gd name="connsiteY141" fmla="*/ 872100 h 1315008"/>
              <a:gd name="connsiteX142" fmla="*/ 2015136 w 2429141"/>
              <a:gd name="connsiteY142" fmla="*/ 885816 h 1315008"/>
              <a:gd name="connsiteX143" fmla="*/ 2001420 w 2429141"/>
              <a:gd name="connsiteY143" fmla="*/ 872100 h 1315008"/>
              <a:gd name="connsiteX144" fmla="*/ 2015136 w 2429141"/>
              <a:gd name="connsiteY144" fmla="*/ 858384 h 1315008"/>
              <a:gd name="connsiteX145" fmla="*/ 1814994 w 2429141"/>
              <a:gd name="connsiteY145" fmla="*/ 858384 h 1315008"/>
              <a:gd name="connsiteX146" fmla="*/ 1828710 w 2429141"/>
              <a:gd name="connsiteY146" fmla="*/ 872100 h 1315008"/>
              <a:gd name="connsiteX147" fmla="*/ 1814994 w 2429141"/>
              <a:gd name="connsiteY147" fmla="*/ 885816 h 1315008"/>
              <a:gd name="connsiteX148" fmla="*/ 1801278 w 2429141"/>
              <a:gd name="connsiteY148" fmla="*/ 872100 h 1315008"/>
              <a:gd name="connsiteX149" fmla="*/ 1814994 w 2429141"/>
              <a:gd name="connsiteY149" fmla="*/ 858384 h 1315008"/>
              <a:gd name="connsiteX150" fmla="*/ 1614852 w 2429141"/>
              <a:gd name="connsiteY150" fmla="*/ 858384 h 1315008"/>
              <a:gd name="connsiteX151" fmla="*/ 1628568 w 2429141"/>
              <a:gd name="connsiteY151" fmla="*/ 872100 h 1315008"/>
              <a:gd name="connsiteX152" fmla="*/ 1614852 w 2429141"/>
              <a:gd name="connsiteY152" fmla="*/ 885816 h 1315008"/>
              <a:gd name="connsiteX153" fmla="*/ 1601136 w 2429141"/>
              <a:gd name="connsiteY153" fmla="*/ 872100 h 1315008"/>
              <a:gd name="connsiteX154" fmla="*/ 1614852 w 2429141"/>
              <a:gd name="connsiteY154" fmla="*/ 858384 h 1315008"/>
              <a:gd name="connsiteX155" fmla="*/ 1414710 w 2429141"/>
              <a:gd name="connsiteY155" fmla="*/ 858384 h 1315008"/>
              <a:gd name="connsiteX156" fmla="*/ 1428426 w 2429141"/>
              <a:gd name="connsiteY156" fmla="*/ 872100 h 1315008"/>
              <a:gd name="connsiteX157" fmla="*/ 1414710 w 2429141"/>
              <a:gd name="connsiteY157" fmla="*/ 885816 h 1315008"/>
              <a:gd name="connsiteX158" fmla="*/ 1400994 w 2429141"/>
              <a:gd name="connsiteY158" fmla="*/ 872100 h 1315008"/>
              <a:gd name="connsiteX159" fmla="*/ 1414710 w 2429141"/>
              <a:gd name="connsiteY159" fmla="*/ 858384 h 1315008"/>
              <a:gd name="connsiteX160" fmla="*/ 1214568 w 2429141"/>
              <a:gd name="connsiteY160" fmla="*/ 858384 h 1315008"/>
              <a:gd name="connsiteX161" fmla="*/ 1228284 w 2429141"/>
              <a:gd name="connsiteY161" fmla="*/ 872100 h 1315008"/>
              <a:gd name="connsiteX162" fmla="*/ 1214568 w 2429141"/>
              <a:gd name="connsiteY162" fmla="*/ 885816 h 1315008"/>
              <a:gd name="connsiteX163" fmla="*/ 1200852 w 2429141"/>
              <a:gd name="connsiteY163" fmla="*/ 872100 h 1315008"/>
              <a:gd name="connsiteX164" fmla="*/ 1214568 w 2429141"/>
              <a:gd name="connsiteY164" fmla="*/ 858384 h 1315008"/>
              <a:gd name="connsiteX165" fmla="*/ 1014426 w 2429141"/>
              <a:gd name="connsiteY165" fmla="*/ 858384 h 1315008"/>
              <a:gd name="connsiteX166" fmla="*/ 1028142 w 2429141"/>
              <a:gd name="connsiteY166" fmla="*/ 872100 h 1315008"/>
              <a:gd name="connsiteX167" fmla="*/ 1014426 w 2429141"/>
              <a:gd name="connsiteY167" fmla="*/ 885816 h 1315008"/>
              <a:gd name="connsiteX168" fmla="*/ 1000710 w 2429141"/>
              <a:gd name="connsiteY168" fmla="*/ 872100 h 1315008"/>
              <a:gd name="connsiteX169" fmla="*/ 1014426 w 2429141"/>
              <a:gd name="connsiteY169" fmla="*/ 858384 h 1315008"/>
              <a:gd name="connsiteX170" fmla="*/ 814284 w 2429141"/>
              <a:gd name="connsiteY170" fmla="*/ 858384 h 1315008"/>
              <a:gd name="connsiteX171" fmla="*/ 828000 w 2429141"/>
              <a:gd name="connsiteY171" fmla="*/ 872100 h 1315008"/>
              <a:gd name="connsiteX172" fmla="*/ 814284 w 2429141"/>
              <a:gd name="connsiteY172" fmla="*/ 885816 h 1315008"/>
              <a:gd name="connsiteX173" fmla="*/ 800568 w 2429141"/>
              <a:gd name="connsiteY173" fmla="*/ 872100 h 1315008"/>
              <a:gd name="connsiteX174" fmla="*/ 814284 w 2429141"/>
              <a:gd name="connsiteY174" fmla="*/ 858384 h 1315008"/>
              <a:gd name="connsiteX175" fmla="*/ 614142 w 2429141"/>
              <a:gd name="connsiteY175" fmla="*/ 858384 h 1315008"/>
              <a:gd name="connsiteX176" fmla="*/ 627858 w 2429141"/>
              <a:gd name="connsiteY176" fmla="*/ 872100 h 1315008"/>
              <a:gd name="connsiteX177" fmla="*/ 614142 w 2429141"/>
              <a:gd name="connsiteY177" fmla="*/ 885816 h 1315008"/>
              <a:gd name="connsiteX178" fmla="*/ 600426 w 2429141"/>
              <a:gd name="connsiteY178" fmla="*/ 872100 h 1315008"/>
              <a:gd name="connsiteX179" fmla="*/ 614142 w 2429141"/>
              <a:gd name="connsiteY179" fmla="*/ 858384 h 1315008"/>
              <a:gd name="connsiteX180" fmla="*/ 414000 w 2429141"/>
              <a:gd name="connsiteY180" fmla="*/ 858384 h 1315008"/>
              <a:gd name="connsiteX181" fmla="*/ 427716 w 2429141"/>
              <a:gd name="connsiteY181" fmla="*/ 872100 h 1315008"/>
              <a:gd name="connsiteX182" fmla="*/ 414000 w 2429141"/>
              <a:gd name="connsiteY182" fmla="*/ 885816 h 1315008"/>
              <a:gd name="connsiteX183" fmla="*/ 400284 w 2429141"/>
              <a:gd name="connsiteY183" fmla="*/ 872100 h 1315008"/>
              <a:gd name="connsiteX184" fmla="*/ 414000 w 2429141"/>
              <a:gd name="connsiteY184" fmla="*/ 858384 h 1315008"/>
              <a:gd name="connsiteX185" fmla="*/ 213858 w 2429141"/>
              <a:gd name="connsiteY185" fmla="*/ 858384 h 1315008"/>
              <a:gd name="connsiteX186" fmla="*/ 227574 w 2429141"/>
              <a:gd name="connsiteY186" fmla="*/ 872100 h 1315008"/>
              <a:gd name="connsiteX187" fmla="*/ 213858 w 2429141"/>
              <a:gd name="connsiteY187" fmla="*/ 885816 h 1315008"/>
              <a:gd name="connsiteX188" fmla="*/ 200142 w 2429141"/>
              <a:gd name="connsiteY188" fmla="*/ 872100 h 1315008"/>
              <a:gd name="connsiteX189" fmla="*/ 213858 w 2429141"/>
              <a:gd name="connsiteY189" fmla="*/ 858384 h 1315008"/>
              <a:gd name="connsiteX190" fmla="*/ 13716 w 2429141"/>
              <a:gd name="connsiteY190" fmla="*/ 858384 h 1315008"/>
              <a:gd name="connsiteX191" fmla="*/ 27432 w 2429141"/>
              <a:gd name="connsiteY191" fmla="*/ 872100 h 1315008"/>
              <a:gd name="connsiteX192" fmla="*/ 13716 w 2429141"/>
              <a:gd name="connsiteY192" fmla="*/ 885816 h 1315008"/>
              <a:gd name="connsiteX193" fmla="*/ 0 w 2429141"/>
              <a:gd name="connsiteY193" fmla="*/ 872100 h 1315008"/>
              <a:gd name="connsiteX194" fmla="*/ 13716 w 2429141"/>
              <a:gd name="connsiteY194" fmla="*/ 858384 h 1315008"/>
              <a:gd name="connsiteX195" fmla="*/ 2415425 w 2429141"/>
              <a:gd name="connsiteY195" fmla="*/ 643788 h 1315008"/>
              <a:gd name="connsiteX196" fmla="*/ 2429141 w 2429141"/>
              <a:gd name="connsiteY196" fmla="*/ 657504 h 1315008"/>
              <a:gd name="connsiteX197" fmla="*/ 2415425 w 2429141"/>
              <a:gd name="connsiteY197" fmla="*/ 671220 h 1315008"/>
              <a:gd name="connsiteX198" fmla="*/ 2401709 w 2429141"/>
              <a:gd name="connsiteY198" fmla="*/ 657504 h 1315008"/>
              <a:gd name="connsiteX199" fmla="*/ 2415425 w 2429141"/>
              <a:gd name="connsiteY199" fmla="*/ 643788 h 1315008"/>
              <a:gd name="connsiteX200" fmla="*/ 2215278 w 2429141"/>
              <a:gd name="connsiteY200" fmla="*/ 643788 h 1315008"/>
              <a:gd name="connsiteX201" fmla="*/ 2228994 w 2429141"/>
              <a:gd name="connsiteY201" fmla="*/ 657504 h 1315008"/>
              <a:gd name="connsiteX202" fmla="*/ 2215278 w 2429141"/>
              <a:gd name="connsiteY202" fmla="*/ 671220 h 1315008"/>
              <a:gd name="connsiteX203" fmla="*/ 2201562 w 2429141"/>
              <a:gd name="connsiteY203" fmla="*/ 657504 h 1315008"/>
              <a:gd name="connsiteX204" fmla="*/ 2215278 w 2429141"/>
              <a:gd name="connsiteY204" fmla="*/ 643788 h 1315008"/>
              <a:gd name="connsiteX205" fmla="*/ 2015136 w 2429141"/>
              <a:gd name="connsiteY205" fmla="*/ 643788 h 1315008"/>
              <a:gd name="connsiteX206" fmla="*/ 2028852 w 2429141"/>
              <a:gd name="connsiteY206" fmla="*/ 657504 h 1315008"/>
              <a:gd name="connsiteX207" fmla="*/ 2015136 w 2429141"/>
              <a:gd name="connsiteY207" fmla="*/ 671220 h 1315008"/>
              <a:gd name="connsiteX208" fmla="*/ 2001420 w 2429141"/>
              <a:gd name="connsiteY208" fmla="*/ 657504 h 1315008"/>
              <a:gd name="connsiteX209" fmla="*/ 2015136 w 2429141"/>
              <a:gd name="connsiteY209" fmla="*/ 643788 h 1315008"/>
              <a:gd name="connsiteX210" fmla="*/ 1814994 w 2429141"/>
              <a:gd name="connsiteY210" fmla="*/ 643788 h 1315008"/>
              <a:gd name="connsiteX211" fmla="*/ 1828710 w 2429141"/>
              <a:gd name="connsiteY211" fmla="*/ 657504 h 1315008"/>
              <a:gd name="connsiteX212" fmla="*/ 1814994 w 2429141"/>
              <a:gd name="connsiteY212" fmla="*/ 671220 h 1315008"/>
              <a:gd name="connsiteX213" fmla="*/ 1801278 w 2429141"/>
              <a:gd name="connsiteY213" fmla="*/ 657504 h 1315008"/>
              <a:gd name="connsiteX214" fmla="*/ 1814994 w 2429141"/>
              <a:gd name="connsiteY214" fmla="*/ 643788 h 1315008"/>
              <a:gd name="connsiteX215" fmla="*/ 1614852 w 2429141"/>
              <a:gd name="connsiteY215" fmla="*/ 643788 h 1315008"/>
              <a:gd name="connsiteX216" fmla="*/ 1628568 w 2429141"/>
              <a:gd name="connsiteY216" fmla="*/ 657504 h 1315008"/>
              <a:gd name="connsiteX217" fmla="*/ 1614852 w 2429141"/>
              <a:gd name="connsiteY217" fmla="*/ 671220 h 1315008"/>
              <a:gd name="connsiteX218" fmla="*/ 1601136 w 2429141"/>
              <a:gd name="connsiteY218" fmla="*/ 657504 h 1315008"/>
              <a:gd name="connsiteX219" fmla="*/ 1614852 w 2429141"/>
              <a:gd name="connsiteY219" fmla="*/ 643788 h 1315008"/>
              <a:gd name="connsiteX220" fmla="*/ 1414710 w 2429141"/>
              <a:gd name="connsiteY220" fmla="*/ 643788 h 1315008"/>
              <a:gd name="connsiteX221" fmla="*/ 1428426 w 2429141"/>
              <a:gd name="connsiteY221" fmla="*/ 657504 h 1315008"/>
              <a:gd name="connsiteX222" fmla="*/ 1414710 w 2429141"/>
              <a:gd name="connsiteY222" fmla="*/ 671220 h 1315008"/>
              <a:gd name="connsiteX223" fmla="*/ 1400994 w 2429141"/>
              <a:gd name="connsiteY223" fmla="*/ 657504 h 1315008"/>
              <a:gd name="connsiteX224" fmla="*/ 1414710 w 2429141"/>
              <a:gd name="connsiteY224" fmla="*/ 643788 h 1315008"/>
              <a:gd name="connsiteX225" fmla="*/ 1214568 w 2429141"/>
              <a:gd name="connsiteY225" fmla="*/ 643788 h 1315008"/>
              <a:gd name="connsiteX226" fmla="*/ 1228284 w 2429141"/>
              <a:gd name="connsiteY226" fmla="*/ 657504 h 1315008"/>
              <a:gd name="connsiteX227" fmla="*/ 1214568 w 2429141"/>
              <a:gd name="connsiteY227" fmla="*/ 671220 h 1315008"/>
              <a:gd name="connsiteX228" fmla="*/ 1200852 w 2429141"/>
              <a:gd name="connsiteY228" fmla="*/ 657504 h 1315008"/>
              <a:gd name="connsiteX229" fmla="*/ 1214568 w 2429141"/>
              <a:gd name="connsiteY229" fmla="*/ 643788 h 1315008"/>
              <a:gd name="connsiteX230" fmla="*/ 1014426 w 2429141"/>
              <a:gd name="connsiteY230" fmla="*/ 643788 h 1315008"/>
              <a:gd name="connsiteX231" fmla="*/ 1028142 w 2429141"/>
              <a:gd name="connsiteY231" fmla="*/ 657504 h 1315008"/>
              <a:gd name="connsiteX232" fmla="*/ 1014426 w 2429141"/>
              <a:gd name="connsiteY232" fmla="*/ 671220 h 1315008"/>
              <a:gd name="connsiteX233" fmla="*/ 1000710 w 2429141"/>
              <a:gd name="connsiteY233" fmla="*/ 657504 h 1315008"/>
              <a:gd name="connsiteX234" fmla="*/ 1014426 w 2429141"/>
              <a:gd name="connsiteY234" fmla="*/ 643788 h 1315008"/>
              <a:gd name="connsiteX235" fmla="*/ 814284 w 2429141"/>
              <a:gd name="connsiteY235" fmla="*/ 643788 h 1315008"/>
              <a:gd name="connsiteX236" fmla="*/ 828000 w 2429141"/>
              <a:gd name="connsiteY236" fmla="*/ 657504 h 1315008"/>
              <a:gd name="connsiteX237" fmla="*/ 814284 w 2429141"/>
              <a:gd name="connsiteY237" fmla="*/ 671220 h 1315008"/>
              <a:gd name="connsiteX238" fmla="*/ 800568 w 2429141"/>
              <a:gd name="connsiteY238" fmla="*/ 657504 h 1315008"/>
              <a:gd name="connsiteX239" fmla="*/ 814284 w 2429141"/>
              <a:gd name="connsiteY239" fmla="*/ 643788 h 1315008"/>
              <a:gd name="connsiteX240" fmla="*/ 614142 w 2429141"/>
              <a:gd name="connsiteY240" fmla="*/ 643788 h 1315008"/>
              <a:gd name="connsiteX241" fmla="*/ 627858 w 2429141"/>
              <a:gd name="connsiteY241" fmla="*/ 657504 h 1315008"/>
              <a:gd name="connsiteX242" fmla="*/ 614142 w 2429141"/>
              <a:gd name="connsiteY242" fmla="*/ 671220 h 1315008"/>
              <a:gd name="connsiteX243" fmla="*/ 600426 w 2429141"/>
              <a:gd name="connsiteY243" fmla="*/ 657504 h 1315008"/>
              <a:gd name="connsiteX244" fmla="*/ 614142 w 2429141"/>
              <a:gd name="connsiteY244" fmla="*/ 643788 h 1315008"/>
              <a:gd name="connsiteX245" fmla="*/ 414000 w 2429141"/>
              <a:gd name="connsiteY245" fmla="*/ 643788 h 1315008"/>
              <a:gd name="connsiteX246" fmla="*/ 427716 w 2429141"/>
              <a:gd name="connsiteY246" fmla="*/ 657504 h 1315008"/>
              <a:gd name="connsiteX247" fmla="*/ 414000 w 2429141"/>
              <a:gd name="connsiteY247" fmla="*/ 671220 h 1315008"/>
              <a:gd name="connsiteX248" fmla="*/ 400284 w 2429141"/>
              <a:gd name="connsiteY248" fmla="*/ 657504 h 1315008"/>
              <a:gd name="connsiteX249" fmla="*/ 414000 w 2429141"/>
              <a:gd name="connsiteY249" fmla="*/ 643788 h 1315008"/>
              <a:gd name="connsiteX250" fmla="*/ 213858 w 2429141"/>
              <a:gd name="connsiteY250" fmla="*/ 643788 h 1315008"/>
              <a:gd name="connsiteX251" fmla="*/ 227574 w 2429141"/>
              <a:gd name="connsiteY251" fmla="*/ 657504 h 1315008"/>
              <a:gd name="connsiteX252" fmla="*/ 213858 w 2429141"/>
              <a:gd name="connsiteY252" fmla="*/ 671220 h 1315008"/>
              <a:gd name="connsiteX253" fmla="*/ 200142 w 2429141"/>
              <a:gd name="connsiteY253" fmla="*/ 657504 h 1315008"/>
              <a:gd name="connsiteX254" fmla="*/ 213858 w 2429141"/>
              <a:gd name="connsiteY254" fmla="*/ 643788 h 1315008"/>
              <a:gd name="connsiteX255" fmla="*/ 13716 w 2429141"/>
              <a:gd name="connsiteY255" fmla="*/ 643788 h 1315008"/>
              <a:gd name="connsiteX256" fmla="*/ 27432 w 2429141"/>
              <a:gd name="connsiteY256" fmla="*/ 657504 h 1315008"/>
              <a:gd name="connsiteX257" fmla="*/ 13716 w 2429141"/>
              <a:gd name="connsiteY257" fmla="*/ 671220 h 1315008"/>
              <a:gd name="connsiteX258" fmla="*/ 0 w 2429141"/>
              <a:gd name="connsiteY258" fmla="*/ 657504 h 1315008"/>
              <a:gd name="connsiteX259" fmla="*/ 13716 w 2429141"/>
              <a:gd name="connsiteY259" fmla="*/ 643788 h 1315008"/>
              <a:gd name="connsiteX260" fmla="*/ 2415425 w 2429141"/>
              <a:gd name="connsiteY260" fmla="*/ 429192 h 1315008"/>
              <a:gd name="connsiteX261" fmla="*/ 2429141 w 2429141"/>
              <a:gd name="connsiteY261" fmla="*/ 442908 h 1315008"/>
              <a:gd name="connsiteX262" fmla="*/ 2415425 w 2429141"/>
              <a:gd name="connsiteY262" fmla="*/ 456624 h 1315008"/>
              <a:gd name="connsiteX263" fmla="*/ 2401709 w 2429141"/>
              <a:gd name="connsiteY263" fmla="*/ 442908 h 1315008"/>
              <a:gd name="connsiteX264" fmla="*/ 2415425 w 2429141"/>
              <a:gd name="connsiteY264" fmla="*/ 429192 h 1315008"/>
              <a:gd name="connsiteX265" fmla="*/ 2215278 w 2429141"/>
              <a:gd name="connsiteY265" fmla="*/ 429192 h 1315008"/>
              <a:gd name="connsiteX266" fmla="*/ 2228994 w 2429141"/>
              <a:gd name="connsiteY266" fmla="*/ 442908 h 1315008"/>
              <a:gd name="connsiteX267" fmla="*/ 2215278 w 2429141"/>
              <a:gd name="connsiteY267" fmla="*/ 456624 h 1315008"/>
              <a:gd name="connsiteX268" fmla="*/ 2201562 w 2429141"/>
              <a:gd name="connsiteY268" fmla="*/ 442908 h 1315008"/>
              <a:gd name="connsiteX269" fmla="*/ 2215278 w 2429141"/>
              <a:gd name="connsiteY269" fmla="*/ 429192 h 1315008"/>
              <a:gd name="connsiteX270" fmla="*/ 2015136 w 2429141"/>
              <a:gd name="connsiteY270" fmla="*/ 429192 h 1315008"/>
              <a:gd name="connsiteX271" fmla="*/ 2028852 w 2429141"/>
              <a:gd name="connsiteY271" fmla="*/ 442908 h 1315008"/>
              <a:gd name="connsiteX272" fmla="*/ 2015136 w 2429141"/>
              <a:gd name="connsiteY272" fmla="*/ 456624 h 1315008"/>
              <a:gd name="connsiteX273" fmla="*/ 2001420 w 2429141"/>
              <a:gd name="connsiteY273" fmla="*/ 442908 h 1315008"/>
              <a:gd name="connsiteX274" fmla="*/ 2015136 w 2429141"/>
              <a:gd name="connsiteY274" fmla="*/ 429192 h 1315008"/>
              <a:gd name="connsiteX275" fmla="*/ 1814994 w 2429141"/>
              <a:gd name="connsiteY275" fmla="*/ 429192 h 1315008"/>
              <a:gd name="connsiteX276" fmla="*/ 1828710 w 2429141"/>
              <a:gd name="connsiteY276" fmla="*/ 442908 h 1315008"/>
              <a:gd name="connsiteX277" fmla="*/ 1814994 w 2429141"/>
              <a:gd name="connsiteY277" fmla="*/ 456624 h 1315008"/>
              <a:gd name="connsiteX278" fmla="*/ 1801278 w 2429141"/>
              <a:gd name="connsiteY278" fmla="*/ 442908 h 1315008"/>
              <a:gd name="connsiteX279" fmla="*/ 1814994 w 2429141"/>
              <a:gd name="connsiteY279" fmla="*/ 429192 h 1315008"/>
              <a:gd name="connsiteX280" fmla="*/ 1614852 w 2429141"/>
              <a:gd name="connsiteY280" fmla="*/ 429192 h 1315008"/>
              <a:gd name="connsiteX281" fmla="*/ 1628568 w 2429141"/>
              <a:gd name="connsiteY281" fmla="*/ 442908 h 1315008"/>
              <a:gd name="connsiteX282" fmla="*/ 1614852 w 2429141"/>
              <a:gd name="connsiteY282" fmla="*/ 456624 h 1315008"/>
              <a:gd name="connsiteX283" fmla="*/ 1601136 w 2429141"/>
              <a:gd name="connsiteY283" fmla="*/ 442908 h 1315008"/>
              <a:gd name="connsiteX284" fmla="*/ 1614852 w 2429141"/>
              <a:gd name="connsiteY284" fmla="*/ 429192 h 1315008"/>
              <a:gd name="connsiteX285" fmla="*/ 1414710 w 2429141"/>
              <a:gd name="connsiteY285" fmla="*/ 429192 h 1315008"/>
              <a:gd name="connsiteX286" fmla="*/ 1428426 w 2429141"/>
              <a:gd name="connsiteY286" fmla="*/ 442908 h 1315008"/>
              <a:gd name="connsiteX287" fmla="*/ 1414710 w 2429141"/>
              <a:gd name="connsiteY287" fmla="*/ 456624 h 1315008"/>
              <a:gd name="connsiteX288" fmla="*/ 1400994 w 2429141"/>
              <a:gd name="connsiteY288" fmla="*/ 442908 h 1315008"/>
              <a:gd name="connsiteX289" fmla="*/ 1414710 w 2429141"/>
              <a:gd name="connsiteY289" fmla="*/ 429192 h 1315008"/>
              <a:gd name="connsiteX290" fmla="*/ 1214568 w 2429141"/>
              <a:gd name="connsiteY290" fmla="*/ 429192 h 1315008"/>
              <a:gd name="connsiteX291" fmla="*/ 1228284 w 2429141"/>
              <a:gd name="connsiteY291" fmla="*/ 442908 h 1315008"/>
              <a:gd name="connsiteX292" fmla="*/ 1214568 w 2429141"/>
              <a:gd name="connsiteY292" fmla="*/ 456624 h 1315008"/>
              <a:gd name="connsiteX293" fmla="*/ 1200852 w 2429141"/>
              <a:gd name="connsiteY293" fmla="*/ 442908 h 1315008"/>
              <a:gd name="connsiteX294" fmla="*/ 1214568 w 2429141"/>
              <a:gd name="connsiteY294" fmla="*/ 429192 h 1315008"/>
              <a:gd name="connsiteX295" fmla="*/ 1014426 w 2429141"/>
              <a:gd name="connsiteY295" fmla="*/ 429192 h 1315008"/>
              <a:gd name="connsiteX296" fmla="*/ 1028142 w 2429141"/>
              <a:gd name="connsiteY296" fmla="*/ 442908 h 1315008"/>
              <a:gd name="connsiteX297" fmla="*/ 1014426 w 2429141"/>
              <a:gd name="connsiteY297" fmla="*/ 456624 h 1315008"/>
              <a:gd name="connsiteX298" fmla="*/ 1000710 w 2429141"/>
              <a:gd name="connsiteY298" fmla="*/ 442908 h 1315008"/>
              <a:gd name="connsiteX299" fmla="*/ 1014426 w 2429141"/>
              <a:gd name="connsiteY299" fmla="*/ 429192 h 1315008"/>
              <a:gd name="connsiteX300" fmla="*/ 814284 w 2429141"/>
              <a:gd name="connsiteY300" fmla="*/ 429192 h 1315008"/>
              <a:gd name="connsiteX301" fmla="*/ 828000 w 2429141"/>
              <a:gd name="connsiteY301" fmla="*/ 442908 h 1315008"/>
              <a:gd name="connsiteX302" fmla="*/ 814284 w 2429141"/>
              <a:gd name="connsiteY302" fmla="*/ 456624 h 1315008"/>
              <a:gd name="connsiteX303" fmla="*/ 800568 w 2429141"/>
              <a:gd name="connsiteY303" fmla="*/ 442908 h 1315008"/>
              <a:gd name="connsiteX304" fmla="*/ 814284 w 2429141"/>
              <a:gd name="connsiteY304" fmla="*/ 429192 h 1315008"/>
              <a:gd name="connsiteX305" fmla="*/ 614142 w 2429141"/>
              <a:gd name="connsiteY305" fmla="*/ 429192 h 1315008"/>
              <a:gd name="connsiteX306" fmla="*/ 627858 w 2429141"/>
              <a:gd name="connsiteY306" fmla="*/ 442908 h 1315008"/>
              <a:gd name="connsiteX307" fmla="*/ 614142 w 2429141"/>
              <a:gd name="connsiteY307" fmla="*/ 456624 h 1315008"/>
              <a:gd name="connsiteX308" fmla="*/ 600426 w 2429141"/>
              <a:gd name="connsiteY308" fmla="*/ 442908 h 1315008"/>
              <a:gd name="connsiteX309" fmla="*/ 614142 w 2429141"/>
              <a:gd name="connsiteY309" fmla="*/ 429192 h 1315008"/>
              <a:gd name="connsiteX310" fmla="*/ 414000 w 2429141"/>
              <a:gd name="connsiteY310" fmla="*/ 429192 h 1315008"/>
              <a:gd name="connsiteX311" fmla="*/ 427716 w 2429141"/>
              <a:gd name="connsiteY311" fmla="*/ 442908 h 1315008"/>
              <a:gd name="connsiteX312" fmla="*/ 414000 w 2429141"/>
              <a:gd name="connsiteY312" fmla="*/ 456624 h 1315008"/>
              <a:gd name="connsiteX313" fmla="*/ 400284 w 2429141"/>
              <a:gd name="connsiteY313" fmla="*/ 442908 h 1315008"/>
              <a:gd name="connsiteX314" fmla="*/ 414000 w 2429141"/>
              <a:gd name="connsiteY314" fmla="*/ 429192 h 1315008"/>
              <a:gd name="connsiteX315" fmla="*/ 213858 w 2429141"/>
              <a:gd name="connsiteY315" fmla="*/ 429192 h 1315008"/>
              <a:gd name="connsiteX316" fmla="*/ 227574 w 2429141"/>
              <a:gd name="connsiteY316" fmla="*/ 442908 h 1315008"/>
              <a:gd name="connsiteX317" fmla="*/ 213858 w 2429141"/>
              <a:gd name="connsiteY317" fmla="*/ 456624 h 1315008"/>
              <a:gd name="connsiteX318" fmla="*/ 200142 w 2429141"/>
              <a:gd name="connsiteY318" fmla="*/ 442908 h 1315008"/>
              <a:gd name="connsiteX319" fmla="*/ 213858 w 2429141"/>
              <a:gd name="connsiteY319" fmla="*/ 429192 h 1315008"/>
              <a:gd name="connsiteX320" fmla="*/ 13716 w 2429141"/>
              <a:gd name="connsiteY320" fmla="*/ 429192 h 1315008"/>
              <a:gd name="connsiteX321" fmla="*/ 27432 w 2429141"/>
              <a:gd name="connsiteY321" fmla="*/ 442908 h 1315008"/>
              <a:gd name="connsiteX322" fmla="*/ 13716 w 2429141"/>
              <a:gd name="connsiteY322" fmla="*/ 456624 h 1315008"/>
              <a:gd name="connsiteX323" fmla="*/ 0 w 2429141"/>
              <a:gd name="connsiteY323" fmla="*/ 442908 h 1315008"/>
              <a:gd name="connsiteX324" fmla="*/ 13716 w 2429141"/>
              <a:gd name="connsiteY324" fmla="*/ 429192 h 1315008"/>
              <a:gd name="connsiteX325" fmla="*/ 2415425 w 2429141"/>
              <a:gd name="connsiteY325" fmla="*/ 214596 h 1315008"/>
              <a:gd name="connsiteX326" fmla="*/ 2429141 w 2429141"/>
              <a:gd name="connsiteY326" fmla="*/ 228312 h 1315008"/>
              <a:gd name="connsiteX327" fmla="*/ 2415425 w 2429141"/>
              <a:gd name="connsiteY327" fmla="*/ 242028 h 1315008"/>
              <a:gd name="connsiteX328" fmla="*/ 2401709 w 2429141"/>
              <a:gd name="connsiteY328" fmla="*/ 228312 h 1315008"/>
              <a:gd name="connsiteX329" fmla="*/ 2415425 w 2429141"/>
              <a:gd name="connsiteY329" fmla="*/ 214596 h 1315008"/>
              <a:gd name="connsiteX330" fmla="*/ 2215278 w 2429141"/>
              <a:gd name="connsiteY330" fmla="*/ 214596 h 1315008"/>
              <a:gd name="connsiteX331" fmla="*/ 2228994 w 2429141"/>
              <a:gd name="connsiteY331" fmla="*/ 228312 h 1315008"/>
              <a:gd name="connsiteX332" fmla="*/ 2215278 w 2429141"/>
              <a:gd name="connsiteY332" fmla="*/ 242028 h 1315008"/>
              <a:gd name="connsiteX333" fmla="*/ 2201562 w 2429141"/>
              <a:gd name="connsiteY333" fmla="*/ 228312 h 1315008"/>
              <a:gd name="connsiteX334" fmla="*/ 2215278 w 2429141"/>
              <a:gd name="connsiteY334" fmla="*/ 214596 h 1315008"/>
              <a:gd name="connsiteX335" fmla="*/ 2015136 w 2429141"/>
              <a:gd name="connsiteY335" fmla="*/ 214596 h 1315008"/>
              <a:gd name="connsiteX336" fmla="*/ 2028852 w 2429141"/>
              <a:gd name="connsiteY336" fmla="*/ 228312 h 1315008"/>
              <a:gd name="connsiteX337" fmla="*/ 2015136 w 2429141"/>
              <a:gd name="connsiteY337" fmla="*/ 242028 h 1315008"/>
              <a:gd name="connsiteX338" fmla="*/ 2001420 w 2429141"/>
              <a:gd name="connsiteY338" fmla="*/ 228312 h 1315008"/>
              <a:gd name="connsiteX339" fmla="*/ 2015136 w 2429141"/>
              <a:gd name="connsiteY339" fmla="*/ 214596 h 1315008"/>
              <a:gd name="connsiteX340" fmla="*/ 1814994 w 2429141"/>
              <a:gd name="connsiteY340" fmla="*/ 214596 h 1315008"/>
              <a:gd name="connsiteX341" fmla="*/ 1828710 w 2429141"/>
              <a:gd name="connsiteY341" fmla="*/ 228312 h 1315008"/>
              <a:gd name="connsiteX342" fmla="*/ 1814994 w 2429141"/>
              <a:gd name="connsiteY342" fmla="*/ 242028 h 1315008"/>
              <a:gd name="connsiteX343" fmla="*/ 1801278 w 2429141"/>
              <a:gd name="connsiteY343" fmla="*/ 228312 h 1315008"/>
              <a:gd name="connsiteX344" fmla="*/ 1814994 w 2429141"/>
              <a:gd name="connsiteY344" fmla="*/ 214596 h 1315008"/>
              <a:gd name="connsiteX345" fmla="*/ 1614852 w 2429141"/>
              <a:gd name="connsiteY345" fmla="*/ 214596 h 1315008"/>
              <a:gd name="connsiteX346" fmla="*/ 1628568 w 2429141"/>
              <a:gd name="connsiteY346" fmla="*/ 228312 h 1315008"/>
              <a:gd name="connsiteX347" fmla="*/ 1614852 w 2429141"/>
              <a:gd name="connsiteY347" fmla="*/ 242028 h 1315008"/>
              <a:gd name="connsiteX348" fmla="*/ 1601136 w 2429141"/>
              <a:gd name="connsiteY348" fmla="*/ 228312 h 1315008"/>
              <a:gd name="connsiteX349" fmla="*/ 1614852 w 2429141"/>
              <a:gd name="connsiteY349" fmla="*/ 214596 h 1315008"/>
              <a:gd name="connsiteX350" fmla="*/ 1414710 w 2429141"/>
              <a:gd name="connsiteY350" fmla="*/ 214596 h 1315008"/>
              <a:gd name="connsiteX351" fmla="*/ 1428426 w 2429141"/>
              <a:gd name="connsiteY351" fmla="*/ 228312 h 1315008"/>
              <a:gd name="connsiteX352" fmla="*/ 1414710 w 2429141"/>
              <a:gd name="connsiteY352" fmla="*/ 242028 h 1315008"/>
              <a:gd name="connsiteX353" fmla="*/ 1400994 w 2429141"/>
              <a:gd name="connsiteY353" fmla="*/ 228312 h 1315008"/>
              <a:gd name="connsiteX354" fmla="*/ 1414710 w 2429141"/>
              <a:gd name="connsiteY354" fmla="*/ 214596 h 1315008"/>
              <a:gd name="connsiteX355" fmla="*/ 1214568 w 2429141"/>
              <a:gd name="connsiteY355" fmla="*/ 214596 h 1315008"/>
              <a:gd name="connsiteX356" fmla="*/ 1228284 w 2429141"/>
              <a:gd name="connsiteY356" fmla="*/ 228312 h 1315008"/>
              <a:gd name="connsiteX357" fmla="*/ 1214568 w 2429141"/>
              <a:gd name="connsiteY357" fmla="*/ 242028 h 1315008"/>
              <a:gd name="connsiteX358" fmla="*/ 1200852 w 2429141"/>
              <a:gd name="connsiteY358" fmla="*/ 228312 h 1315008"/>
              <a:gd name="connsiteX359" fmla="*/ 1214568 w 2429141"/>
              <a:gd name="connsiteY359" fmla="*/ 214596 h 1315008"/>
              <a:gd name="connsiteX360" fmla="*/ 1014426 w 2429141"/>
              <a:gd name="connsiteY360" fmla="*/ 214596 h 1315008"/>
              <a:gd name="connsiteX361" fmla="*/ 1028142 w 2429141"/>
              <a:gd name="connsiteY361" fmla="*/ 228312 h 1315008"/>
              <a:gd name="connsiteX362" fmla="*/ 1014426 w 2429141"/>
              <a:gd name="connsiteY362" fmla="*/ 242028 h 1315008"/>
              <a:gd name="connsiteX363" fmla="*/ 1000710 w 2429141"/>
              <a:gd name="connsiteY363" fmla="*/ 228312 h 1315008"/>
              <a:gd name="connsiteX364" fmla="*/ 1014426 w 2429141"/>
              <a:gd name="connsiteY364" fmla="*/ 214596 h 1315008"/>
              <a:gd name="connsiteX365" fmla="*/ 814284 w 2429141"/>
              <a:gd name="connsiteY365" fmla="*/ 214596 h 1315008"/>
              <a:gd name="connsiteX366" fmla="*/ 828000 w 2429141"/>
              <a:gd name="connsiteY366" fmla="*/ 228312 h 1315008"/>
              <a:gd name="connsiteX367" fmla="*/ 814284 w 2429141"/>
              <a:gd name="connsiteY367" fmla="*/ 242028 h 1315008"/>
              <a:gd name="connsiteX368" fmla="*/ 800568 w 2429141"/>
              <a:gd name="connsiteY368" fmla="*/ 228312 h 1315008"/>
              <a:gd name="connsiteX369" fmla="*/ 814284 w 2429141"/>
              <a:gd name="connsiteY369" fmla="*/ 214596 h 1315008"/>
              <a:gd name="connsiteX370" fmla="*/ 614142 w 2429141"/>
              <a:gd name="connsiteY370" fmla="*/ 214596 h 1315008"/>
              <a:gd name="connsiteX371" fmla="*/ 627858 w 2429141"/>
              <a:gd name="connsiteY371" fmla="*/ 228312 h 1315008"/>
              <a:gd name="connsiteX372" fmla="*/ 614142 w 2429141"/>
              <a:gd name="connsiteY372" fmla="*/ 242028 h 1315008"/>
              <a:gd name="connsiteX373" fmla="*/ 600426 w 2429141"/>
              <a:gd name="connsiteY373" fmla="*/ 228312 h 1315008"/>
              <a:gd name="connsiteX374" fmla="*/ 614142 w 2429141"/>
              <a:gd name="connsiteY374" fmla="*/ 214596 h 1315008"/>
              <a:gd name="connsiteX375" fmla="*/ 414000 w 2429141"/>
              <a:gd name="connsiteY375" fmla="*/ 214596 h 1315008"/>
              <a:gd name="connsiteX376" fmla="*/ 427716 w 2429141"/>
              <a:gd name="connsiteY376" fmla="*/ 228312 h 1315008"/>
              <a:gd name="connsiteX377" fmla="*/ 414000 w 2429141"/>
              <a:gd name="connsiteY377" fmla="*/ 242028 h 1315008"/>
              <a:gd name="connsiteX378" fmla="*/ 400284 w 2429141"/>
              <a:gd name="connsiteY378" fmla="*/ 228312 h 1315008"/>
              <a:gd name="connsiteX379" fmla="*/ 414000 w 2429141"/>
              <a:gd name="connsiteY379" fmla="*/ 214596 h 1315008"/>
              <a:gd name="connsiteX380" fmla="*/ 213858 w 2429141"/>
              <a:gd name="connsiteY380" fmla="*/ 214596 h 1315008"/>
              <a:gd name="connsiteX381" fmla="*/ 227574 w 2429141"/>
              <a:gd name="connsiteY381" fmla="*/ 228312 h 1315008"/>
              <a:gd name="connsiteX382" fmla="*/ 213858 w 2429141"/>
              <a:gd name="connsiteY382" fmla="*/ 242028 h 1315008"/>
              <a:gd name="connsiteX383" fmla="*/ 200142 w 2429141"/>
              <a:gd name="connsiteY383" fmla="*/ 228312 h 1315008"/>
              <a:gd name="connsiteX384" fmla="*/ 213858 w 2429141"/>
              <a:gd name="connsiteY384" fmla="*/ 214596 h 1315008"/>
              <a:gd name="connsiteX385" fmla="*/ 13716 w 2429141"/>
              <a:gd name="connsiteY385" fmla="*/ 214596 h 1315008"/>
              <a:gd name="connsiteX386" fmla="*/ 27432 w 2429141"/>
              <a:gd name="connsiteY386" fmla="*/ 228312 h 1315008"/>
              <a:gd name="connsiteX387" fmla="*/ 13716 w 2429141"/>
              <a:gd name="connsiteY387" fmla="*/ 242028 h 1315008"/>
              <a:gd name="connsiteX388" fmla="*/ 0 w 2429141"/>
              <a:gd name="connsiteY388" fmla="*/ 228312 h 1315008"/>
              <a:gd name="connsiteX389" fmla="*/ 13716 w 2429141"/>
              <a:gd name="connsiteY389" fmla="*/ 214596 h 1315008"/>
              <a:gd name="connsiteX390" fmla="*/ 2415425 w 2429141"/>
              <a:gd name="connsiteY390" fmla="*/ 0 h 1315008"/>
              <a:gd name="connsiteX391" fmla="*/ 2429141 w 2429141"/>
              <a:gd name="connsiteY391" fmla="*/ 13716 h 1315008"/>
              <a:gd name="connsiteX392" fmla="*/ 2415425 w 2429141"/>
              <a:gd name="connsiteY392" fmla="*/ 27432 h 1315008"/>
              <a:gd name="connsiteX393" fmla="*/ 2401709 w 2429141"/>
              <a:gd name="connsiteY393" fmla="*/ 13716 h 1315008"/>
              <a:gd name="connsiteX394" fmla="*/ 2415425 w 2429141"/>
              <a:gd name="connsiteY394" fmla="*/ 0 h 1315008"/>
              <a:gd name="connsiteX395" fmla="*/ 2215278 w 2429141"/>
              <a:gd name="connsiteY395" fmla="*/ 0 h 1315008"/>
              <a:gd name="connsiteX396" fmla="*/ 2228994 w 2429141"/>
              <a:gd name="connsiteY396" fmla="*/ 13716 h 1315008"/>
              <a:gd name="connsiteX397" fmla="*/ 2215278 w 2429141"/>
              <a:gd name="connsiteY397" fmla="*/ 27432 h 1315008"/>
              <a:gd name="connsiteX398" fmla="*/ 2201562 w 2429141"/>
              <a:gd name="connsiteY398" fmla="*/ 13716 h 1315008"/>
              <a:gd name="connsiteX399" fmla="*/ 2215278 w 2429141"/>
              <a:gd name="connsiteY399" fmla="*/ 0 h 1315008"/>
              <a:gd name="connsiteX400" fmla="*/ 2015136 w 2429141"/>
              <a:gd name="connsiteY400" fmla="*/ 0 h 1315008"/>
              <a:gd name="connsiteX401" fmla="*/ 2028852 w 2429141"/>
              <a:gd name="connsiteY401" fmla="*/ 13716 h 1315008"/>
              <a:gd name="connsiteX402" fmla="*/ 2015136 w 2429141"/>
              <a:gd name="connsiteY402" fmla="*/ 27432 h 1315008"/>
              <a:gd name="connsiteX403" fmla="*/ 2001420 w 2429141"/>
              <a:gd name="connsiteY403" fmla="*/ 13716 h 1315008"/>
              <a:gd name="connsiteX404" fmla="*/ 2015136 w 2429141"/>
              <a:gd name="connsiteY404" fmla="*/ 0 h 1315008"/>
              <a:gd name="connsiteX405" fmla="*/ 1814994 w 2429141"/>
              <a:gd name="connsiteY405" fmla="*/ 0 h 1315008"/>
              <a:gd name="connsiteX406" fmla="*/ 1828710 w 2429141"/>
              <a:gd name="connsiteY406" fmla="*/ 13716 h 1315008"/>
              <a:gd name="connsiteX407" fmla="*/ 1814994 w 2429141"/>
              <a:gd name="connsiteY407" fmla="*/ 27432 h 1315008"/>
              <a:gd name="connsiteX408" fmla="*/ 1801278 w 2429141"/>
              <a:gd name="connsiteY408" fmla="*/ 13716 h 1315008"/>
              <a:gd name="connsiteX409" fmla="*/ 1814994 w 2429141"/>
              <a:gd name="connsiteY409" fmla="*/ 0 h 1315008"/>
              <a:gd name="connsiteX410" fmla="*/ 1614852 w 2429141"/>
              <a:gd name="connsiteY410" fmla="*/ 0 h 1315008"/>
              <a:gd name="connsiteX411" fmla="*/ 1628568 w 2429141"/>
              <a:gd name="connsiteY411" fmla="*/ 13716 h 1315008"/>
              <a:gd name="connsiteX412" fmla="*/ 1614852 w 2429141"/>
              <a:gd name="connsiteY412" fmla="*/ 27432 h 1315008"/>
              <a:gd name="connsiteX413" fmla="*/ 1601136 w 2429141"/>
              <a:gd name="connsiteY413" fmla="*/ 13716 h 1315008"/>
              <a:gd name="connsiteX414" fmla="*/ 1614852 w 2429141"/>
              <a:gd name="connsiteY414" fmla="*/ 0 h 1315008"/>
              <a:gd name="connsiteX415" fmla="*/ 1414710 w 2429141"/>
              <a:gd name="connsiteY415" fmla="*/ 0 h 1315008"/>
              <a:gd name="connsiteX416" fmla="*/ 1428426 w 2429141"/>
              <a:gd name="connsiteY416" fmla="*/ 13716 h 1315008"/>
              <a:gd name="connsiteX417" fmla="*/ 1414710 w 2429141"/>
              <a:gd name="connsiteY417" fmla="*/ 27432 h 1315008"/>
              <a:gd name="connsiteX418" fmla="*/ 1400994 w 2429141"/>
              <a:gd name="connsiteY418" fmla="*/ 13716 h 1315008"/>
              <a:gd name="connsiteX419" fmla="*/ 1414710 w 2429141"/>
              <a:gd name="connsiteY419" fmla="*/ 0 h 1315008"/>
              <a:gd name="connsiteX420" fmla="*/ 1214568 w 2429141"/>
              <a:gd name="connsiteY420" fmla="*/ 0 h 1315008"/>
              <a:gd name="connsiteX421" fmla="*/ 1228284 w 2429141"/>
              <a:gd name="connsiteY421" fmla="*/ 13716 h 1315008"/>
              <a:gd name="connsiteX422" fmla="*/ 1214568 w 2429141"/>
              <a:gd name="connsiteY422" fmla="*/ 27432 h 1315008"/>
              <a:gd name="connsiteX423" fmla="*/ 1200852 w 2429141"/>
              <a:gd name="connsiteY423" fmla="*/ 13716 h 1315008"/>
              <a:gd name="connsiteX424" fmla="*/ 1214568 w 2429141"/>
              <a:gd name="connsiteY424" fmla="*/ 0 h 1315008"/>
              <a:gd name="connsiteX425" fmla="*/ 1014426 w 2429141"/>
              <a:gd name="connsiteY425" fmla="*/ 0 h 1315008"/>
              <a:gd name="connsiteX426" fmla="*/ 1028142 w 2429141"/>
              <a:gd name="connsiteY426" fmla="*/ 13716 h 1315008"/>
              <a:gd name="connsiteX427" fmla="*/ 1014426 w 2429141"/>
              <a:gd name="connsiteY427" fmla="*/ 27432 h 1315008"/>
              <a:gd name="connsiteX428" fmla="*/ 1000710 w 2429141"/>
              <a:gd name="connsiteY428" fmla="*/ 13716 h 1315008"/>
              <a:gd name="connsiteX429" fmla="*/ 1014426 w 2429141"/>
              <a:gd name="connsiteY429" fmla="*/ 0 h 1315008"/>
              <a:gd name="connsiteX430" fmla="*/ 814284 w 2429141"/>
              <a:gd name="connsiteY430" fmla="*/ 0 h 1315008"/>
              <a:gd name="connsiteX431" fmla="*/ 828000 w 2429141"/>
              <a:gd name="connsiteY431" fmla="*/ 13716 h 1315008"/>
              <a:gd name="connsiteX432" fmla="*/ 814284 w 2429141"/>
              <a:gd name="connsiteY432" fmla="*/ 27432 h 1315008"/>
              <a:gd name="connsiteX433" fmla="*/ 800568 w 2429141"/>
              <a:gd name="connsiteY433" fmla="*/ 13716 h 1315008"/>
              <a:gd name="connsiteX434" fmla="*/ 814284 w 2429141"/>
              <a:gd name="connsiteY434" fmla="*/ 0 h 1315008"/>
              <a:gd name="connsiteX435" fmla="*/ 614142 w 2429141"/>
              <a:gd name="connsiteY435" fmla="*/ 0 h 1315008"/>
              <a:gd name="connsiteX436" fmla="*/ 627858 w 2429141"/>
              <a:gd name="connsiteY436" fmla="*/ 13716 h 1315008"/>
              <a:gd name="connsiteX437" fmla="*/ 614142 w 2429141"/>
              <a:gd name="connsiteY437" fmla="*/ 27432 h 1315008"/>
              <a:gd name="connsiteX438" fmla="*/ 600426 w 2429141"/>
              <a:gd name="connsiteY438" fmla="*/ 13716 h 1315008"/>
              <a:gd name="connsiteX439" fmla="*/ 614142 w 2429141"/>
              <a:gd name="connsiteY439" fmla="*/ 0 h 1315008"/>
              <a:gd name="connsiteX440" fmla="*/ 414000 w 2429141"/>
              <a:gd name="connsiteY440" fmla="*/ 0 h 1315008"/>
              <a:gd name="connsiteX441" fmla="*/ 427716 w 2429141"/>
              <a:gd name="connsiteY441" fmla="*/ 13716 h 1315008"/>
              <a:gd name="connsiteX442" fmla="*/ 414000 w 2429141"/>
              <a:gd name="connsiteY442" fmla="*/ 27432 h 1315008"/>
              <a:gd name="connsiteX443" fmla="*/ 400284 w 2429141"/>
              <a:gd name="connsiteY443" fmla="*/ 13716 h 1315008"/>
              <a:gd name="connsiteX444" fmla="*/ 414000 w 2429141"/>
              <a:gd name="connsiteY444" fmla="*/ 0 h 1315008"/>
              <a:gd name="connsiteX445" fmla="*/ 213858 w 2429141"/>
              <a:gd name="connsiteY445" fmla="*/ 0 h 1315008"/>
              <a:gd name="connsiteX446" fmla="*/ 227574 w 2429141"/>
              <a:gd name="connsiteY446" fmla="*/ 13716 h 1315008"/>
              <a:gd name="connsiteX447" fmla="*/ 213858 w 2429141"/>
              <a:gd name="connsiteY447" fmla="*/ 27432 h 1315008"/>
              <a:gd name="connsiteX448" fmla="*/ 200142 w 2429141"/>
              <a:gd name="connsiteY448" fmla="*/ 13716 h 1315008"/>
              <a:gd name="connsiteX449" fmla="*/ 213858 w 2429141"/>
              <a:gd name="connsiteY449" fmla="*/ 0 h 1315008"/>
              <a:gd name="connsiteX450" fmla="*/ 13716 w 2429141"/>
              <a:gd name="connsiteY450" fmla="*/ 0 h 1315008"/>
              <a:gd name="connsiteX451" fmla="*/ 27432 w 2429141"/>
              <a:gd name="connsiteY451" fmla="*/ 13716 h 1315008"/>
              <a:gd name="connsiteX452" fmla="*/ 13716 w 2429141"/>
              <a:gd name="connsiteY452" fmla="*/ 27432 h 1315008"/>
              <a:gd name="connsiteX453" fmla="*/ 0 w 2429141"/>
              <a:gd name="connsiteY453" fmla="*/ 13716 h 1315008"/>
              <a:gd name="connsiteX454" fmla="*/ 13716 w 2429141"/>
              <a:gd name="connsiteY454" fmla="*/ 0 h 131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Lst>
            <a:rect l="l" t="t" r="r" b="b"/>
            <a:pathLst>
              <a:path w="2429141" h="1315008">
                <a:moveTo>
                  <a:pt x="2415425" y="1287576"/>
                </a:moveTo>
                <a:cubicBezTo>
                  <a:pt x="2423000" y="1287576"/>
                  <a:pt x="2429141" y="1293717"/>
                  <a:pt x="2429141" y="1301292"/>
                </a:cubicBezTo>
                <a:cubicBezTo>
                  <a:pt x="2429141" y="1308867"/>
                  <a:pt x="2423000" y="1315008"/>
                  <a:pt x="2415425" y="1315008"/>
                </a:cubicBezTo>
                <a:cubicBezTo>
                  <a:pt x="2407850" y="1315008"/>
                  <a:pt x="2401709" y="1308867"/>
                  <a:pt x="2401709" y="1301292"/>
                </a:cubicBezTo>
                <a:cubicBezTo>
                  <a:pt x="2401709" y="1293717"/>
                  <a:pt x="2407850" y="1287576"/>
                  <a:pt x="2415425" y="1287576"/>
                </a:cubicBezTo>
                <a:close/>
                <a:moveTo>
                  <a:pt x="2215278" y="1287576"/>
                </a:moveTo>
                <a:cubicBezTo>
                  <a:pt x="2222853" y="1287576"/>
                  <a:pt x="2228994" y="1293717"/>
                  <a:pt x="2228994" y="1301292"/>
                </a:cubicBezTo>
                <a:cubicBezTo>
                  <a:pt x="2228994" y="1308867"/>
                  <a:pt x="2222853" y="1315008"/>
                  <a:pt x="2215278" y="1315008"/>
                </a:cubicBezTo>
                <a:cubicBezTo>
                  <a:pt x="2207703" y="1315008"/>
                  <a:pt x="2201562" y="1308867"/>
                  <a:pt x="2201562" y="1301292"/>
                </a:cubicBezTo>
                <a:cubicBezTo>
                  <a:pt x="2201562" y="1293717"/>
                  <a:pt x="2207703" y="1287576"/>
                  <a:pt x="2215278" y="1287576"/>
                </a:cubicBezTo>
                <a:close/>
                <a:moveTo>
                  <a:pt x="2015136" y="1287576"/>
                </a:moveTo>
                <a:cubicBezTo>
                  <a:pt x="2022711" y="1287576"/>
                  <a:pt x="2028852" y="1293717"/>
                  <a:pt x="2028852" y="1301292"/>
                </a:cubicBezTo>
                <a:cubicBezTo>
                  <a:pt x="2028852" y="1308867"/>
                  <a:pt x="2022711" y="1315008"/>
                  <a:pt x="2015136" y="1315008"/>
                </a:cubicBezTo>
                <a:cubicBezTo>
                  <a:pt x="2007561" y="1315008"/>
                  <a:pt x="2001420" y="1308867"/>
                  <a:pt x="2001420" y="1301292"/>
                </a:cubicBezTo>
                <a:cubicBezTo>
                  <a:pt x="2001420" y="1293717"/>
                  <a:pt x="2007561" y="1287576"/>
                  <a:pt x="2015136" y="1287576"/>
                </a:cubicBezTo>
                <a:close/>
                <a:moveTo>
                  <a:pt x="1814994" y="1287576"/>
                </a:moveTo>
                <a:cubicBezTo>
                  <a:pt x="1822569" y="1287576"/>
                  <a:pt x="1828710" y="1293717"/>
                  <a:pt x="1828710" y="1301292"/>
                </a:cubicBezTo>
                <a:cubicBezTo>
                  <a:pt x="1828710" y="1308867"/>
                  <a:pt x="1822569" y="1315008"/>
                  <a:pt x="1814994" y="1315008"/>
                </a:cubicBezTo>
                <a:cubicBezTo>
                  <a:pt x="1807419" y="1315008"/>
                  <a:pt x="1801278" y="1308867"/>
                  <a:pt x="1801278" y="1301292"/>
                </a:cubicBezTo>
                <a:cubicBezTo>
                  <a:pt x="1801278" y="1293717"/>
                  <a:pt x="1807419" y="1287576"/>
                  <a:pt x="1814994" y="1287576"/>
                </a:cubicBezTo>
                <a:close/>
                <a:moveTo>
                  <a:pt x="1614852" y="1287576"/>
                </a:moveTo>
                <a:cubicBezTo>
                  <a:pt x="1622427" y="1287576"/>
                  <a:pt x="1628568" y="1293717"/>
                  <a:pt x="1628568" y="1301292"/>
                </a:cubicBezTo>
                <a:cubicBezTo>
                  <a:pt x="1628568" y="1308867"/>
                  <a:pt x="1622427" y="1315008"/>
                  <a:pt x="1614852" y="1315008"/>
                </a:cubicBezTo>
                <a:cubicBezTo>
                  <a:pt x="1607277" y="1315008"/>
                  <a:pt x="1601136" y="1308867"/>
                  <a:pt x="1601136" y="1301292"/>
                </a:cubicBezTo>
                <a:cubicBezTo>
                  <a:pt x="1601136" y="1293717"/>
                  <a:pt x="1607277" y="1287576"/>
                  <a:pt x="1614852" y="1287576"/>
                </a:cubicBezTo>
                <a:close/>
                <a:moveTo>
                  <a:pt x="1414710" y="1287576"/>
                </a:moveTo>
                <a:cubicBezTo>
                  <a:pt x="1422285" y="1287576"/>
                  <a:pt x="1428426" y="1293717"/>
                  <a:pt x="1428426" y="1301292"/>
                </a:cubicBezTo>
                <a:cubicBezTo>
                  <a:pt x="1428426" y="1308867"/>
                  <a:pt x="1422285" y="1315008"/>
                  <a:pt x="1414710" y="1315008"/>
                </a:cubicBezTo>
                <a:cubicBezTo>
                  <a:pt x="1407135" y="1315008"/>
                  <a:pt x="1400994" y="1308867"/>
                  <a:pt x="1400994" y="1301292"/>
                </a:cubicBezTo>
                <a:cubicBezTo>
                  <a:pt x="1400994" y="1293717"/>
                  <a:pt x="1407135" y="1287576"/>
                  <a:pt x="1414710" y="1287576"/>
                </a:cubicBezTo>
                <a:close/>
                <a:moveTo>
                  <a:pt x="1214568" y="1287576"/>
                </a:moveTo>
                <a:cubicBezTo>
                  <a:pt x="1222143" y="1287576"/>
                  <a:pt x="1228284" y="1293717"/>
                  <a:pt x="1228284" y="1301292"/>
                </a:cubicBezTo>
                <a:cubicBezTo>
                  <a:pt x="1228284" y="1308867"/>
                  <a:pt x="1222143" y="1315008"/>
                  <a:pt x="1214568" y="1315008"/>
                </a:cubicBezTo>
                <a:cubicBezTo>
                  <a:pt x="1206993" y="1315008"/>
                  <a:pt x="1200852" y="1308867"/>
                  <a:pt x="1200852" y="1301292"/>
                </a:cubicBezTo>
                <a:cubicBezTo>
                  <a:pt x="1200852" y="1293717"/>
                  <a:pt x="1206993" y="1287576"/>
                  <a:pt x="1214568" y="1287576"/>
                </a:cubicBezTo>
                <a:close/>
                <a:moveTo>
                  <a:pt x="1014426" y="1287576"/>
                </a:moveTo>
                <a:cubicBezTo>
                  <a:pt x="1022001" y="1287576"/>
                  <a:pt x="1028142" y="1293717"/>
                  <a:pt x="1028142" y="1301292"/>
                </a:cubicBezTo>
                <a:cubicBezTo>
                  <a:pt x="1028142" y="1308867"/>
                  <a:pt x="1022001" y="1315008"/>
                  <a:pt x="1014426" y="1315008"/>
                </a:cubicBezTo>
                <a:cubicBezTo>
                  <a:pt x="1006851" y="1315008"/>
                  <a:pt x="1000710" y="1308867"/>
                  <a:pt x="1000710" y="1301292"/>
                </a:cubicBezTo>
                <a:cubicBezTo>
                  <a:pt x="1000710" y="1293717"/>
                  <a:pt x="1006851" y="1287576"/>
                  <a:pt x="1014426" y="1287576"/>
                </a:cubicBezTo>
                <a:close/>
                <a:moveTo>
                  <a:pt x="814284" y="1287576"/>
                </a:moveTo>
                <a:cubicBezTo>
                  <a:pt x="821859" y="1287576"/>
                  <a:pt x="828000" y="1293717"/>
                  <a:pt x="828000" y="1301292"/>
                </a:cubicBezTo>
                <a:cubicBezTo>
                  <a:pt x="828000" y="1308867"/>
                  <a:pt x="821859" y="1315008"/>
                  <a:pt x="814284" y="1315008"/>
                </a:cubicBezTo>
                <a:cubicBezTo>
                  <a:pt x="806709" y="1315008"/>
                  <a:pt x="800568" y="1308867"/>
                  <a:pt x="800568" y="1301292"/>
                </a:cubicBezTo>
                <a:cubicBezTo>
                  <a:pt x="800568" y="1293717"/>
                  <a:pt x="806709" y="1287576"/>
                  <a:pt x="814284" y="1287576"/>
                </a:cubicBezTo>
                <a:close/>
                <a:moveTo>
                  <a:pt x="614142" y="1287576"/>
                </a:moveTo>
                <a:cubicBezTo>
                  <a:pt x="621717" y="1287576"/>
                  <a:pt x="627858" y="1293717"/>
                  <a:pt x="627858" y="1301292"/>
                </a:cubicBezTo>
                <a:cubicBezTo>
                  <a:pt x="627858" y="1308867"/>
                  <a:pt x="621717" y="1315008"/>
                  <a:pt x="614142" y="1315008"/>
                </a:cubicBezTo>
                <a:cubicBezTo>
                  <a:pt x="606567" y="1315008"/>
                  <a:pt x="600426" y="1308867"/>
                  <a:pt x="600426" y="1301292"/>
                </a:cubicBezTo>
                <a:cubicBezTo>
                  <a:pt x="600426" y="1293717"/>
                  <a:pt x="606567" y="1287576"/>
                  <a:pt x="614142" y="1287576"/>
                </a:cubicBezTo>
                <a:close/>
                <a:moveTo>
                  <a:pt x="414000" y="1287576"/>
                </a:moveTo>
                <a:cubicBezTo>
                  <a:pt x="421575" y="1287576"/>
                  <a:pt x="427716" y="1293717"/>
                  <a:pt x="427716" y="1301292"/>
                </a:cubicBezTo>
                <a:cubicBezTo>
                  <a:pt x="427716" y="1308867"/>
                  <a:pt x="421575" y="1315008"/>
                  <a:pt x="414000" y="1315008"/>
                </a:cubicBezTo>
                <a:cubicBezTo>
                  <a:pt x="406425" y="1315008"/>
                  <a:pt x="400284" y="1308867"/>
                  <a:pt x="400284" y="1301292"/>
                </a:cubicBezTo>
                <a:cubicBezTo>
                  <a:pt x="400284" y="1293717"/>
                  <a:pt x="406425" y="1287576"/>
                  <a:pt x="414000" y="1287576"/>
                </a:cubicBezTo>
                <a:close/>
                <a:moveTo>
                  <a:pt x="213858" y="1287576"/>
                </a:moveTo>
                <a:cubicBezTo>
                  <a:pt x="221433" y="1287576"/>
                  <a:pt x="227574" y="1293717"/>
                  <a:pt x="227574" y="1301292"/>
                </a:cubicBezTo>
                <a:cubicBezTo>
                  <a:pt x="227574" y="1308867"/>
                  <a:pt x="221433" y="1315008"/>
                  <a:pt x="213858" y="1315008"/>
                </a:cubicBezTo>
                <a:cubicBezTo>
                  <a:pt x="206283" y="1315008"/>
                  <a:pt x="200142" y="1308867"/>
                  <a:pt x="200142" y="1301292"/>
                </a:cubicBezTo>
                <a:cubicBezTo>
                  <a:pt x="200142" y="1293717"/>
                  <a:pt x="206283" y="1287576"/>
                  <a:pt x="213858" y="1287576"/>
                </a:cubicBezTo>
                <a:close/>
                <a:moveTo>
                  <a:pt x="13716" y="1287576"/>
                </a:moveTo>
                <a:cubicBezTo>
                  <a:pt x="21291" y="1287576"/>
                  <a:pt x="27432" y="1293717"/>
                  <a:pt x="27432" y="1301292"/>
                </a:cubicBezTo>
                <a:cubicBezTo>
                  <a:pt x="27432" y="1308867"/>
                  <a:pt x="21291" y="1315008"/>
                  <a:pt x="13716" y="1315008"/>
                </a:cubicBezTo>
                <a:cubicBezTo>
                  <a:pt x="6141" y="1315008"/>
                  <a:pt x="0" y="1308867"/>
                  <a:pt x="0" y="1301292"/>
                </a:cubicBezTo>
                <a:cubicBezTo>
                  <a:pt x="0" y="1293717"/>
                  <a:pt x="6141" y="1287576"/>
                  <a:pt x="13716" y="1287576"/>
                </a:cubicBezTo>
                <a:close/>
                <a:moveTo>
                  <a:pt x="2415425" y="1072980"/>
                </a:moveTo>
                <a:cubicBezTo>
                  <a:pt x="2423000" y="1072980"/>
                  <a:pt x="2429141" y="1079121"/>
                  <a:pt x="2429141" y="1086696"/>
                </a:cubicBezTo>
                <a:cubicBezTo>
                  <a:pt x="2429141" y="1094271"/>
                  <a:pt x="2423000" y="1100412"/>
                  <a:pt x="2415425" y="1100412"/>
                </a:cubicBezTo>
                <a:cubicBezTo>
                  <a:pt x="2407850" y="1100412"/>
                  <a:pt x="2401709" y="1094271"/>
                  <a:pt x="2401709" y="1086696"/>
                </a:cubicBezTo>
                <a:cubicBezTo>
                  <a:pt x="2401709" y="1079121"/>
                  <a:pt x="2407850" y="1072980"/>
                  <a:pt x="2415425" y="1072980"/>
                </a:cubicBezTo>
                <a:close/>
                <a:moveTo>
                  <a:pt x="2215278" y="1072980"/>
                </a:moveTo>
                <a:cubicBezTo>
                  <a:pt x="2222853" y="1072980"/>
                  <a:pt x="2228994" y="1079121"/>
                  <a:pt x="2228994" y="1086696"/>
                </a:cubicBezTo>
                <a:cubicBezTo>
                  <a:pt x="2228994" y="1094271"/>
                  <a:pt x="2222853" y="1100412"/>
                  <a:pt x="2215278" y="1100412"/>
                </a:cubicBezTo>
                <a:cubicBezTo>
                  <a:pt x="2207703" y="1100412"/>
                  <a:pt x="2201562" y="1094271"/>
                  <a:pt x="2201562" y="1086696"/>
                </a:cubicBezTo>
                <a:cubicBezTo>
                  <a:pt x="2201562" y="1079121"/>
                  <a:pt x="2207703" y="1072980"/>
                  <a:pt x="2215278" y="1072980"/>
                </a:cubicBezTo>
                <a:close/>
                <a:moveTo>
                  <a:pt x="2015136" y="1072980"/>
                </a:moveTo>
                <a:cubicBezTo>
                  <a:pt x="2022711" y="1072980"/>
                  <a:pt x="2028852" y="1079121"/>
                  <a:pt x="2028852" y="1086696"/>
                </a:cubicBezTo>
                <a:cubicBezTo>
                  <a:pt x="2028852" y="1094271"/>
                  <a:pt x="2022711" y="1100412"/>
                  <a:pt x="2015136" y="1100412"/>
                </a:cubicBezTo>
                <a:cubicBezTo>
                  <a:pt x="2007561" y="1100412"/>
                  <a:pt x="2001420" y="1094271"/>
                  <a:pt x="2001420" y="1086696"/>
                </a:cubicBezTo>
                <a:cubicBezTo>
                  <a:pt x="2001420" y="1079121"/>
                  <a:pt x="2007561" y="1072980"/>
                  <a:pt x="2015136" y="1072980"/>
                </a:cubicBezTo>
                <a:close/>
                <a:moveTo>
                  <a:pt x="1814994" y="1072980"/>
                </a:moveTo>
                <a:cubicBezTo>
                  <a:pt x="1822569" y="1072980"/>
                  <a:pt x="1828710" y="1079121"/>
                  <a:pt x="1828710" y="1086696"/>
                </a:cubicBezTo>
                <a:cubicBezTo>
                  <a:pt x="1828710" y="1094271"/>
                  <a:pt x="1822569" y="1100412"/>
                  <a:pt x="1814994" y="1100412"/>
                </a:cubicBezTo>
                <a:cubicBezTo>
                  <a:pt x="1807419" y="1100412"/>
                  <a:pt x="1801278" y="1094271"/>
                  <a:pt x="1801278" y="1086696"/>
                </a:cubicBezTo>
                <a:cubicBezTo>
                  <a:pt x="1801278" y="1079121"/>
                  <a:pt x="1807419" y="1072980"/>
                  <a:pt x="1814994" y="1072980"/>
                </a:cubicBezTo>
                <a:close/>
                <a:moveTo>
                  <a:pt x="1614852" y="1072980"/>
                </a:moveTo>
                <a:cubicBezTo>
                  <a:pt x="1622427" y="1072980"/>
                  <a:pt x="1628568" y="1079121"/>
                  <a:pt x="1628568" y="1086696"/>
                </a:cubicBezTo>
                <a:cubicBezTo>
                  <a:pt x="1628568" y="1094271"/>
                  <a:pt x="1622427" y="1100412"/>
                  <a:pt x="1614852" y="1100412"/>
                </a:cubicBezTo>
                <a:cubicBezTo>
                  <a:pt x="1607277" y="1100412"/>
                  <a:pt x="1601136" y="1094271"/>
                  <a:pt x="1601136" y="1086696"/>
                </a:cubicBezTo>
                <a:cubicBezTo>
                  <a:pt x="1601136" y="1079121"/>
                  <a:pt x="1607277" y="1072980"/>
                  <a:pt x="1614852" y="1072980"/>
                </a:cubicBezTo>
                <a:close/>
                <a:moveTo>
                  <a:pt x="1414710" y="1072980"/>
                </a:moveTo>
                <a:cubicBezTo>
                  <a:pt x="1422285" y="1072980"/>
                  <a:pt x="1428426" y="1079121"/>
                  <a:pt x="1428426" y="1086696"/>
                </a:cubicBezTo>
                <a:cubicBezTo>
                  <a:pt x="1428426" y="1094271"/>
                  <a:pt x="1422285" y="1100412"/>
                  <a:pt x="1414710" y="1100412"/>
                </a:cubicBezTo>
                <a:cubicBezTo>
                  <a:pt x="1407135" y="1100412"/>
                  <a:pt x="1400994" y="1094271"/>
                  <a:pt x="1400994" y="1086696"/>
                </a:cubicBezTo>
                <a:cubicBezTo>
                  <a:pt x="1400994" y="1079121"/>
                  <a:pt x="1407135" y="1072980"/>
                  <a:pt x="1414710" y="1072980"/>
                </a:cubicBezTo>
                <a:close/>
                <a:moveTo>
                  <a:pt x="1214568" y="1072980"/>
                </a:moveTo>
                <a:cubicBezTo>
                  <a:pt x="1222143" y="1072980"/>
                  <a:pt x="1228284" y="1079121"/>
                  <a:pt x="1228284" y="1086696"/>
                </a:cubicBezTo>
                <a:cubicBezTo>
                  <a:pt x="1228284" y="1094271"/>
                  <a:pt x="1222143" y="1100412"/>
                  <a:pt x="1214568" y="1100412"/>
                </a:cubicBezTo>
                <a:cubicBezTo>
                  <a:pt x="1206993" y="1100412"/>
                  <a:pt x="1200852" y="1094271"/>
                  <a:pt x="1200852" y="1086696"/>
                </a:cubicBezTo>
                <a:cubicBezTo>
                  <a:pt x="1200852" y="1079121"/>
                  <a:pt x="1206993" y="1072980"/>
                  <a:pt x="1214568" y="1072980"/>
                </a:cubicBezTo>
                <a:close/>
                <a:moveTo>
                  <a:pt x="1014426" y="1072980"/>
                </a:moveTo>
                <a:cubicBezTo>
                  <a:pt x="1022001" y="1072980"/>
                  <a:pt x="1028142" y="1079121"/>
                  <a:pt x="1028142" y="1086696"/>
                </a:cubicBezTo>
                <a:cubicBezTo>
                  <a:pt x="1028142" y="1094271"/>
                  <a:pt x="1022001" y="1100412"/>
                  <a:pt x="1014426" y="1100412"/>
                </a:cubicBezTo>
                <a:cubicBezTo>
                  <a:pt x="1006851" y="1100412"/>
                  <a:pt x="1000710" y="1094271"/>
                  <a:pt x="1000710" y="1086696"/>
                </a:cubicBezTo>
                <a:cubicBezTo>
                  <a:pt x="1000710" y="1079121"/>
                  <a:pt x="1006851" y="1072980"/>
                  <a:pt x="1014426" y="1072980"/>
                </a:cubicBezTo>
                <a:close/>
                <a:moveTo>
                  <a:pt x="814284" y="1072980"/>
                </a:moveTo>
                <a:cubicBezTo>
                  <a:pt x="821859" y="1072980"/>
                  <a:pt x="828000" y="1079121"/>
                  <a:pt x="828000" y="1086696"/>
                </a:cubicBezTo>
                <a:cubicBezTo>
                  <a:pt x="828000" y="1094271"/>
                  <a:pt x="821859" y="1100412"/>
                  <a:pt x="814284" y="1100412"/>
                </a:cubicBezTo>
                <a:cubicBezTo>
                  <a:pt x="806709" y="1100412"/>
                  <a:pt x="800568" y="1094271"/>
                  <a:pt x="800568" y="1086696"/>
                </a:cubicBezTo>
                <a:cubicBezTo>
                  <a:pt x="800568" y="1079121"/>
                  <a:pt x="806709" y="1072980"/>
                  <a:pt x="814284" y="1072980"/>
                </a:cubicBezTo>
                <a:close/>
                <a:moveTo>
                  <a:pt x="614142" y="1072980"/>
                </a:moveTo>
                <a:cubicBezTo>
                  <a:pt x="621717" y="1072980"/>
                  <a:pt x="627858" y="1079121"/>
                  <a:pt x="627858" y="1086696"/>
                </a:cubicBezTo>
                <a:cubicBezTo>
                  <a:pt x="627858" y="1094271"/>
                  <a:pt x="621717" y="1100412"/>
                  <a:pt x="614142" y="1100412"/>
                </a:cubicBezTo>
                <a:cubicBezTo>
                  <a:pt x="606567" y="1100412"/>
                  <a:pt x="600426" y="1094271"/>
                  <a:pt x="600426" y="1086696"/>
                </a:cubicBezTo>
                <a:cubicBezTo>
                  <a:pt x="600426" y="1079121"/>
                  <a:pt x="606567" y="1072980"/>
                  <a:pt x="614142" y="1072980"/>
                </a:cubicBezTo>
                <a:close/>
                <a:moveTo>
                  <a:pt x="414000" y="1072980"/>
                </a:moveTo>
                <a:cubicBezTo>
                  <a:pt x="421575" y="1072980"/>
                  <a:pt x="427716" y="1079121"/>
                  <a:pt x="427716" y="1086696"/>
                </a:cubicBezTo>
                <a:cubicBezTo>
                  <a:pt x="427716" y="1094271"/>
                  <a:pt x="421575" y="1100412"/>
                  <a:pt x="414000" y="1100412"/>
                </a:cubicBezTo>
                <a:cubicBezTo>
                  <a:pt x="406425" y="1100412"/>
                  <a:pt x="400284" y="1094271"/>
                  <a:pt x="400284" y="1086696"/>
                </a:cubicBezTo>
                <a:cubicBezTo>
                  <a:pt x="400284" y="1079121"/>
                  <a:pt x="406425" y="1072980"/>
                  <a:pt x="414000" y="1072980"/>
                </a:cubicBezTo>
                <a:close/>
                <a:moveTo>
                  <a:pt x="213858" y="1072980"/>
                </a:moveTo>
                <a:cubicBezTo>
                  <a:pt x="221433" y="1072980"/>
                  <a:pt x="227574" y="1079121"/>
                  <a:pt x="227574" y="1086696"/>
                </a:cubicBezTo>
                <a:cubicBezTo>
                  <a:pt x="227574" y="1094271"/>
                  <a:pt x="221433" y="1100412"/>
                  <a:pt x="213858" y="1100412"/>
                </a:cubicBezTo>
                <a:cubicBezTo>
                  <a:pt x="206283" y="1100412"/>
                  <a:pt x="200142" y="1094271"/>
                  <a:pt x="200142" y="1086696"/>
                </a:cubicBezTo>
                <a:cubicBezTo>
                  <a:pt x="200142" y="1079121"/>
                  <a:pt x="206283" y="1072980"/>
                  <a:pt x="213858" y="1072980"/>
                </a:cubicBezTo>
                <a:close/>
                <a:moveTo>
                  <a:pt x="13716" y="1072980"/>
                </a:moveTo>
                <a:cubicBezTo>
                  <a:pt x="21291" y="1072980"/>
                  <a:pt x="27432" y="1079121"/>
                  <a:pt x="27432" y="1086696"/>
                </a:cubicBezTo>
                <a:cubicBezTo>
                  <a:pt x="27432" y="1094271"/>
                  <a:pt x="21291" y="1100412"/>
                  <a:pt x="13716" y="1100412"/>
                </a:cubicBezTo>
                <a:cubicBezTo>
                  <a:pt x="6141" y="1100412"/>
                  <a:pt x="0" y="1094271"/>
                  <a:pt x="0" y="1086696"/>
                </a:cubicBezTo>
                <a:cubicBezTo>
                  <a:pt x="0" y="1079121"/>
                  <a:pt x="6141" y="1072980"/>
                  <a:pt x="13716" y="1072980"/>
                </a:cubicBezTo>
                <a:close/>
                <a:moveTo>
                  <a:pt x="2415425" y="858384"/>
                </a:moveTo>
                <a:cubicBezTo>
                  <a:pt x="2423000" y="858384"/>
                  <a:pt x="2429141" y="864525"/>
                  <a:pt x="2429141" y="872100"/>
                </a:cubicBezTo>
                <a:cubicBezTo>
                  <a:pt x="2429141" y="879675"/>
                  <a:pt x="2423000" y="885816"/>
                  <a:pt x="2415425" y="885816"/>
                </a:cubicBezTo>
                <a:cubicBezTo>
                  <a:pt x="2407850" y="885816"/>
                  <a:pt x="2401709" y="879675"/>
                  <a:pt x="2401709" y="872100"/>
                </a:cubicBezTo>
                <a:cubicBezTo>
                  <a:pt x="2401709" y="864525"/>
                  <a:pt x="2407850" y="858384"/>
                  <a:pt x="2415425" y="858384"/>
                </a:cubicBezTo>
                <a:close/>
                <a:moveTo>
                  <a:pt x="2215278" y="858384"/>
                </a:moveTo>
                <a:cubicBezTo>
                  <a:pt x="2222853" y="858384"/>
                  <a:pt x="2228994" y="864525"/>
                  <a:pt x="2228994" y="872100"/>
                </a:cubicBezTo>
                <a:cubicBezTo>
                  <a:pt x="2228994" y="879675"/>
                  <a:pt x="2222853" y="885816"/>
                  <a:pt x="2215278" y="885816"/>
                </a:cubicBezTo>
                <a:cubicBezTo>
                  <a:pt x="2207703" y="885816"/>
                  <a:pt x="2201562" y="879675"/>
                  <a:pt x="2201562" y="872100"/>
                </a:cubicBezTo>
                <a:cubicBezTo>
                  <a:pt x="2201562" y="864525"/>
                  <a:pt x="2207703" y="858384"/>
                  <a:pt x="2215278" y="858384"/>
                </a:cubicBezTo>
                <a:close/>
                <a:moveTo>
                  <a:pt x="2015136" y="858384"/>
                </a:moveTo>
                <a:cubicBezTo>
                  <a:pt x="2022711" y="858384"/>
                  <a:pt x="2028852" y="864525"/>
                  <a:pt x="2028852" y="872100"/>
                </a:cubicBezTo>
                <a:cubicBezTo>
                  <a:pt x="2028852" y="879675"/>
                  <a:pt x="2022711" y="885816"/>
                  <a:pt x="2015136" y="885816"/>
                </a:cubicBezTo>
                <a:cubicBezTo>
                  <a:pt x="2007561" y="885816"/>
                  <a:pt x="2001420" y="879675"/>
                  <a:pt x="2001420" y="872100"/>
                </a:cubicBezTo>
                <a:cubicBezTo>
                  <a:pt x="2001420" y="864525"/>
                  <a:pt x="2007561" y="858384"/>
                  <a:pt x="2015136" y="858384"/>
                </a:cubicBezTo>
                <a:close/>
                <a:moveTo>
                  <a:pt x="1814994" y="858384"/>
                </a:moveTo>
                <a:cubicBezTo>
                  <a:pt x="1822569" y="858384"/>
                  <a:pt x="1828710" y="864525"/>
                  <a:pt x="1828710" y="872100"/>
                </a:cubicBezTo>
                <a:cubicBezTo>
                  <a:pt x="1828710" y="879675"/>
                  <a:pt x="1822569" y="885816"/>
                  <a:pt x="1814994" y="885816"/>
                </a:cubicBezTo>
                <a:cubicBezTo>
                  <a:pt x="1807419" y="885816"/>
                  <a:pt x="1801278" y="879675"/>
                  <a:pt x="1801278" y="872100"/>
                </a:cubicBezTo>
                <a:cubicBezTo>
                  <a:pt x="1801278" y="864525"/>
                  <a:pt x="1807419" y="858384"/>
                  <a:pt x="1814994" y="858384"/>
                </a:cubicBezTo>
                <a:close/>
                <a:moveTo>
                  <a:pt x="1614852" y="858384"/>
                </a:moveTo>
                <a:cubicBezTo>
                  <a:pt x="1622427" y="858384"/>
                  <a:pt x="1628568" y="864525"/>
                  <a:pt x="1628568" y="872100"/>
                </a:cubicBezTo>
                <a:cubicBezTo>
                  <a:pt x="1628568" y="879675"/>
                  <a:pt x="1622427" y="885816"/>
                  <a:pt x="1614852" y="885816"/>
                </a:cubicBezTo>
                <a:cubicBezTo>
                  <a:pt x="1607277" y="885816"/>
                  <a:pt x="1601136" y="879675"/>
                  <a:pt x="1601136" y="872100"/>
                </a:cubicBezTo>
                <a:cubicBezTo>
                  <a:pt x="1601136" y="864525"/>
                  <a:pt x="1607277" y="858384"/>
                  <a:pt x="1614852" y="858384"/>
                </a:cubicBezTo>
                <a:close/>
                <a:moveTo>
                  <a:pt x="1414710" y="858384"/>
                </a:moveTo>
                <a:cubicBezTo>
                  <a:pt x="1422285" y="858384"/>
                  <a:pt x="1428426" y="864525"/>
                  <a:pt x="1428426" y="872100"/>
                </a:cubicBezTo>
                <a:cubicBezTo>
                  <a:pt x="1428426" y="879675"/>
                  <a:pt x="1422285" y="885816"/>
                  <a:pt x="1414710" y="885816"/>
                </a:cubicBezTo>
                <a:cubicBezTo>
                  <a:pt x="1407135" y="885816"/>
                  <a:pt x="1400994" y="879675"/>
                  <a:pt x="1400994" y="872100"/>
                </a:cubicBezTo>
                <a:cubicBezTo>
                  <a:pt x="1400994" y="864525"/>
                  <a:pt x="1407135" y="858384"/>
                  <a:pt x="1414710" y="858384"/>
                </a:cubicBezTo>
                <a:close/>
                <a:moveTo>
                  <a:pt x="1214568" y="858384"/>
                </a:moveTo>
                <a:cubicBezTo>
                  <a:pt x="1222143" y="858384"/>
                  <a:pt x="1228284" y="864525"/>
                  <a:pt x="1228284" y="872100"/>
                </a:cubicBezTo>
                <a:cubicBezTo>
                  <a:pt x="1228284" y="879675"/>
                  <a:pt x="1222143" y="885816"/>
                  <a:pt x="1214568" y="885816"/>
                </a:cubicBezTo>
                <a:cubicBezTo>
                  <a:pt x="1206993" y="885816"/>
                  <a:pt x="1200852" y="879675"/>
                  <a:pt x="1200852" y="872100"/>
                </a:cubicBezTo>
                <a:cubicBezTo>
                  <a:pt x="1200852" y="864525"/>
                  <a:pt x="1206993" y="858384"/>
                  <a:pt x="1214568" y="858384"/>
                </a:cubicBezTo>
                <a:close/>
                <a:moveTo>
                  <a:pt x="1014426" y="858384"/>
                </a:moveTo>
                <a:cubicBezTo>
                  <a:pt x="1022001" y="858384"/>
                  <a:pt x="1028142" y="864525"/>
                  <a:pt x="1028142" y="872100"/>
                </a:cubicBezTo>
                <a:cubicBezTo>
                  <a:pt x="1028142" y="879675"/>
                  <a:pt x="1022001" y="885816"/>
                  <a:pt x="1014426" y="885816"/>
                </a:cubicBezTo>
                <a:cubicBezTo>
                  <a:pt x="1006851" y="885816"/>
                  <a:pt x="1000710" y="879675"/>
                  <a:pt x="1000710" y="872100"/>
                </a:cubicBezTo>
                <a:cubicBezTo>
                  <a:pt x="1000710" y="864525"/>
                  <a:pt x="1006851" y="858384"/>
                  <a:pt x="1014426" y="858384"/>
                </a:cubicBezTo>
                <a:close/>
                <a:moveTo>
                  <a:pt x="814284" y="858384"/>
                </a:moveTo>
                <a:cubicBezTo>
                  <a:pt x="821859" y="858384"/>
                  <a:pt x="828000" y="864525"/>
                  <a:pt x="828000" y="872100"/>
                </a:cubicBezTo>
                <a:cubicBezTo>
                  <a:pt x="828000" y="879675"/>
                  <a:pt x="821859" y="885816"/>
                  <a:pt x="814284" y="885816"/>
                </a:cubicBezTo>
                <a:cubicBezTo>
                  <a:pt x="806709" y="885816"/>
                  <a:pt x="800568" y="879675"/>
                  <a:pt x="800568" y="872100"/>
                </a:cubicBezTo>
                <a:cubicBezTo>
                  <a:pt x="800568" y="864525"/>
                  <a:pt x="806709" y="858384"/>
                  <a:pt x="814284" y="858384"/>
                </a:cubicBezTo>
                <a:close/>
                <a:moveTo>
                  <a:pt x="614142" y="858384"/>
                </a:moveTo>
                <a:cubicBezTo>
                  <a:pt x="621717" y="858384"/>
                  <a:pt x="627858" y="864525"/>
                  <a:pt x="627858" y="872100"/>
                </a:cubicBezTo>
                <a:cubicBezTo>
                  <a:pt x="627858" y="879675"/>
                  <a:pt x="621717" y="885816"/>
                  <a:pt x="614142" y="885816"/>
                </a:cubicBezTo>
                <a:cubicBezTo>
                  <a:pt x="606567" y="885816"/>
                  <a:pt x="600426" y="879675"/>
                  <a:pt x="600426" y="872100"/>
                </a:cubicBezTo>
                <a:cubicBezTo>
                  <a:pt x="600426" y="864525"/>
                  <a:pt x="606567" y="858384"/>
                  <a:pt x="614142" y="858384"/>
                </a:cubicBezTo>
                <a:close/>
                <a:moveTo>
                  <a:pt x="414000" y="858384"/>
                </a:moveTo>
                <a:cubicBezTo>
                  <a:pt x="421575" y="858384"/>
                  <a:pt x="427716" y="864525"/>
                  <a:pt x="427716" y="872100"/>
                </a:cubicBezTo>
                <a:cubicBezTo>
                  <a:pt x="427716" y="879675"/>
                  <a:pt x="421575" y="885816"/>
                  <a:pt x="414000" y="885816"/>
                </a:cubicBezTo>
                <a:cubicBezTo>
                  <a:pt x="406425" y="885816"/>
                  <a:pt x="400284" y="879675"/>
                  <a:pt x="400284" y="872100"/>
                </a:cubicBezTo>
                <a:cubicBezTo>
                  <a:pt x="400284" y="864525"/>
                  <a:pt x="406425" y="858384"/>
                  <a:pt x="414000" y="858384"/>
                </a:cubicBezTo>
                <a:close/>
                <a:moveTo>
                  <a:pt x="213858" y="858384"/>
                </a:moveTo>
                <a:cubicBezTo>
                  <a:pt x="221433" y="858384"/>
                  <a:pt x="227574" y="864525"/>
                  <a:pt x="227574" y="872100"/>
                </a:cubicBezTo>
                <a:cubicBezTo>
                  <a:pt x="227574" y="879675"/>
                  <a:pt x="221433" y="885816"/>
                  <a:pt x="213858" y="885816"/>
                </a:cubicBezTo>
                <a:cubicBezTo>
                  <a:pt x="206283" y="885816"/>
                  <a:pt x="200142" y="879675"/>
                  <a:pt x="200142" y="872100"/>
                </a:cubicBezTo>
                <a:cubicBezTo>
                  <a:pt x="200142" y="864525"/>
                  <a:pt x="206283" y="858384"/>
                  <a:pt x="213858" y="858384"/>
                </a:cubicBezTo>
                <a:close/>
                <a:moveTo>
                  <a:pt x="13716" y="858384"/>
                </a:moveTo>
                <a:cubicBezTo>
                  <a:pt x="21291" y="858384"/>
                  <a:pt x="27432" y="864525"/>
                  <a:pt x="27432" y="872100"/>
                </a:cubicBezTo>
                <a:cubicBezTo>
                  <a:pt x="27432" y="879675"/>
                  <a:pt x="21291" y="885816"/>
                  <a:pt x="13716" y="885816"/>
                </a:cubicBezTo>
                <a:cubicBezTo>
                  <a:pt x="6141" y="885816"/>
                  <a:pt x="0" y="879675"/>
                  <a:pt x="0" y="872100"/>
                </a:cubicBezTo>
                <a:cubicBezTo>
                  <a:pt x="0" y="864525"/>
                  <a:pt x="6141" y="858384"/>
                  <a:pt x="13716" y="858384"/>
                </a:cubicBezTo>
                <a:close/>
                <a:moveTo>
                  <a:pt x="2415425" y="643788"/>
                </a:moveTo>
                <a:cubicBezTo>
                  <a:pt x="2423000" y="643788"/>
                  <a:pt x="2429141" y="649929"/>
                  <a:pt x="2429141" y="657504"/>
                </a:cubicBezTo>
                <a:cubicBezTo>
                  <a:pt x="2429141" y="665079"/>
                  <a:pt x="2423000" y="671220"/>
                  <a:pt x="2415425" y="671220"/>
                </a:cubicBezTo>
                <a:cubicBezTo>
                  <a:pt x="2407850" y="671220"/>
                  <a:pt x="2401709" y="665079"/>
                  <a:pt x="2401709" y="657504"/>
                </a:cubicBezTo>
                <a:cubicBezTo>
                  <a:pt x="2401709" y="649929"/>
                  <a:pt x="2407850" y="643788"/>
                  <a:pt x="2415425" y="643788"/>
                </a:cubicBezTo>
                <a:close/>
                <a:moveTo>
                  <a:pt x="2215278" y="643788"/>
                </a:moveTo>
                <a:cubicBezTo>
                  <a:pt x="2222853" y="643788"/>
                  <a:pt x="2228994" y="649929"/>
                  <a:pt x="2228994" y="657504"/>
                </a:cubicBezTo>
                <a:cubicBezTo>
                  <a:pt x="2228994" y="665079"/>
                  <a:pt x="2222853" y="671220"/>
                  <a:pt x="2215278" y="671220"/>
                </a:cubicBezTo>
                <a:cubicBezTo>
                  <a:pt x="2207703" y="671220"/>
                  <a:pt x="2201562" y="665079"/>
                  <a:pt x="2201562" y="657504"/>
                </a:cubicBezTo>
                <a:cubicBezTo>
                  <a:pt x="2201562" y="649929"/>
                  <a:pt x="2207703" y="643788"/>
                  <a:pt x="2215278" y="643788"/>
                </a:cubicBezTo>
                <a:close/>
                <a:moveTo>
                  <a:pt x="2015136" y="643788"/>
                </a:moveTo>
                <a:cubicBezTo>
                  <a:pt x="2022711" y="643788"/>
                  <a:pt x="2028852" y="649929"/>
                  <a:pt x="2028852" y="657504"/>
                </a:cubicBezTo>
                <a:cubicBezTo>
                  <a:pt x="2028852" y="665079"/>
                  <a:pt x="2022711" y="671220"/>
                  <a:pt x="2015136" y="671220"/>
                </a:cubicBezTo>
                <a:cubicBezTo>
                  <a:pt x="2007561" y="671220"/>
                  <a:pt x="2001420" y="665079"/>
                  <a:pt x="2001420" y="657504"/>
                </a:cubicBezTo>
                <a:cubicBezTo>
                  <a:pt x="2001420" y="649929"/>
                  <a:pt x="2007561" y="643788"/>
                  <a:pt x="2015136" y="643788"/>
                </a:cubicBezTo>
                <a:close/>
                <a:moveTo>
                  <a:pt x="1814994" y="643788"/>
                </a:moveTo>
                <a:cubicBezTo>
                  <a:pt x="1822569" y="643788"/>
                  <a:pt x="1828710" y="649929"/>
                  <a:pt x="1828710" y="657504"/>
                </a:cubicBezTo>
                <a:cubicBezTo>
                  <a:pt x="1828710" y="665079"/>
                  <a:pt x="1822569" y="671220"/>
                  <a:pt x="1814994" y="671220"/>
                </a:cubicBezTo>
                <a:cubicBezTo>
                  <a:pt x="1807419" y="671220"/>
                  <a:pt x="1801278" y="665079"/>
                  <a:pt x="1801278" y="657504"/>
                </a:cubicBezTo>
                <a:cubicBezTo>
                  <a:pt x="1801278" y="649929"/>
                  <a:pt x="1807419" y="643788"/>
                  <a:pt x="1814994" y="643788"/>
                </a:cubicBezTo>
                <a:close/>
                <a:moveTo>
                  <a:pt x="1614852" y="643788"/>
                </a:moveTo>
                <a:cubicBezTo>
                  <a:pt x="1622427" y="643788"/>
                  <a:pt x="1628568" y="649929"/>
                  <a:pt x="1628568" y="657504"/>
                </a:cubicBezTo>
                <a:cubicBezTo>
                  <a:pt x="1628568" y="665079"/>
                  <a:pt x="1622427" y="671220"/>
                  <a:pt x="1614852" y="671220"/>
                </a:cubicBezTo>
                <a:cubicBezTo>
                  <a:pt x="1607277" y="671220"/>
                  <a:pt x="1601136" y="665079"/>
                  <a:pt x="1601136" y="657504"/>
                </a:cubicBezTo>
                <a:cubicBezTo>
                  <a:pt x="1601136" y="649929"/>
                  <a:pt x="1607277" y="643788"/>
                  <a:pt x="1614852" y="643788"/>
                </a:cubicBezTo>
                <a:close/>
                <a:moveTo>
                  <a:pt x="1414710" y="643788"/>
                </a:moveTo>
                <a:cubicBezTo>
                  <a:pt x="1422285" y="643788"/>
                  <a:pt x="1428426" y="649929"/>
                  <a:pt x="1428426" y="657504"/>
                </a:cubicBezTo>
                <a:cubicBezTo>
                  <a:pt x="1428426" y="665079"/>
                  <a:pt x="1422285" y="671220"/>
                  <a:pt x="1414710" y="671220"/>
                </a:cubicBezTo>
                <a:cubicBezTo>
                  <a:pt x="1407135" y="671220"/>
                  <a:pt x="1400994" y="665079"/>
                  <a:pt x="1400994" y="657504"/>
                </a:cubicBezTo>
                <a:cubicBezTo>
                  <a:pt x="1400994" y="649929"/>
                  <a:pt x="1407135" y="643788"/>
                  <a:pt x="1414710" y="643788"/>
                </a:cubicBezTo>
                <a:close/>
                <a:moveTo>
                  <a:pt x="1214568" y="643788"/>
                </a:moveTo>
                <a:cubicBezTo>
                  <a:pt x="1222143" y="643788"/>
                  <a:pt x="1228284" y="649929"/>
                  <a:pt x="1228284" y="657504"/>
                </a:cubicBezTo>
                <a:cubicBezTo>
                  <a:pt x="1228284" y="665079"/>
                  <a:pt x="1222143" y="671220"/>
                  <a:pt x="1214568" y="671220"/>
                </a:cubicBezTo>
                <a:cubicBezTo>
                  <a:pt x="1206993" y="671220"/>
                  <a:pt x="1200852" y="665079"/>
                  <a:pt x="1200852" y="657504"/>
                </a:cubicBezTo>
                <a:cubicBezTo>
                  <a:pt x="1200852" y="649929"/>
                  <a:pt x="1206993" y="643788"/>
                  <a:pt x="1214568" y="643788"/>
                </a:cubicBezTo>
                <a:close/>
                <a:moveTo>
                  <a:pt x="1014426" y="643788"/>
                </a:moveTo>
                <a:cubicBezTo>
                  <a:pt x="1022001" y="643788"/>
                  <a:pt x="1028142" y="649929"/>
                  <a:pt x="1028142" y="657504"/>
                </a:cubicBezTo>
                <a:cubicBezTo>
                  <a:pt x="1028142" y="665079"/>
                  <a:pt x="1022001" y="671220"/>
                  <a:pt x="1014426" y="671220"/>
                </a:cubicBezTo>
                <a:cubicBezTo>
                  <a:pt x="1006851" y="671220"/>
                  <a:pt x="1000710" y="665079"/>
                  <a:pt x="1000710" y="657504"/>
                </a:cubicBezTo>
                <a:cubicBezTo>
                  <a:pt x="1000710" y="649929"/>
                  <a:pt x="1006851" y="643788"/>
                  <a:pt x="1014426" y="643788"/>
                </a:cubicBezTo>
                <a:close/>
                <a:moveTo>
                  <a:pt x="814284" y="643788"/>
                </a:moveTo>
                <a:cubicBezTo>
                  <a:pt x="821859" y="643788"/>
                  <a:pt x="828000" y="649929"/>
                  <a:pt x="828000" y="657504"/>
                </a:cubicBezTo>
                <a:cubicBezTo>
                  <a:pt x="828000" y="665079"/>
                  <a:pt x="821859" y="671220"/>
                  <a:pt x="814284" y="671220"/>
                </a:cubicBezTo>
                <a:cubicBezTo>
                  <a:pt x="806709" y="671220"/>
                  <a:pt x="800568" y="665079"/>
                  <a:pt x="800568" y="657504"/>
                </a:cubicBezTo>
                <a:cubicBezTo>
                  <a:pt x="800568" y="649929"/>
                  <a:pt x="806709" y="643788"/>
                  <a:pt x="814284" y="643788"/>
                </a:cubicBezTo>
                <a:close/>
                <a:moveTo>
                  <a:pt x="614142" y="643788"/>
                </a:moveTo>
                <a:cubicBezTo>
                  <a:pt x="621717" y="643788"/>
                  <a:pt x="627858" y="649929"/>
                  <a:pt x="627858" y="657504"/>
                </a:cubicBezTo>
                <a:cubicBezTo>
                  <a:pt x="627858" y="665079"/>
                  <a:pt x="621717" y="671220"/>
                  <a:pt x="614142" y="671220"/>
                </a:cubicBezTo>
                <a:cubicBezTo>
                  <a:pt x="606567" y="671220"/>
                  <a:pt x="600426" y="665079"/>
                  <a:pt x="600426" y="657504"/>
                </a:cubicBezTo>
                <a:cubicBezTo>
                  <a:pt x="600426" y="649929"/>
                  <a:pt x="606567" y="643788"/>
                  <a:pt x="614142" y="643788"/>
                </a:cubicBezTo>
                <a:close/>
                <a:moveTo>
                  <a:pt x="414000" y="643788"/>
                </a:moveTo>
                <a:cubicBezTo>
                  <a:pt x="421575" y="643788"/>
                  <a:pt x="427716" y="649929"/>
                  <a:pt x="427716" y="657504"/>
                </a:cubicBezTo>
                <a:cubicBezTo>
                  <a:pt x="427716" y="665079"/>
                  <a:pt x="421575" y="671220"/>
                  <a:pt x="414000" y="671220"/>
                </a:cubicBezTo>
                <a:cubicBezTo>
                  <a:pt x="406425" y="671220"/>
                  <a:pt x="400284" y="665079"/>
                  <a:pt x="400284" y="657504"/>
                </a:cubicBezTo>
                <a:cubicBezTo>
                  <a:pt x="400284" y="649929"/>
                  <a:pt x="406425" y="643788"/>
                  <a:pt x="414000" y="643788"/>
                </a:cubicBezTo>
                <a:close/>
                <a:moveTo>
                  <a:pt x="213858" y="643788"/>
                </a:moveTo>
                <a:cubicBezTo>
                  <a:pt x="221433" y="643788"/>
                  <a:pt x="227574" y="649929"/>
                  <a:pt x="227574" y="657504"/>
                </a:cubicBezTo>
                <a:cubicBezTo>
                  <a:pt x="227574" y="665079"/>
                  <a:pt x="221433" y="671220"/>
                  <a:pt x="213858" y="671220"/>
                </a:cubicBezTo>
                <a:cubicBezTo>
                  <a:pt x="206283" y="671220"/>
                  <a:pt x="200142" y="665079"/>
                  <a:pt x="200142" y="657504"/>
                </a:cubicBezTo>
                <a:cubicBezTo>
                  <a:pt x="200142" y="649929"/>
                  <a:pt x="206283" y="643788"/>
                  <a:pt x="213858" y="643788"/>
                </a:cubicBezTo>
                <a:close/>
                <a:moveTo>
                  <a:pt x="13716" y="643788"/>
                </a:moveTo>
                <a:cubicBezTo>
                  <a:pt x="21291" y="643788"/>
                  <a:pt x="27432" y="649929"/>
                  <a:pt x="27432" y="657504"/>
                </a:cubicBezTo>
                <a:cubicBezTo>
                  <a:pt x="27432" y="665079"/>
                  <a:pt x="21291" y="671220"/>
                  <a:pt x="13716" y="671220"/>
                </a:cubicBezTo>
                <a:cubicBezTo>
                  <a:pt x="6141" y="671220"/>
                  <a:pt x="0" y="665079"/>
                  <a:pt x="0" y="657504"/>
                </a:cubicBezTo>
                <a:cubicBezTo>
                  <a:pt x="0" y="649929"/>
                  <a:pt x="6141" y="643788"/>
                  <a:pt x="13716" y="643788"/>
                </a:cubicBezTo>
                <a:close/>
                <a:moveTo>
                  <a:pt x="2415425" y="429192"/>
                </a:moveTo>
                <a:cubicBezTo>
                  <a:pt x="2423000" y="429192"/>
                  <a:pt x="2429141" y="435333"/>
                  <a:pt x="2429141" y="442908"/>
                </a:cubicBezTo>
                <a:cubicBezTo>
                  <a:pt x="2429141" y="450483"/>
                  <a:pt x="2423000" y="456624"/>
                  <a:pt x="2415425" y="456624"/>
                </a:cubicBezTo>
                <a:cubicBezTo>
                  <a:pt x="2407850" y="456624"/>
                  <a:pt x="2401709" y="450483"/>
                  <a:pt x="2401709" y="442908"/>
                </a:cubicBezTo>
                <a:cubicBezTo>
                  <a:pt x="2401709" y="435333"/>
                  <a:pt x="2407850" y="429192"/>
                  <a:pt x="2415425" y="429192"/>
                </a:cubicBezTo>
                <a:close/>
                <a:moveTo>
                  <a:pt x="2215278" y="429192"/>
                </a:moveTo>
                <a:cubicBezTo>
                  <a:pt x="2222853" y="429192"/>
                  <a:pt x="2228994" y="435333"/>
                  <a:pt x="2228994" y="442908"/>
                </a:cubicBezTo>
                <a:cubicBezTo>
                  <a:pt x="2228994" y="450483"/>
                  <a:pt x="2222853" y="456624"/>
                  <a:pt x="2215278" y="456624"/>
                </a:cubicBezTo>
                <a:cubicBezTo>
                  <a:pt x="2207703" y="456624"/>
                  <a:pt x="2201562" y="450483"/>
                  <a:pt x="2201562" y="442908"/>
                </a:cubicBezTo>
                <a:cubicBezTo>
                  <a:pt x="2201562" y="435333"/>
                  <a:pt x="2207703" y="429192"/>
                  <a:pt x="2215278" y="429192"/>
                </a:cubicBezTo>
                <a:close/>
                <a:moveTo>
                  <a:pt x="2015136" y="429192"/>
                </a:moveTo>
                <a:cubicBezTo>
                  <a:pt x="2022711" y="429192"/>
                  <a:pt x="2028852" y="435333"/>
                  <a:pt x="2028852" y="442908"/>
                </a:cubicBezTo>
                <a:cubicBezTo>
                  <a:pt x="2028852" y="450483"/>
                  <a:pt x="2022711" y="456624"/>
                  <a:pt x="2015136" y="456624"/>
                </a:cubicBezTo>
                <a:cubicBezTo>
                  <a:pt x="2007561" y="456624"/>
                  <a:pt x="2001420" y="450483"/>
                  <a:pt x="2001420" y="442908"/>
                </a:cubicBezTo>
                <a:cubicBezTo>
                  <a:pt x="2001420" y="435333"/>
                  <a:pt x="2007561" y="429192"/>
                  <a:pt x="2015136" y="429192"/>
                </a:cubicBezTo>
                <a:close/>
                <a:moveTo>
                  <a:pt x="1814994" y="429192"/>
                </a:moveTo>
                <a:cubicBezTo>
                  <a:pt x="1822569" y="429192"/>
                  <a:pt x="1828710" y="435333"/>
                  <a:pt x="1828710" y="442908"/>
                </a:cubicBezTo>
                <a:cubicBezTo>
                  <a:pt x="1828710" y="450483"/>
                  <a:pt x="1822569" y="456624"/>
                  <a:pt x="1814994" y="456624"/>
                </a:cubicBezTo>
                <a:cubicBezTo>
                  <a:pt x="1807419" y="456624"/>
                  <a:pt x="1801278" y="450483"/>
                  <a:pt x="1801278" y="442908"/>
                </a:cubicBezTo>
                <a:cubicBezTo>
                  <a:pt x="1801278" y="435333"/>
                  <a:pt x="1807419" y="429192"/>
                  <a:pt x="1814994" y="429192"/>
                </a:cubicBezTo>
                <a:close/>
                <a:moveTo>
                  <a:pt x="1614852" y="429192"/>
                </a:moveTo>
                <a:cubicBezTo>
                  <a:pt x="1622427" y="429192"/>
                  <a:pt x="1628568" y="435333"/>
                  <a:pt x="1628568" y="442908"/>
                </a:cubicBezTo>
                <a:cubicBezTo>
                  <a:pt x="1628568" y="450483"/>
                  <a:pt x="1622427" y="456624"/>
                  <a:pt x="1614852" y="456624"/>
                </a:cubicBezTo>
                <a:cubicBezTo>
                  <a:pt x="1607277" y="456624"/>
                  <a:pt x="1601136" y="450483"/>
                  <a:pt x="1601136" y="442908"/>
                </a:cubicBezTo>
                <a:cubicBezTo>
                  <a:pt x="1601136" y="435333"/>
                  <a:pt x="1607277" y="429192"/>
                  <a:pt x="1614852" y="429192"/>
                </a:cubicBezTo>
                <a:close/>
                <a:moveTo>
                  <a:pt x="1414710" y="429192"/>
                </a:moveTo>
                <a:cubicBezTo>
                  <a:pt x="1422285" y="429192"/>
                  <a:pt x="1428426" y="435333"/>
                  <a:pt x="1428426" y="442908"/>
                </a:cubicBezTo>
                <a:cubicBezTo>
                  <a:pt x="1428426" y="450483"/>
                  <a:pt x="1422285" y="456624"/>
                  <a:pt x="1414710" y="456624"/>
                </a:cubicBezTo>
                <a:cubicBezTo>
                  <a:pt x="1407135" y="456624"/>
                  <a:pt x="1400994" y="450483"/>
                  <a:pt x="1400994" y="442908"/>
                </a:cubicBezTo>
                <a:cubicBezTo>
                  <a:pt x="1400994" y="435333"/>
                  <a:pt x="1407135" y="429192"/>
                  <a:pt x="1414710" y="429192"/>
                </a:cubicBezTo>
                <a:close/>
                <a:moveTo>
                  <a:pt x="1214568" y="429192"/>
                </a:moveTo>
                <a:cubicBezTo>
                  <a:pt x="1222143" y="429192"/>
                  <a:pt x="1228284" y="435333"/>
                  <a:pt x="1228284" y="442908"/>
                </a:cubicBezTo>
                <a:cubicBezTo>
                  <a:pt x="1228284" y="450483"/>
                  <a:pt x="1222143" y="456624"/>
                  <a:pt x="1214568" y="456624"/>
                </a:cubicBezTo>
                <a:cubicBezTo>
                  <a:pt x="1206993" y="456624"/>
                  <a:pt x="1200852" y="450483"/>
                  <a:pt x="1200852" y="442908"/>
                </a:cubicBezTo>
                <a:cubicBezTo>
                  <a:pt x="1200852" y="435333"/>
                  <a:pt x="1206993" y="429192"/>
                  <a:pt x="1214568" y="429192"/>
                </a:cubicBezTo>
                <a:close/>
                <a:moveTo>
                  <a:pt x="1014426" y="429192"/>
                </a:moveTo>
                <a:cubicBezTo>
                  <a:pt x="1022001" y="429192"/>
                  <a:pt x="1028142" y="435333"/>
                  <a:pt x="1028142" y="442908"/>
                </a:cubicBezTo>
                <a:cubicBezTo>
                  <a:pt x="1028142" y="450483"/>
                  <a:pt x="1022001" y="456624"/>
                  <a:pt x="1014426" y="456624"/>
                </a:cubicBezTo>
                <a:cubicBezTo>
                  <a:pt x="1006851" y="456624"/>
                  <a:pt x="1000710" y="450483"/>
                  <a:pt x="1000710" y="442908"/>
                </a:cubicBezTo>
                <a:cubicBezTo>
                  <a:pt x="1000710" y="435333"/>
                  <a:pt x="1006851" y="429192"/>
                  <a:pt x="1014426" y="429192"/>
                </a:cubicBezTo>
                <a:close/>
                <a:moveTo>
                  <a:pt x="814284" y="429192"/>
                </a:moveTo>
                <a:cubicBezTo>
                  <a:pt x="821859" y="429192"/>
                  <a:pt x="828000" y="435333"/>
                  <a:pt x="828000" y="442908"/>
                </a:cubicBezTo>
                <a:cubicBezTo>
                  <a:pt x="828000" y="450483"/>
                  <a:pt x="821859" y="456624"/>
                  <a:pt x="814284" y="456624"/>
                </a:cubicBezTo>
                <a:cubicBezTo>
                  <a:pt x="806709" y="456624"/>
                  <a:pt x="800568" y="450483"/>
                  <a:pt x="800568" y="442908"/>
                </a:cubicBezTo>
                <a:cubicBezTo>
                  <a:pt x="800568" y="435333"/>
                  <a:pt x="806709" y="429192"/>
                  <a:pt x="814284" y="429192"/>
                </a:cubicBezTo>
                <a:close/>
                <a:moveTo>
                  <a:pt x="614142" y="429192"/>
                </a:moveTo>
                <a:cubicBezTo>
                  <a:pt x="621717" y="429192"/>
                  <a:pt x="627858" y="435333"/>
                  <a:pt x="627858" y="442908"/>
                </a:cubicBezTo>
                <a:cubicBezTo>
                  <a:pt x="627858" y="450483"/>
                  <a:pt x="621717" y="456624"/>
                  <a:pt x="614142" y="456624"/>
                </a:cubicBezTo>
                <a:cubicBezTo>
                  <a:pt x="606567" y="456624"/>
                  <a:pt x="600426" y="450483"/>
                  <a:pt x="600426" y="442908"/>
                </a:cubicBezTo>
                <a:cubicBezTo>
                  <a:pt x="600426" y="435333"/>
                  <a:pt x="606567" y="429192"/>
                  <a:pt x="614142" y="429192"/>
                </a:cubicBezTo>
                <a:close/>
                <a:moveTo>
                  <a:pt x="414000" y="429192"/>
                </a:moveTo>
                <a:cubicBezTo>
                  <a:pt x="421575" y="429192"/>
                  <a:pt x="427716" y="435333"/>
                  <a:pt x="427716" y="442908"/>
                </a:cubicBezTo>
                <a:cubicBezTo>
                  <a:pt x="427716" y="450483"/>
                  <a:pt x="421575" y="456624"/>
                  <a:pt x="414000" y="456624"/>
                </a:cubicBezTo>
                <a:cubicBezTo>
                  <a:pt x="406425" y="456624"/>
                  <a:pt x="400284" y="450483"/>
                  <a:pt x="400284" y="442908"/>
                </a:cubicBezTo>
                <a:cubicBezTo>
                  <a:pt x="400284" y="435333"/>
                  <a:pt x="406425" y="429192"/>
                  <a:pt x="414000" y="429192"/>
                </a:cubicBezTo>
                <a:close/>
                <a:moveTo>
                  <a:pt x="213858" y="429192"/>
                </a:moveTo>
                <a:cubicBezTo>
                  <a:pt x="221433" y="429192"/>
                  <a:pt x="227574" y="435333"/>
                  <a:pt x="227574" y="442908"/>
                </a:cubicBezTo>
                <a:cubicBezTo>
                  <a:pt x="227574" y="450483"/>
                  <a:pt x="221433" y="456624"/>
                  <a:pt x="213858" y="456624"/>
                </a:cubicBezTo>
                <a:cubicBezTo>
                  <a:pt x="206283" y="456624"/>
                  <a:pt x="200142" y="450483"/>
                  <a:pt x="200142" y="442908"/>
                </a:cubicBezTo>
                <a:cubicBezTo>
                  <a:pt x="200142" y="435333"/>
                  <a:pt x="206283" y="429192"/>
                  <a:pt x="213858" y="429192"/>
                </a:cubicBezTo>
                <a:close/>
                <a:moveTo>
                  <a:pt x="13716" y="429192"/>
                </a:moveTo>
                <a:cubicBezTo>
                  <a:pt x="21291" y="429192"/>
                  <a:pt x="27432" y="435333"/>
                  <a:pt x="27432" y="442908"/>
                </a:cubicBezTo>
                <a:cubicBezTo>
                  <a:pt x="27432" y="450483"/>
                  <a:pt x="21291" y="456624"/>
                  <a:pt x="13716" y="456624"/>
                </a:cubicBezTo>
                <a:cubicBezTo>
                  <a:pt x="6141" y="456624"/>
                  <a:pt x="0" y="450483"/>
                  <a:pt x="0" y="442908"/>
                </a:cubicBezTo>
                <a:cubicBezTo>
                  <a:pt x="0" y="435333"/>
                  <a:pt x="6141" y="429192"/>
                  <a:pt x="13716" y="429192"/>
                </a:cubicBezTo>
                <a:close/>
                <a:moveTo>
                  <a:pt x="2415425" y="214596"/>
                </a:moveTo>
                <a:cubicBezTo>
                  <a:pt x="2423000" y="214596"/>
                  <a:pt x="2429141" y="220737"/>
                  <a:pt x="2429141" y="228312"/>
                </a:cubicBezTo>
                <a:cubicBezTo>
                  <a:pt x="2429141" y="235887"/>
                  <a:pt x="2423000" y="242028"/>
                  <a:pt x="2415425" y="242028"/>
                </a:cubicBezTo>
                <a:cubicBezTo>
                  <a:pt x="2407850" y="242028"/>
                  <a:pt x="2401709" y="235887"/>
                  <a:pt x="2401709" y="228312"/>
                </a:cubicBezTo>
                <a:cubicBezTo>
                  <a:pt x="2401709" y="220737"/>
                  <a:pt x="2407850" y="214596"/>
                  <a:pt x="2415425" y="214596"/>
                </a:cubicBezTo>
                <a:close/>
                <a:moveTo>
                  <a:pt x="2215278" y="214596"/>
                </a:moveTo>
                <a:cubicBezTo>
                  <a:pt x="2222853" y="214596"/>
                  <a:pt x="2228994" y="220737"/>
                  <a:pt x="2228994" y="228312"/>
                </a:cubicBezTo>
                <a:cubicBezTo>
                  <a:pt x="2228994" y="235887"/>
                  <a:pt x="2222853" y="242028"/>
                  <a:pt x="2215278" y="242028"/>
                </a:cubicBezTo>
                <a:cubicBezTo>
                  <a:pt x="2207703" y="242028"/>
                  <a:pt x="2201562" y="235887"/>
                  <a:pt x="2201562" y="228312"/>
                </a:cubicBezTo>
                <a:cubicBezTo>
                  <a:pt x="2201562" y="220737"/>
                  <a:pt x="2207703" y="214596"/>
                  <a:pt x="2215278" y="214596"/>
                </a:cubicBezTo>
                <a:close/>
                <a:moveTo>
                  <a:pt x="2015136" y="214596"/>
                </a:moveTo>
                <a:cubicBezTo>
                  <a:pt x="2022711" y="214596"/>
                  <a:pt x="2028852" y="220737"/>
                  <a:pt x="2028852" y="228312"/>
                </a:cubicBezTo>
                <a:cubicBezTo>
                  <a:pt x="2028852" y="235887"/>
                  <a:pt x="2022711" y="242028"/>
                  <a:pt x="2015136" y="242028"/>
                </a:cubicBezTo>
                <a:cubicBezTo>
                  <a:pt x="2007561" y="242028"/>
                  <a:pt x="2001420" y="235887"/>
                  <a:pt x="2001420" y="228312"/>
                </a:cubicBezTo>
                <a:cubicBezTo>
                  <a:pt x="2001420" y="220737"/>
                  <a:pt x="2007561" y="214596"/>
                  <a:pt x="2015136" y="214596"/>
                </a:cubicBezTo>
                <a:close/>
                <a:moveTo>
                  <a:pt x="1814994" y="214596"/>
                </a:moveTo>
                <a:cubicBezTo>
                  <a:pt x="1822569" y="214596"/>
                  <a:pt x="1828710" y="220737"/>
                  <a:pt x="1828710" y="228312"/>
                </a:cubicBezTo>
                <a:cubicBezTo>
                  <a:pt x="1828710" y="235887"/>
                  <a:pt x="1822569" y="242028"/>
                  <a:pt x="1814994" y="242028"/>
                </a:cubicBezTo>
                <a:cubicBezTo>
                  <a:pt x="1807419" y="242028"/>
                  <a:pt x="1801278" y="235887"/>
                  <a:pt x="1801278" y="228312"/>
                </a:cubicBezTo>
                <a:cubicBezTo>
                  <a:pt x="1801278" y="220737"/>
                  <a:pt x="1807419" y="214596"/>
                  <a:pt x="1814994" y="214596"/>
                </a:cubicBezTo>
                <a:close/>
                <a:moveTo>
                  <a:pt x="1614852" y="214596"/>
                </a:moveTo>
                <a:cubicBezTo>
                  <a:pt x="1622427" y="214596"/>
                  <a:pt x="1628568" y="220737"/>
                  <a:pt x="1628568" y="228312"/>
                </a:cubicBezTo>
                <a:cubicBezTo>
                  <a:pt x="1628568" y="235887"/>
                  <a:pt x="1622427" y="242028"/>
                  <a:pt x="1614852" y="242028"/>
                </a:cubicBezTo>
                <a:cubicBezTo>
                  <a:pt x="1607277" y="242028"/>
                  <a:pt x="1601136" y="235887"/>
                  <a:pt x="1601136" y="228312"/>
                </a:cubicBezTo>
                <a:cubicBezTo>
                  <a:pt x="1601136" y="220737"/>
                  <a:pt x="1607277" y="214596"/>
                  <a:pt x="1614852" y="214596"/>
                </a:cubicBezTo>
                <a:close/>
                <a:moveTo>
                  <a:pt x="1414710" y="214596"/>
                </a:moveTo>
                <a:cubicBezTo>
                  <a:pt x="1422285" y="214596"/>
                  <a:pt x="1428426" y="220737"/>
                  <a:pt x="1428426" y="228312"/>
                </a:cubicBezTo>
                <a:cubicBezTo>
                  <a:pt x="1428426" y="235887"/>
                  <a:pt x="1422285" y="242028"/>
                  <a:pt x="1414710" y="242028"/>
                </a:cubicBezTo>
                <a:cubicBezTo>
                  <a:pt x="1407135" y="242028"/>
                  <a:pt x="1400994" y="235887"/>
                  <a:pt x="1400994" y="228312"/>
                </a:cubicBezTo>
                <a:cubicBezTo>
                  <a:pt x="1400994" y="220737"/>
                  <a:pt x="1407135" y="214596"/>
                  <a:pt x="1414710" y="214596"/>
                </a:cubicBezTo>
                <a:close/>
                <a:moveTo>
                  <a:pt x="1214568" y="214596"/>
                </a:moveTo>
                <a:cubicBezTo>
                  <a:pt x="1222143" y="214596"/>
                  <a:pt x="1228284" y="220737"/>
                  <a:pt x="1228284" y="228312"/>
                </a:cubicBezTo>
                <a:cubicBezTo>
                  <a:pt x="1228284" y="235887"/>
                  <a:pt x="1222143" y="242028"/>
                  <a:pt x="1214568" y="242028"/>
                </a:cubicBezTo>
                <a:cubicBezTo>
                  <a:pt x="1206993" y="242028"/>
                  <a:pt x="1200852" y="235887"/>
                  <a:pt x="1200852" y="228312"/>
                </a:cubicBezTo>
                <a:cubicBezTo>
                  <a:pt x="1200852" y="220737"/>
                  <a:pt x="1206993" y="214596"/>
                  <a:pt x="1214568" y="214596"/>
                </a:cubicBezTo>
                <a:close/>
                <a:moveTo>
                  <a:pt x="1014426" y="214596"/>
                </a:moveTo>
                <a:cubicBezTo>
                  <a:pt x="1022001" y="214596"/>
                  <a:pt x="1028142" y="220737"/>
                  <a:pt x="1028142" y="228312"/>
                </a:cubicBezTo>
                <a:cubicBezTo>
                  <a:pt x="1028142" y="235887"/>
                  <a:pt x="1022001" y="242028"/>
                  <a:pt x="1014426" y="242028"/>
                </a:cubicBezTo>
                <a:cubicBezTo>
                  <a:pt x="1006851" y="242028"/>
                  <a:pt x="1000710" y="235887"/>
                  <a:pt x="1000710" y="228312"/>
                </a:cubicBezTo>
                <a:cubicBezTo>
                  <a:pt x="1000710" y="220737"/>
                  <a:pt x="1006851" y="214596"/>
                  <a:pt x="1014426" y="214596"/>
                </a:cubicBezTo>
                <a:close/>
                <a:moveTo>
                  <a:pt x="814284" y="214596"/>
                </a:moveTo>
                <a:cubicBezTo>
                  <a:pt x="821859" y="214596"/>
                  <a:pt x="828000" y="220737"/>
                  <a:pt x="828000" y="228312"/>
                </a:cubicBezTo>
                <a:cubicBezTo>
                  <a:pt x="828000" y="235887"/>
                  <a:pt x="821859" y="242028"/>
                  <a:pt x="814284" y="242028"/>
                </a:cubicBezTo>
                <a:cubicBezTo>
                  <a:pt x="806709" y="242028"/>
                  <a:pt x="800568" y="235887"/>
                  <a:pt x="800568" y="228312"/>
                </a:cubicBezTo>
                <a:cubicBezTo>
                  <a:pt x="800568" y="220737"/>
                  <a:pt x="806709" y="214596"/>
                  <a:pt x="814284" y="214596"/>
                </a:cubicBezTo>
                <a:close/>
                <a:moveTo>
                  <a:pt x="614142" y="214596"/>
                </a:moveTo>
                <a:cubicBezTo>
                  <a:pt x="621717" y="214596"/>
                  <a:pt x="627858" y="220737"/>
                  <a:pt x="627858" y="228312"/>
                </a:cubicBezTo>
                <a:cubicBezTo>
                  <a:pt x="627858" y="235887"/>
                  <a:pt x="621717" y="242028"/>
                  <a:pt x="614142" y="242028"/>
                </a:cubicBezTo>
                <a:cubicBezTo>
                  <a:pt x="606567" y="242028"/>
                  <a:pt x="600426" y="235887"/>
                  <a:pt x="600426" y="228312"/>
                </a:cubicBezTo>
                <a:cubicBezTo>
                  <a:pt x="600426" y="220737"/>
                  <a:pt x="606567" y="214596"/>
                  <a:pt x="614142" y="214596"/>
                </a:cubicBezTo>
                <a:close/>
                <a:moveTo>
                  <a:pt x="414000" y="214596"/>
                </a:moveTo>
                <a:cubicBezTo>
                  <a:pt x="421575" y="214596"/>
                  <a:pt x="427716" y="220737"/>
                  <a:pt x="427716" y="228312"/>
                </a:cubicBezTo>
                <a:cubicBezTo>
                  <a:pt x="427716" y="235887"/>
                  <a:pt x="421575" y="242028"/>
                  <a:pt x="414000" y="242028"/>
                </a:cubicBezTo>
                <a:cubicBezTo>
                  <a:pt x="406425" y="242028"/>
                  <a:pt x="400284" y="235887"/>
                  <a:pt x="400284" y="228312"/>
                </a:cubicBezTo>
                <a:cubicBezTo>
                  <a:pt x="400284" y="220737"/>
                  <a:pt x="406425" y="214596"/>
                  <a:pt x="414000" y="214596"/>
                </a:cubicBezTo>
                <a:close/>
                <a:moveTo>
                  <a:pt x="213858" y="214596"/>
                </a:moveTo>
                <a:cubicBezTo>
                  <a:pt x="221433" y="214596"/>
                  <a:pt x="227574" y="220737"/>
                  <a:pt x="227574" y="228312"/>
                </a:cubicBezTo>
                <a:cubicBezTo>
                  <a:pt x="227574" y="235887"/>
                  <a:pt x="221433" y="242028"/>
                  <a:pt x="213858" y="242028"/>
                </a:cubicBezTo>
                <a:cubicBezTo>
                  <a:pt x="206283" y="242028"/>
                  <a:pt x="200142" y="235887"/>
                  <a:pt x="200142" y="228312"/>
                </a:cubicBezTo>
                <a:cubicBezTo>
                  <a:pt x="200142" y="220737"/>
                  <a:pt x="206283" y="214596"/>
                  <a:pt x="213858" y="214596"/>
                </a:cubicBezTo>
                <a:close/>
                <a:moveTo>
                  <a:pt x="13716" y="214596"/>
                </a:moveTo>
                <a:cubicBezTo>
                  <a:pt x="21291" y="214596"/>
                  <a:pt x="27432" y="220737"/>
                  <a:pt x="27432" y="228312"/>
                </a:cubicBezTo>
                <a:cubicBezTo>
                  <a:pt x="27432" y="235887"/>
                  <a:pt x="21291" y="242028"/>
                  <a:pt x="13716" y="242028"/>
                </a:cubicBezTo>
                <a:cubicBezTo>
                  <a:pt x="6141" y="242028"/>
                  <a:pt x="0" y="235887"/>
                  <a:pt x="0" y="228312"/>
                </a:cubicBezTo>
                <a:cubicBezTo>
                  <a:pt x="0" y="220737"/>
                  <a:pt x="6141" y="214596"/>
                  <a:pt x="13716" y="214596"/>
                </a:cubicBezTo>
                <a:close/>
                <a:moveTo>
                  <a:pt x="2415425" y="0"/>
                </a:moveTo>
                <a:cubicBezTo>
                  <a:pt x="2423000" y="0"/>
                  <a:pt x="2429141" y="6141"/>
                  <a:pt x="2429141" y="13716"/>
                </a:cubicBezTo>
                <a:cubicBezTo>
                  <a:pt x="2429141" y="21291"/>
                  <a:pt x="2423000" y="27432"/>
                  <a:pt x="2415425" y="27432"/>
                </a:cubicBezTo>
                <a:cubicBezTo>
                  <a:pt x="2407850" y="27432"/>
                  <a:pt x="2401709" y="21291"/>
                  <a:pt x="2401709" y="13716"/>
                </a:cubicBezTo>
                <a:cubicBezTo>
                  <a:pt x="2401709" y="6141"/>
                  <a:pt x="2407850" y="0"/>
                  <a:pt x="2415425" y="0"/>
                </a:cubicBezTo>
                <a:close/>
                <a:moveTo>
                  <a:pt x="2215278" y="0"/>
                </a:moveTo>
                <a:cubicBezTo>
                  <a:pt x="2222853" y="0"/>
                  <a:pt x="2228994" y="6141"/>
                  <a:pt x="2228994" y="13716"/>
                </a:cubicBezTo>
                <a:cubicBezTo>
                  <a:pt x="2228994" y="21291"/>
                  <a:pt x="2222853" y="27432"/>
                  <a:pt x="2215278" y="27432"/>
                </a:cubicBezTo>
                <a:cubicBezTo>
                  <a:pt x="2207703" y="27432"/>
                  <a:pt x="2201562" y="21291"/>
                  <a:pt x="2201562" y="13716"/>
                </a:cubicBezTo>
                <a:cubicBezTo>
                  <a:pt x="2201562" y="6141"/>
                  <a:pt x="2207703" y="0"/>
                  <a:pt x="2215278" y="0"/>
                </a:cubicBezTo>
                <a:close/>
                <a:moveTo>
                  <a:pt x="2015136" y="0"/>
                </a:moveTo>
                <a:cubicBezTo>
                  <a:pt x="2022711" y="0"/>
                  <a:pt x="2028852" y="6141"/>
                  <a:pt x="2028852" y="13716"/>
                </a:cubicBezTo>
                <a:cubicBezTo>
                  <a:pt x="2028852" y="21291"/>
                  <a:pt x="2022711" y="27432"/>
                  <a:pt x="2015136" y="27432"/>
                </a:cubicBezTo>
                <a:cubicBezTo>
                  <a:pt x="2007561" y="27432"/>
                  <a:pt x="2001420" y="21291"/>
                  <a:pt x="2001420" y="13716"/>
                </a:cubicBezTo>
                <a:cubicBezTo>
                  <a:pt x="2001420" y="6141"/>
                  <a:pt x="2007561" y="0"/>
                  <a:pt x="2015136" y="0"/>
                </a:cubicBezTo>
                <a:close/>
                <a:moveTo>
                  <a:pt x="1814994" y="0"/>
                </a:moveTo>
                <a:cubicBezTo>
                  <a:pt x="1822569" y="0"/>
                  <a:pt x="1828710" y="6141"/>
                  <a:pt x="1828710" y="13716"/>
                </a:cubicBezTo>
                <a:cubicBezTo>
                  <a:pt x="1828710" y="21291"/>
                  <a:pt x="1822569" y="27432"/>
                  <a:pt x="1814994" y="27432"/>
                </a:cubicBezTo>
                <a:cubicBezTo>
                  <a:pt x="1807419" y="27432"/>
                  <a:pt x="1801278" y="21291"/>
                  <a:pt x="1801278" y="13716"/>
                </a:cubicBezTo>
                <a:cubicBezTo>
                  <a:pt x="1801278" y="6141"/>
                  <a:pt x="1807419" y="0"/>
                  <a:pt x="1814994" y="0"/>
                </a:cubicBezTo>
                <a:close/>
                <a:moveTo>
                  <a:pt x="1614852" y="0"/>
                </a:moveTo>
                <a:cubicBezTo>
                  <a:pt x="1622427" y="0"/>
                  <a:pt x="1628568" y="6141"/>
                  <a:pt x="1628568" y="13716"/>
                </a:cubicBezTo>
                <a:cubicBezTo>
                  <a:pt x="1628568" y="21291"/>
                  <a:pt x="1622427" y="27432"/>
                  <a:pt x="1614852" y="27432"/>
                </a:cubicBezTo>
                <a:cubicBezTo>
                  <a:pt x="1607277" y="27432"/>
                  <a:pt x="1601136" y="21291"/>
                  <a:pt x="1601136" y="13716"/>
                </a:cubicBezTo>
                <a:cubicBezTo>
                  <a:pt x="1601136" y="6141"/>
                  <a:pt x="1607277" y="0"/>
                  <a:pt x="1614852" y="0"/>
                </a:cubicBezTo>
                <a:close/>
                <a:moveTo>
                  <a:pt x="1414710" y="0"/>
                </a:moveTo>
                <a:cubicBezTo>
                  <a:pt x="1422285" y="0"/>
                  <a:pt x="1428426" y="6141"/>
                  <a:pt x="1428426" y="13716"/>
                </a:cubicBezTo>
                <a:cubicBezTo>
                  <a:pt x="1428426" y="21291"/>
                  <a:pt x="1422285" y="27432"/>
                  <a:pt x="1414710" y="27432"/>
                </a:cubicBezTo>
                <a:cubicBezTo>
                  <a:pt x="1407135" y="27432"/>
                  <a:pt x="1400994" y="21291"/>
                  <a:pt x="1400994" y="13716"/>
                </a:cubicBezTo>
                <a:cubicBezTo>
                  <a:pt x="1400994" y="6141"/>
                  <a:pt x="1407135" y="0"/>
                  <a:pt x="1414710" y="0"/>
                </a:cubicBezTo>
                <a:close/>
                <a:moveTo>
                  <a:pt x="1214568" y="0"/>
                </a:moveTo>
                <a:cubicBezTo>
                  <a:pt x="1222143" y="0"/>
                  <a:pt x="1228284" y="6141"/>
                  <a:pt x="1228284" y="13716"/>
                </a:cubicBezTo>
                <a:cubicBezTo>
                  <a:pt x="1228284" y="21291"/>
                  <a:pt x="1222143" y="27432"/>
                  <a:pt x="1214568" y="27432"/>
                </a:cubicBezTo>
                <a:cubicBezTo>
                  <a:pt x="1206993" y="27432"/>
                  <a:pt x="1200852" y="21291"/>
                  <a:pt x="1200852" y="13716"/>
                </a:cubicBezTo>
                <a:cubicBezTo>
                  <a:pt x="1200852" y="6141"/>
                  <a:pt x="1206993" y="0"/>
                  <a:pt x="1214568" y="0"/>
                </a:cubicBezTo>
                <a:close/>
                <a:moveTo>
                  <a:pt x="1014426" y="0"/>
                </a:moveTo>
                <a:cubicBezTo>
                  <a:pt x="1022001" y="0"/>
                  <a:pt x="1028142" y="6141"/>
                  <a:pt x="1028142" y="13716"/>
                </a:cubicBezTo>
                <a:cubicBezTo>
                  <a:pt x="1028142" y="21291"/>
                  <a:pt x="1022001" y="27432"/>
                  <a:pt x="1014426" y="27432"/>
                </a:cubicBezTo>
                <a:cubicBezTo>
                  <a:pt x="1006851" y="27432"/>
                  <a:pt x="1000710" y="21291"/>
                  <a:pt x="1000710" y="13716"/>
                </a:cubicBezTo>
                <a:cubicBezTo>
                  <a:pt x="1000710" y="6141"/>
                  <a:pt x="1006851" y="0"/>
                  <a:pt x="1014426" y="0"/>
                </a:cubicBezTo>
                <a:close/>
                <a:moveTo>
                  <a:pt x="814284" y="0"/>
                </a:moveTo>
                <a:cubicBezTo>
                  <a:pt x="821859" y="0"/>
                  <a:pt x="828000" y="6141"/>
                  <a:pt x="828000" y="13716"/>
                </a:cubicBezTo>
                <a:cubicBezTo>
                  <a:pt x="828000" y="21291"/>
                  <a:pt x="821859" y="27432"/>
                  <a:pt x="814284" y="27432"/>
                </a:cubicBezTo>
                <a:cubicBezTo>
                  <a:pt x="806709" y="27432"/>
                  <a:pt x="800568" y="21291"/>
                  <a:pt x="800568" y="13716"/>
                </a:cubicBezTo>
                <a:cubicBezTo>
                  <a:pt x="800568" y="6141"/>
                  <a:pt x="806709" y="0"/>
                  <a:pt x="814284" y="0"/>
                </a:cubicBezTo>
                <a:close/>
                <a:moveTo>
                  <a:pt x="614142" y="0"/>
                </a:moveTo>
                <a:cubicBezTo>
                  <a:pt x="621717" y="0"/>
                  <a:pt x="627858" y="6141"/>
                  <a:pt x="627858" y="13716"/>
                </a:cubicBezTo>
                <a:cubicBezTo>
                  <a:pt x="627858" y="21291"/>
                  <a:pt x="621717" y="27432"/>
                  <a:pt x="614142" y="27432"/>
                </a:cubicBezTo>
                <a:cubicBezTo>
                  <a:pt x="606567" y="27432"/>
                  <a:pt x="600426" y="21291"/>
                  <a:pt x="600426" y="13716"/>
                </a:cubicBezTo>
                <a:cubicBezTo>
                  <a:pt x="600426" y="6141"/>
                  <a:pt x="606567" y="0"/>
                  <a:pt x="614142" y="0"/>
                </a:cubicBezTo>
                <a:close/>
                <a:moveTo>
                  <a:pt x="414000" y="0"/>
                </a:moveTo>
                <a:cubicBezTo>
                  <a:pt x="421575" y="0"/>
                  <a:pt x="427716" y="6141"/>
                  <a:pt x="427716" y="13716"/>
                </a:cubicBezTo>
                <a:cubicBezTo>
                  <a:pt x="427716" y="21291"/>
                  <a:pt x="421575" y="27432"/>
                  <a:pt x="414000" y="27432"/>
                </a:cubicBezTo>
                <a:cubicBezTo>
                  <a:pt x="406425" y="27432"/>
                  <a:pt x="400284" y="21291"/>
                  <a:pt x="400284" y="13716"/>
                </a:cubicBezTo>
                <a:cubicBezTo>
                  <a:pt x="400284" y="6141"/>
                  <a:pt x="406425" y="0"/>
                  <a:pt x="414000" y="0"/>
                </a:cubicBezTo>
                <a:close/>
                <a:moveTo>
                  <a:pt x="213858" y="0"/>
                </a:moveTo>
                <a:cubicBezTo>
                  <a:pt x="221433" y="0"/>
                  <a:pt x="227574" y="6141"/>
                  <a:pt x="227574" y="13716"/>
                </a:cubicBezTo>
                <a:cubicBezTo>
                  <a:pt x="227574" y="21291"/>
                  <a:pt x="221433" y="27432"/>
                  <a:pt x="213858" y="27432"/>
                </a:cubicBezTo>
                <a:cubicBezTo>
                  <a:pt x="206283" y="27432"/>
                  <a:pt x="200142" y="21291"/>
                  <a:pt x="200142" y="13716"/>
                </a:cubicBezTo>
                <a:cubicBezTo>
                  <a:pt x="200142" y="6141"/>
                  <a:pt x="206283" y="0"/>
                  <a:pt x="213858" y="0"/>
                </a:cubicBezTo>
                <a:close/>
                <a:moveTo>
                  <a:pt x="13716" y="0"/>
                </a:moveTo>
                <a:cubicBezTo>
                  <a:pt x="21291" y="0"/>
                  <a:pt x="27432" y="6141"/>
                  <a:pt x="27432" y="13716"/>
                </a:cubicBezTo>
                <a:cubicBezTo>
                  <a:pt x="27432" y="21291"/>
                  <a:pt x="21291" y="27432"/>
                  <a:pt x="13716" y="27432"/>
                </a:cubicBezTo>
                <a:cubicBezTo>
                  <a:pt x="6141" y="27432"/>
                  <a:pt x="0" y="21291"/>
                  <a:pt x="0" y="13716"/>
                </a:cubicBezTo>
                <a:cubicBezTo>
                  <a:pt x="0" y="6141"/>
                  <a:pt x="6141" y="0"/>
                  <a:pt x="13716" y="0"/>
                </a:cubicBezTo>
                <a:close/>
              </a:path>
            </a:pathLst>
          </a:custGeom>
          <a:gradFill flip="none" rotWithShape="1">
            <a:gsLst>
              <a:gs pos="55000">
                <a:srgbClr val="D7D7D7"/>
              </a:gs>
              <a:gs pos="9000">
                <a:schemeClr val="tx1">
                  <a:lumMod val="20000"/>
                  <a:lumOff val="80000"/>
                  <a:alpha val="7000"/>
                </a:schemeClr>
              </a:gs>
              <a:gs pos="100000">
                <a:schemeClr val="tx1">
                  <a:lumMod val="20000"/>
                  <a:lumOff val="8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b="1" i="0">
              <a:latin typeface="Franklin Gothic Demi" panose="020B0603020102020204" pitchFamily="34" charset="0"/>
            </a:endParaRPr>
          </a:p>
        </p:txBody>
      </p:sp>
      <p:sp>
        <p:nvSpPr>
          <p:cNvPr id="8" name="Rectangle: Rounded Corners 118">
            <a:extLst>
              <a:ext uri="{FF2B5EF4-FFF2-40B4-BE49-F238E27FC236}">
                <a16:creationId xmlns:a16="http://schemas.microsoft.com/office/drawing/2014/main" id="{CA240302-141F-089A-3315-22E5DE054B3B}"/>
              </a:ext>
            </a:extLst>
          </p:cNvPr>
          <p:cNvSpPr/>
          <p:nvPr userDrawn="1"/>
        </p:nvSpPr>
        <p:spPr bwMode="gray">
          <a:xfrm flipH="1" flipV="1">
            <a:off x="-162560" y="3400333"/>
            <a:ext cx="12547600" cy="57334"/>
          </a:xfrm>
          <a:prstGeom prst="roundRect">
            <a:avLst>
              <a:gd name="adj" fmla="val 50000"/>
            </a:avLst>
          </a:prstGeom>
          <a:gradFill>
            <a:gsLst>
              <a:gs pos="0">
                <a:srgbClr val="E94085"/>
              </a:gs>
              <a:gs pos="100000">
                <a:srgbClr val="62CBC9"/>
              </a:gs>
              <a:gs pos="35000">
                <a:srgbClr val="973484"/>
              </a:gs>
              <a:gs pos="65000">
                <a:srgbClr val="2C379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atin typeface="Franklin Gothic Demi" panose="020B0603020102020204" pitchFamily="34" charset="0"/>
            </a:endParaRPr>
          </a:p>
        </p:txBody>
      </p:sp>
    </p:spTree>
    <p:extLst>
      <p:ext uri="{BB962C8B-B14F-4D97-AF65-F5344CB8AC3E}">
        <p14:creationId xmlns:p14="http://schemas.microsoft.com/office/powerpoint/2010/main" val="19299248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meline Gray">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60D1FC5C-09EC-442E-1E9D-27D614DDE963}"/>
              </a:ext>
            </a:extLst>
          </p:cNvPr>
          <p:cNvSpPr>
            <a:spLocks noGrp="1"/>
          </p:cNvSpPr>
          <p:nvPr>
            <p:ph type="ftr" sz="quarter" idx="3"/>
          </p:nvPr>
        </p:nvSpPr>
        <p:spPr>
          <a:xfrm>
            <a:off x="533400" y="6102280"/>
            <a:ext cx="3771900" cy="260420"/>
          </a:xfrm>
          <a:prstGeom prst="rect">
            <a:avLst/>
          </a:prstGeom>
        </p:spPr>
        <p:txBody>
          <a:bodyPr/>
          <a:lstStyle>
            <a:lvl1pPr>
              <a:defRPr sz="1100">
                <a:solidFill>
                  <a:schemeClr val="bg2">
                    <a:lumMod val="50000"/>
                  </a:schemeClr>
                </a:solidFill>
              </a:defRPr>
            </a:lvl1pPr>
          </a:lstStyle>
          <a:p>
            <a:r>
              <a:rPr lang="en-US"/>
              <a:t>© 2023 Aha Media </a:t>
            </a:r>
          </a:p>
        </p:txBody>
      </p:sp>
      <p:sp>
        <p:nvSpPr>
          <p:cNvPr id="5" name="Slide Number Placeholder 5">
            <a:extLst>
              <a:ext uri="{FF2B5EF4-FFF2-40B4-BE49-F238E27FC236}">
                <a16:creationId xmlns:a16="http://schemas.microsoft.com/office/drawing/2014/main" id="{7EBEE0A8-3EF2-FA98-91BF-46E732D0E22D}"/>
              </a:ext>
            </a:extLst>
          </p:cNvPr>
          <p:cNvSpPr>
            <a:spLocks noGrp="1"/>
          </p:cNvSpPr>
          <p:nvPr>
            <p:ph type="sldNum" sz="quarter" idx="4"/>
          </p:nvPr>
        </p:nvSpPr>
        <p:spPr>
          <a:xfrm>
            <a:off x="9753600" y="6096000"/>
            <a:ext cx="1905000" cy="206378"/>
          </a:xfrm>
          <a:prstGeom prst="rect">
            <a:avLst/>
          </a:prstGeom>
        </p:spPr>
        <p:txBody>
          <a:bodyPr/>
          <a:lstStyle>
            <a:lvl1pPr algn="r">
              <a:defRPr sz="1100">
                <a:solidFill>
                  <a:schemeClr val="bg2">
                    <a:lumMod val="50000"/>
                  </a:schemeClr>
                </a:solidFill>
              </a:defRPr>
            </a:lvl1pPr>
          </a:lstStyle>
          <a:p>
            <a:fld id="{6CBEF964-5324-4AB0-BDF8-A5994398FE54}" type="slidenum">
              <a:rPr lang="en-US" smtClean="0"/>
              <a:pPr/>
              <a:t>‹#›</a:t>
            </a:fld>
            <a:endParaRPr lang="en-US"/>
          </a:p>
        </p:txBody>
      </p:sp>
      <p:sp>
        <p:nvSpPr>
          <p:cNvPr id="2" name="Freeform: Shape 7">
            <a:extLst>
              <a:ext uri="{FF2B5EF4-FFF2-40B4-BE49-F238E27FC236}">
                <a16:creationId xmlns:a16="http://schemas.microsoft.com/office/drawing/2014/main" id="{1A99EAEE-DDF7-35E1-2312-4E5153E85A01}"/>
              </a:ext>
            </a:extLst>
          </p:cNvPr>
          <p:cNvSpPr/>
          <p:nvPr userDrawn="1"/>
        </p:nvSpPr>
        <p:spPr bwMode="gray">
          <a:xfrm rot="10800000">
            <a:off x="9762859" y="0"/>
            <a:ext cx="2429141" cy="1315008"/>
          </a:xfrm>
          <a:custGeom>
            <a:avLst/>
            <a:gdLst>
              <a:gd name="connsiteX0" fmla="*/ 2415425 w 2429141"/>
              <a:gd name="connsiteY0" fmla="*/ 1287576 h 1315008"/>
              <a:gd name="connsiteX1" fmla="*/ 2429141 w 2429141"/>
              <a:gd name="connsiteY1" fmla="*/ 1301292 h 1315008"/>
              <a:gd name="connsiteX2" fmla="*/ 2415425 w 2429141"/>
              <a:gd name="connsiteY2" fmla="*/ 1315008 h 1315008"/>
              <a:gd name="connsiteX3" fmla="*/ 2401709 w 2429141"/>
              <a:gd name="connsiteY3" fmla="*/ 1301292 h 1315008"/>
              <a:gd name="connsiteX4" fmla="*/ 2415425 w 2429141"/>
              <a:gd name="connsiteY4" fmla="*/ 1287576 h 1315008"/>
              <a:gd name="connsiteX5" fmla="*/ 2215278 w 2429141"/>
              <a:gd name="connsiteY5" fmla="*/ 1287576 h 1315008"/>
              <a:gd name="connsiteX6" fmla="*/ 2228994 w 2429141"/>
              <a:gd name="connsiteY6" fmla="*/ 1301292 h 1315008"/>
              <a:gd name="connsiteX7" fmla="*/ 2215278 w 2429141"/>
              <a:gd name="connsiteY7" fmla="*/ 1315008 h 1315008"/>
              <a:gd name="connsiteX8" fmla="*/ 2201562 w 2429141"/>
              <a:gd name="connsiteY8" fmla="*/ 1301292 h 1315008"/>
              <a:gd name="connsiteX9" fmla="*/ 2215278 w 2429141"/>
              <a:gd name="connsiteY9" fmla="*/ 1287576 h 1315008"/>
              <a:gd name="connsiteX10" fmla="*/ 2015136 w 2429141"/>
              <a:gd name="connsiteY10" fmla="*/ 1287576 h 1315008"/>
              <a:gd name="connsiteX11" fmla="*/ 2028852 w 2429141"/>
              <a:gd name="connsiteY11" fmla="*/ 1301292 h 1315008"/>
              <a:gd name="connsiteX12" fmla="*/ 2015136 w 2429141"/>
              <a:gd name="connsiteY12" fmla="*/ 1315008 h 1315008"/>
              <a:gd name="connsiteX13" fmla="*/ 2001420 w 2429141"/>
              <a:gd name="connsiteY13" fmla="*/ 1301292 h 1315008"/>
              <a:gd name="connsiteX14" fmla="*/ 2015136 w 2429141"/>
              <a:gd name="connsiteY14" fmla="*/ 1287576 h 1315008"/>
              <a:gd name="connsiteX15" fmla="*/ 1814994 w 2429141"/>
              <a:gd name="connsiteY15" fmla="*/ 1287576 h 1315008"/>
              <a:gd name="connsiteX16" fmla="*/ 1828710 w 2429141"/>
              <a:gd name="connsiteY16" fmla="*/ 1301292 h 1315008"/>
              <a:gd name="connsiteX17" fmla="*/ 1814994 w 2429141"/>
              <a:gd name="connsiteY17" fmla="*/ 1315008 h 1315008"/>
              <a:gd name="connsiteX18" fmla="*/ 1801278 w 2429141"/>
              <a:gd name="connsiteY18" fmla="*/ 1301292 h 1315008"/>
              <a:gd name="connsiteX19" fmla="*/ 1814994 w 2429141"/>
              <a:gd name="connsiteY19" fmla="*/ 1287576 h 1315008"/>
              <a:gd name="connsiteX20" fmla="*/ 1614852 w 2429141"/>
              <a:gd name="connsiteY20" fmla="*/ 1287576 h 1315008"/>
              <a:gd name="connsiteX21" fmla="*/ 1628568 w 2429141"/>
              <a:gd name="connsiteY21" fmla="*/ 1301292 h 1315008"/>
              <a:gd name="connsiteX22" fmla="*/ 1614852 w 2429141"/>
              <a:gd name="connsiteY22" fmla="*/ 1315008 h 1315008"/>
              <a:gd name="connsiteX23" fmla="*/ 1601136 w 2429141"/>
              <a:gd name="connsiteY23" fmla="*/ 1301292 h 1315008"/>
              <a:gd name="connsiteX24" fmla="*/ 1614852 w 2429141"/>
              <a:gd name="connsiteY24" fmla="*/ 1287576 h 1315008"/>
              <a:gd name="connsiteX25" fmla="*/ 1414710 w 2429141"/>
              <a:gd name="connsiteY25" fmla="*/ 1287576 h 1315008"/>
              <a:gd name="connsiteX26" fmla="*/ 1428426 w 2429141"/>
              <a:gd name="connsiteY26" fmla="*/ 1301292 h 1315008"/>
              <a:gd name="connsiteX27" fmla="*/ 1414710 w 2429141"/>
              <a:gd name="connsiteY27" fmla="*/ 1315008 h 1315008"/>
              <a:gd name="connsiteX28" fmla="*/ 1400994 w 2429141"/>
              <a:gd name="connsiteY28" fmla="*/ 1301292 h 1315008"/>
              <a:gd name="connsiteX29" fmla="*/ 1414710 w 2429141"/>
              <a:gd name="connsiteY29" fmla="*/ 1287576 h 1315008"/>
              <a:gd name="connsiteX30" fmla="*/ 1214568 w 2429141"/>
              <a:gd name="connsiteY30" fmla="*/ 1287576 h 1315008"/>
              <a:gd name="connsiteX31" fmla="*/ 1228284 w 2429141"/>
              <a:gd name="connsiteY31" fmla="*/ 1301292 h 1315008"/>
              <a:gd name="connsiteX32" fmla="*/ 1214568 w 2429141"/>
              <a:gd name="connsiteY32" fmla="*/ 1315008 h 1315008"/>
              <a:gd name="connsiteX33" fmla="*/ 1200852 w 2429141"/>
              <a:gd name="connsiteY33" fmla="*/ 1301292 h 1315008"/>
              <a:gd name="connsiteX34" fmla="*/ 1214568 w 2429141"/>
              <a:gd name="connsiteY34" fmla="*/ 1287576 h 1315008"/>
              <a:gd name="connsiteX35" fmla="*/ 1014426 w 2429141"/>
              <a:gd name="connsiteY35" fmla="*/ 1287576 h 1315008"/>
              <a:gd name="connsiteX36" fmla="*/ 1028142 w 2429141"/>
              <a:gd name="connsiteY36" fmla="*/ 1301292 h 1315008"/>
              <a:gd name="connsiteX37" fmla="*/ 1014426 w 2429141"/>
              <a:gd name="connsiteY37" fmla="*/ 1315008 h 1315008"/>
              <a:gd name="connsiteX38" fmla="*/ 1000710 w 2429141"/>
              <a:gd name="connsiteY38" fmla="*/ 1301292 h 1315008"/>
              <a:gd name="connsiteX39" fmla="*/ 1014426 w 2429141"/>
              <a:gd name="connsiteY39" fmla="*/ 1287576 h 1315008"/>
              <a:gd name="connsiteX40" fmla="*/ 814284 w 2429141"/>
              <a:gd name="connsiteY40" fmla="*/ 1287576 h 1315008"/>
              <a:gd name="connsiteX41" fmla="*/ 828000 w 2429141"/>
              <a:gd name="connsiteY41" fmla="*/ 1301292 h 1315008"/>
              <a:gd name="connsiteX42" fmla="*/ 814284 w 2429141"/>
              <a:gd name="connsiteY42" fmla="*/ 1315008 h 1315008"/>
              <a:gd name="connsiteX43" fmla="*/ 800568 w 2429141"/>
              <a:gd name="connsiteY43" fmla="*/ 1301292 h 1315008"/>
              <a:gd name="connsiteX44" fmla="*/ 814284 w 2429141"/>
              <a:gd name="connsiteY44" fmla="*/ 1287576 h 1315008"/>
              <a:gd name="connsiteX45" fmla="*/ 614142 w 2429141"/>
              <a:gd name="connsiteY45" fmla="*/ 1287576 h 1315008"/>
              <a:gd name="connsiteX46" fmla="*/ 627858 w 2429141"/>
              <a:gd name="connsiteY46" fmla="*/ 1301292 h 1315008"/>
              <a:gd name="connsiteX47" fmla="*/ 614142 w 2429141"/>
              <a:gd name="connsiteY47" fmla="*/ 1315008 h 1315008"/>
              <a:gd name="connsiteX48" fmla="*/ 600426 w 2429141"/>
              <a:gd name="connsiteY48" fmla="*/ 1301292 h 1315008"/>
              <a:gd name="connsiteX49" fmla="*/ 614142 w 2429141"/>
              <a:gd name="connsiteY49" fmla="*/ 1287576 h 1315008"/>
              <a:gd name="connsiteX50" fmla="*/ 414000 w 2429141"/>
              <a:gd name="connsiteY50" fmla="*/ 1287576 h 1315008"/>
              <a:gd name="connsiteX51" fmla="*/ 427716 w 2429141"/>
              <a:gd name="connsiteY51" fmla="*/ 1301292 h 1315008"/>
              <a:gd name="connsiteX52" fmla="*/ 414000 w 2429141"/>
              <a:gd name="connsiteY52" fmla="*/ 1315008 h 1315008"/>
              <a:gd name="connsiteX53" fmla="*/ 400284 w 2429141"/>
              <a:gd name="connsiteY53" fmla="*/ 1301292 h 1315008"/>
              <a:gd name="connsiteX54" fmla="*/ 414000 w 2429141"/>
              <a:gd name="connsiteY54" fmla="*/ 1287576 h 1315008"/>
              <a:gd name="connsiteX55" fmla="*/ 213858 w 2429141"/>
              <a:gd name="connsiteY55" fmla="*/ 1287576 h 1315008"/>
              <a:gd name="connsiteX56" fmla="*/ 227574 w 2429141"/>
              <a:gd name="connsiteY56" fmla="*/ 1301292 h 1315008"/>
              <a:gd name="connsiteX57" fmla="*/ 213858 w 2429141"/>
              <a:gd name="connsiteY57" fmla="*/ 1315008 h 1315008"/>
              <a:gd name="connsiteX58" fmla="*/ 200142 w 2429141"/>
              <a:gd name="connsiteY58" fmla="*/ 1301292 h 1315008"/>
              <a:gd name="connsiteX59" fmla="*/ 213858 w 2429141"/>
              <a:gd name="connsiteY59" fmla="*/ 1287576 h 1315008"/>
              <a:gd name="connsiteX60" fmla="*/ 13716 w 2429141"/>
              <a:gd name="connsiteY60" fmla="*/ 1287576 h 1315008"/>
              <a:gd name="connsiteX61" fmla="*/ 27432 w 2429141"/>
              <a:gd name="connsiteY61" fmla="*/ 1301292 h 1315008"/>
              <a:gd name="connsiteX62" fmla="*/ 13716 w 2429141"/>
              <a:gd name="connsiteY62" fmla="*/ 1315008 h 1315008"/>
              <a:gd name="connsiteX63" fmla="*/ 0 w 2429141"/>
              <a:gd name="connsiteY63" fmla="*/ 1301292 h 1315008"/>
              <a:gd name="connsiteX64" fmla="*/ 13716 w 2429141"/>
              <a:gd name="connsiteY64" fmla="*/ 1287576 h 1315008"/>
              <a:gd name="connsiteX65" fmla="*/ 2415425 w 2429141"/>
              <a:gd name="connsiteY65" fmla="*/ 1072980 h 1315008"/>
              <a:gd name="connsiteX66" fmla="*/ 2429141 w 2429141"/>
              <a:gd name="connsiteY66" fmla="*/ 1086696 h 1315008"/>
              <a:gd name="connsiteX67" fmla="*/ 2415425 w 2429141"/>
              <a:gd name="connsiteY67" fmla="*/ 1100412 h 1315008"/>
              <a:gd name="connsiteX68" fmla="*/ 2401709 w 2429141"/>
              <a:gd name="connsiteY68" fmla="*/ 1086696 h 1315008"/>
              <a:gd name="connsiteX69" fmla="*/ 2415425 w 2429141"/>
              <a:gd name="connsiteY69" fmla="*/ 1072980 h 1315008"/>
              <a:gd name="connsiteX70" fmla="*/ 2215278 w 2429141"/>
              <a:gd name="connsiteY70" fmla="*/ 1072980 h 1315008"/>
              <a:gd name="connsiteX71" fmla="*/ 2228994 w 2429141"/>
              <a:gd name="connsiteY71" fmla="*/ 1086696 h 1315008"/>
              <a:gd name="connsiteX72" fmla="*/ 2215278 w 2429141"/>
              <a:gd name="connsiteY72" fmla="*/ 1100412 h 1315008"/>
              <a:gd name="connsiteX73" fmla="*/ 2201562 w 2429141"/>
              <a:gd name="connsiteY73" fmla="*/ 1086696 h 1315008"/>
              <a:gd name="connsiteX74" fmla="*/ 2215278 w 2429141"/>
              <a:gd name="connsiteY74" fmla="*/ 1072980 h 1315008"/>
              <a:gd name="connsiteX75" fmla="*/ 2015136 w 2429141"/>
              <a:gd name="connsiteY75" fmla="*/ 1072980 h 1315008"/>
              <a:gd name="connsiteX76" fmla="*/ 2028852 w 2429141"/>
              <a:gd name="connsiteY76" fmla="*/ 1086696 h 1315008"/>
              <a:gd name="connsiteX77" fmla="*/ 2015136 w 2429141"/>
              <a:gd name="connsiteY77" fmla="*/ 1100412 h 1315008"/>
              <a:gd name="connsiteX78" fmla="*/ 2001420 w 2429141"/>
              <a:gd name="connsiteY78" fmla="*/ 1086696 h 1315008"/>
              <a:gd name="connsiteX79" fmla="*/ 2015136 w 2429141"/>
              <a:gd name="connsiteY79" fmla="*/ 1072980 h 1315008"/>
              <a:gd name="connsiteX80" fmla="*/ 1814994 w 2429141"/>
              <a:gd name="connsiteY80" fmla="*/ 1072980 h 1315008"/>
              <a:gd name="connsiteX81" fmla="*/ 1828710 w 2429141"/>
              <a:gd name="connsiteY81" fmla="*/ 1086696 h 1315008"/>
              <a:gd name="connsiteX82" fmla="*/ 1814994 w 2429141"/>
              <a:gd name="connsiteY82" fmla="*/ 1100412 h 1315008"/>
              <a:gd name="connsiteX83" fmla="*/ 1801278 w 2429141"/>
              <a:gd name="connsiteY83" fmla="*/ 1086696 h 1315008"/>
              <a:gd name="connsiteX84" fmla="*/ 1814994 w 2429141"/>
              <a:gd name="connsiteY84" fmla="*/ 1072980 h 1315008"/>
              <a:gd name="connsiteX85" fmla="*/ 1614852 w 2429141"/>
              <a:gd name="connsiteY85" fmla="*/ 1072980 h 1315008"/>
              <a:gd name="connsiteX86" fmla="*/ 1628568 w 2429141"/>
              <a:gd name="connsiteY86" fmla="*/ 1086696 h 1315008"/>
              <a:gd name="connsiteX87" fmla="*/ 1614852 w 2429141"/>
              <a:gd name="connsiteY87" fmla="*/ 1100412 h 1315008"/>
              <a:gd name="connsiteX88" fmla="*/ 1601136 w 2429141"/>
              <a:gd name="connsiteY88" fmla="*/ 1086696 h 1315008"/>
              <a:gd name="connsiteX89" fmla="*/ 1614852 w 2429141"/>
              <a:gd name="connsiteY89" fmla="*/ 1072980 h 1315008"/>
              <a:gd name="connsiteX90" fmla="*/ 1414710 w 2429141"/>
              <a:gd name="connsiteY90" fmla="*/ 1072980 h 1315008"/>
              <a:gd name="connsiteX91" fmla="*/ 1428426 w 2429141"/>
              <a:gd name="connsiteY91" fmla="*/ 1086696 h 1315008"/>
              <a:gd name="connsiteX92" fmla="*/ 1414710 w 2429141"/>
              <a:gd name="connsiteY92" fmla="*/ 1100412 h 1315008"/>
              <a:gd name="connsiteX93" fmla="*/ 1400994 w 2429141"/>
              <a:gd name="connsiteY93" fmla="*/ 1086696 h 1315008"/>
              <a:gd name="connsiteX94" fmla="*/ 1414710 w 2429141"/>
              <a:gd name="connsiteY94" fmla="*/ 1072980 h 1315008"/>
              <a:gd name="connsiteX95" fmla="*/ 1214568 w 2429141"/>
              <a:gd name="connsiteY95" fmla="*/ 1072980 h 1315008"/>
              <a:gd name="connsiteX96" fmla="*/ 1228284 w 2429141"/>
              <a:gd name="connsiteY96" fmla="*/ 1086696 h 1315008"/>
              <a:gd name="connsiteX97" fmla="*/ 1214568 w 2429141"/>
              <a:gd name="connsiteY97" fmla="*/ 1100412 h 1315008"/>
              <a:gd name="connsiteX98" fmla="*/ 1200852 w 2429141"/>
              <a:gd name="connsiteY98" fmla="*/ 1086696 h 1315008"/>
              <a:gd name="connsiteX99" fmla="*/ 1214568 w 2429141"/>
              <a:gd name="connsiteY99" fmla="*/ 1072980 h 1315008"/>
              <a:gd name="connsiteX100" fmla="*/ 1014426 w 2429141"/>
              <a:gd name="connsiteY100" fmla="*/ 1072980 h 1315008"/>
              <a:gd name="connsiteX101" fmla="*/ 1028142 w 2429141"/>
              <a:gd name="connsiteY101" fmla="*/ 1086696 h 1315008"/>
              <a:gd name="connsiteX102" fmla="*/ 1014426 w 2429141"/>
              <a:gd name="connsiteY102" fmla="*/ 1100412 h 1315008"/>
              <a:gd name="connsiteX103" fmla="*/ 1000710 w 2429141"/>
              <a:gd name="connsiteY103" fmla="*/ 1086696 h 1315008"/>
              <a:gd name="connsiteX104" fmla="*/ 1014426 w 2429141"/>
              <a:gd name="connsiteY104" fmla="*/ 1072980 h 1315008"/>
              <a:gd name="connsiteX105" fmla="*/ 814284 w 2429141"/>
              <a:gd name="connsiteY105" fmla="*/ 1072980 h 1315008"/>
              <a:gd name="connsiteX106" fmla="*/ 828000 w 2429141"/>
              <a:gd name="connsiteY106" fmla="*/ 1086696 h 1315008"/>
              <a:gd name="connsiteX107" fmla="*/ 814284 w 2429141"/>
              <a:gd name="connsiteY107" fmla="*/ 1100412 h 1315008"/>
              <a:gd name="connsiteX108" fmla="*/ 800568 w 2429141"/>
              <a:gd name="connsiteY108" fmla="*/ 1086696 h 1315008"/>
              <a:gd name="connsiteX109" fmla="*/ 814284 w 2429141"/>
              <a:gd name="connsiteY109" fmla="*/ 1072980 h 1315008"/>
              <a:gd name="connsiteX110" fmla="*/ 614142 w 2429141"/>
              <a:gd name="connsiteY110" fmla="*/ 1072980 h 1315008"/>
              <a:gd name="connsiteX111" fmla="*/ 627858 w 2429141"/>
              <a:gd name="connsiteY111" fmla="*/ 1086696 h 1315008"/>
              <a:gd name="connsiteX112" fmla="*/ 614142 w 2429141"/>
              <a:gd name="connsiteY112" fmla="*/ 1100412 h 1315008"/>
              <a:gd name="connsiteX113" fmla="*/ 600426 w 2429141"/>
              <a:gd name="connsiteY113" fmla="*/ 1086696 h 1315008"/>
              <a:gd name="connsiteX114" fmla="*/ 614142 w 2429141"/>
              <a:gd name="connsiteY114" fmla="*/ 1072980 h 1315008"/>
              <a:gd name="connsiteX115" fmla="*/ 414000 w 2429141"/>
              <a:gd name="connsiteY115" fmla="*/ 1072980 h 1315008"/>
              <a:gd name="connsiteX116" fmla="*/ 427716 w 2429141"/>
              <a:gd name="connsiteY116" fmla="*/ 1086696 h 1315008"/>
              <a:gd name="connsiteX117" fmla="*/ 414000 w 2429141"/>
              <a:gd name="connsiteY117" fmla="*/ 1100412 h 1315008"/>
              <a:gd name="connsiteX118" fmla="*/ 400284 w 2429141"/>
              <a:gd name="connsiteY118" fmla="*/ 1086696 h 1315008"/>
              <a:gd name="connsiteX119" fmla="*/ 414000 w 2429141"/>
              <a:gd name="connsiteY119" fmla="*/ 1072980 h 1315008"/>
              <a:gd name="connsiteX120" fmla="*/ 213858 w 2429141"/>
              <a:gd name="connsiteY120" fmla="*/ 1072980 h 1315008"/>
              <a:gd name="connsiteX121" fmla="*/ 227574 w 2429141"/>
              <a:gd name="connsiteY121" fmla="*/ 1086696 h 1315008"/>
              <a:gd name="connsiteX122" fmla="*/ 213858 w 2429141"/>
              <a:gd name="connsiteY122" fmla="*/ 1100412 h 1315008"/>
              <a:gd name="connsiteX123" fmla="*/ 200142 w 2429141"/>
              <a:gd name="connsiteY123" fmla="*/ 1086696 h 1315008"/>
              <a:gd name="connsiteX124" fmla="*/ 213858 w 2429141"/>
              <a:gd name="connsiteY124" fmla="*/ 1072980 h 1315008"/>
              <a:gd name="connsiteX125" fmla="*/ 13716 w 2429141"/>
              <a:gd name="connsiteY125" fmla="*/ 1072980 h 1315008"/>
              <a:gd name="connsiteX126" fmla="*/ 27432 w 2429141"/>
              <a:gd name="connsiteY126" fmla="*/ 1086696 h 1315008"/>
              <a:gd name="connsiteX127" fmla="*/ 13716 w 2429141"/>
              <a:gd name="connsiteY127" fmla="*/ 1100412 h 1315008"/>
              <a:gd name="connsiteX128" fmla="*/ 0 w 2429141"/>
              <a:gd name="connsiteY128" fmla="*/ 1086696 h 1315008"/>
              <a:gd name="connsiteX129" fmla="*/ 13716 w 2429141"/>
              <a:gd name="connsiteY129" fmla="*/ 1072980 h 1315008"/>
              <a:gd name="connsiteX130" fmla="*/ 2415425 w 2429141"/>
              <a:gd name="connsiteY130" fmla="*/ 858384 h 1315008"/>
              <a:gd name="connsiteX131" fmla="*/ 2429141 w 2429141"/>
              <a:gd name="connsiteY131" fmla="*/ 872100 h 1315008"/>
              <a:gd name="connsiteX132" fmla="*/ 2415425 w 2429141"/>
              <a:gd name="connsiteY132" fmla="*/ 885816 h 1315008"/>
              <a:gd name="connsiteX133" fmla="*/ 2401709 w 2429141"/>
              <a:gd name="connsiteY133" fmla="*/ 872100 h 1315008"/>
              <a:gd name="connsiteX134" fmla="*/ 2415425 w 2429141"/>
              <a:gd name="connsiteY134" fmla="*/ 858384 h 1315008"/>
              <a:gd name="connsiteX135" fmla="*/ 2215278 w 2429141"/>
              <a:gd name="connsiteY135" fmla="*/ 858384 h 1315008"/>
              <a:gd name="connsiteX136" fmla="*/ 2228994 w 2429141"/>
              <a:gd name="connsiteY136" fmla="*/ 872100 h 1315008"/>
              <a:gd name="connsiteX137" fmla="*/ 2215278 w 2429141"/>
              <a:gd name="connsiteY137" fmla="*/ 885816 h 1315008"/>
              <a:gd name="connsiteX138" fmla="*/ 2201562 w 2429141"/>
              <a:gd name="connsiteY138" fmla="*/ 872100 h 1315008"/>
              <a:gd name="connsiteX139" fmla="*/ 2215278 w 2429141"/>
              <a:gd name="connsiteY139" fmla="*/ 858384 h 1315008"/>
              <a:gd name="connsiteX140" fmla="*/ 2015136 w 2429141"/>
              <a:gd name="connsiteY140" fmla="*/ 858384 h 1315008"/>
              <a:gd name="connsiteX141" fmla="*/ 2028852 w 2429141"/>
              <a:gd name="connsiteY141" fmla="*/ 872100 h 1315008"/>
              <a:gd name="connsiteX142" fmla="*/ 2015136 w 2429141"/>
              <a:gd name="connsiteY142" fmla="*/ 885816 h 1315008"/>
              <a:gd name="connsiteX143" fmla="*/ 2001420 w 2429141"/>
              <a:gd name="connsiteY143" fmla="*/ 872100 h 1315008"/>
              <a:gd name="connsiteX144" fmla="*/ 2015136 w 2429141"/>
              <a:gd name="connsiteY144" fmla="*/ 858384 h 1315008"/>
              <a:gd name="connsiteX145" fmla="*/ 1814994 w 2429141"/>
              <a:gd name="connsiteY145" fmla="*/ 858384 h 1315008"/>
              <a:gd name="connsiteX146" fmla="*/ 1828710 w 2429141"/>
              <a:gd name="connsiteY146" fmla="*/ 872100 h 1315008"/>
              <a:gd name="connsiteX147" fmla="*/ 1814994 w 2429141"/>
              <a:gd name="connsiteY147" fmla="*/ 885816 h 1315008"/>
              <a:gd name="connsiteX148" fmla="*/ 1801278 w 2429141"/>
              <a:gd name="connsiteY148" fmla="*/ 872100 h 1315008"/>
              <a:gd name="connsiteX149" fmla="*/ 1814994 w 2429141"/>
              <a:gd name="connsiteY149" fmla="*/ 858384 h 1315008"/>
              <a:gd name="connsiteX150" fmla="*/ 1614852 w 2429141"/>
              <a:gd name="connsiteY150" fmla="*/ 858384 h 1315008"/>
              <a:gd name="connsiteX151" fmla="*/ 1628568 w 2429141"/>
              <a:gd name="connsiteY151" fmla="*/ 872100 h 1315008"/>
              <a:gd name="connsiteX152" fmla="*/ 1614852 w 2429141"/>
              <a:gd name="connsiteY152" fmla="*/ 885816 h 1315008"/>
              <a:gd name="connsiteX153" fmla="*/ 1601136 w 2429141"/>
              <a:gd name="connsiteY153" fmla="*/ 872100 h 1315008"/>
              <a:gd name="connsiteX154" fmla="*/ 1614852 w 2429141"/>
              <a:gd name="connsiteY154" fmla="*/ 858384 h 1315008"/>
              <a:gd name="connsiteX155" fmla="*/ 1414710 w 2429141"/>
              <a:gd name="connsiteY155" fmla="*/ 858384 h 1315008"/>
              <a:gd name="connsiteX156" fmla="*/ 1428426 w 2429141"/>
              <a:gd name="connsiteY156" fmla="*/ 872100 h 1315008"/>
              <a:gd name="connsiteX157" fmla="*/ 1414710 w 2429141"/>
              <a:gd name="connsiteY157" fmla="*/ 885816 h 1315008"/>
              <a:gd name="connsiteX158" fmla="*/ 1400994 w 2429141"/>
              <a:gd name="connsiteY158" fmla="*/ 872100 h 1315008"/>
              <a:gd name="connsiteX159" fmla="*/ 1414710 w 2429141"/>
              <a:gd name="connsiteY159" fmla="*/ 858384 h 1315008"/>
              <a:gd name="connsiteX160" fmla="*/ 1214568 w 2429141"/>
              <a:gd name="connsiteY160" fmla="*/ 858384 h 1315008"/>
              <a:gd name="connsiteX161" fmla="*/ 1228284 w 2429141"/>
              <a:gd name="connsiteY161" fmla="*/ 872100 h 1315008"/>
              <a:gd name="connsiteX162" fmla="*/ 1214568 w 2429141"/>
              <a:gd name="connsiteY162" fmla="*/ 885816 h 1315008"/>
              <a:gd name="connsiteX163" fmla="*/ 1200852 w 2429141"/>
              <a:gd name="connsiteY163" fmla="*/ 872100 h 1315008"/>
              <a:gd name="connsiteX164" fmla="*/ 1214568 w 2429141"/>
              <a:gd name="connsiteY164" fmla="*/ 858384 h 1315008"/>
              <a:gd name="connsiteX165" fmla="*/ 1014426 w 2429141"/>
              <a:gd name="connsiteY165" fmla="*/ 858384 h 1315008"/>
              <a:gd name="connsiteX166" fmla="*/ 1028142 w 2429141"/>
              <a:gd name="connsiteY166" fmla="*/ 872100 h 1315008"/>
              <a:gd name="connsiteX167" fmla="*/ 1014426 w 2429141"/>
              <a:gd name="connsiteY167" fmla="*/ 885816 h 1315008"/>
              <a:gd name="connsiteX168" fmla="*/ 1000710 w 2429141"/>
              <a:gd name="connsiteY168" fmla="*/ 872100 h 1315008"/>
              <a:gd name="connsiteX169" fmla="*/ 1014426 w 2429141"/>
              <a:gd name="connsiteY169" fmla="*/ 858384 h 1315008"/>
              <a:gd name="connsiteX170" fmla="*/ 814284 w 2429141"/>
              <a:gd name="connsiteY170" fmla="*/ 858384 h 1315008"/>
              <a:gd name="connsiteX171" fmla="*/ 828000 w 2429141"/>
              <a:gd name="connsiteY171" fmla="*/ 872100 h 1315008"/>
              <a:gd name="connsiteX172" fmla="*/ 814284 w 2429141"/>
              <a:gd name="connsiteY172" fmla="*/ 885816 h 1315008"/>
              <a:gd name="connsiteX173" fmla="*/ 800568 w 2429141"/>
              <a:gd name="connsiteY173" fmla="*/ 872100 h 1315008"/>
              <a:gd name="connsiteX174" fmla="*/ 814284 w 2429141"/>
              <a:gd name="connsiteY174" fmla="*/ 858384 h 1315008"/>
              <a:gd name="connsiteX175" fmla="*/ 614142 w 2429141"/>
              <a:gd name="connsiteY175" fmla="*/ 858384 h 1315008"/>
              <a:gd name="connsiteX176" fmla="*/ 627858 w 2429141"/>
              <a:gd name="connsiteY176" fmla="*/ 872100 h 1315008"/>
              <a:gd name="connsiteX177" fmla="*/ 614142 w 2429141"/>
              <a:gd name="connsiteY177" fmla="*/ 885816 h 1315008"/>
              <a:gd name="connsiteX178" fmla="*/ 600426 w 2429141"/>
              <a:gd name="connsiteY178" fmla="*/ 872100 h 1315008"/>
              <a:gd name="connsiteX179" fmla="*/ 614142 w 2429141"/>
              <a:gd name="connsiteY179" fmla="*/ 858384 h 1315008"/>
              <a:gd name="connsiteX180" fmla="*/ 414000 w 2429141"/>
              <a:gd name="connsiteY180" fmla="*/ 858384 h 1315008"/>
              <a:gd name="connsiteX181" fmla="*/ 427716 w 2429141"/>
              <a:gd name="connsiteY181" fmla="*/ 872100 h 1315008"/>
              <a:gd name="connsiteX182" fmla="*/ 414000 w 2429141"/>
              <a:gd name="connsiteY182" fmla="*/ 885816 h 1315008"/>
              <a:gd name="connsiteX183" fmla="*/ 400284 w 2429141"/>
              <a:gd name="connsiteY183" fmla="*/ 872100 h 1315008"/>
              <a:gd name="connsiteX184" fmla="*/ 414000 w 2429141"/>
              <a:gd name="connsiteY184" fmla="*/ 858384 h 1315008"/>
              <a:gd name="connsiteX185" fmla="*/ 213858 w 2429141"/>
              <a:gd name="connsiteY185" fmla="*/ 858384 h 1315008"/>
              <a:gd name="connsiteX186" fmla="*/ 227574 w 2429141"/>
              <a:gd name="connsiteY186" fmla="*/ 872100 h 1315008"/>
              <a:gd name="connsiteX187" fmla="*/ 213858 w 2429141"/>
              <a:gd name="connsiteY187" fmla="*/ 885816 h 1315008"/>
              <a:gd name="connsiteX188" fmla="*/ 200142 w 2429141"/>
              <a:gd name="connsiteY188" fmla="*/ 872100 h 1315008"/>
              <a:gd name="connsiteX189" fmla="*/ 213858 w 2429141"/>
              <a:gd name="connsiteY189" fmla="*/ 858384 h 1315008"/>
              <a:gd name="connsiteX190" fmla="*/ 13716 w 2429141"/>
              <a:gd name="connsiteY190" fmla="*/ 858384 h 1315008"/>
              <a:gd name="connsiteX191" fmla="*/ 27432 w 2429141"/>
              <a:gd name="connsiteY191" fmla="*/ 872100 h 1315008"/>
              <a:gd name="connsiteX192" fmla="*/ 13716 w 2429141"/>
              <a:gd name="connsiteY192" fmla="*/ 885816 h 1315008"/>
              <a:gd name="connsiteX193" fmla="*/ 0 w 2429141"/>
              <a:gd name="connsiteY193" fmla="*/ 872100 h 1315008"/>
              <a:gd name="connsiteX194" fmla="*/ 13716 w 2429141"/>
              <a:gd name="connsiteY194" fmla="*/ 858384 h 1315008"/>
              <a:gd name="connsiteX195" fmla="*/ 2415425 w 2429141"/>
              <a:gd name="connsiteY195" fmla="*/ 643788 h 1315008"/>
              <a:gd name="connsiteX196" fmla="*/ 2429141 w 2429141"/>
              <a:gd name="connsiteY196" fmla="*/ 657504 h 1315008"/>
              <a:gd name="connsiteX197" fmla="*/ 2415425 w 2429141"/>
              <a:gd name="connsiteY197" fmla="*/ 671220 h 1315008"/>
              <a:gd name="connsiteX198" fmla="*/ 2401709 w 2429141"/>
              <a:gd name="connsiteY198" fmla="*/ 657504 h 1315008"/>
              <a:gd name="connsiteX199" fmla="*/ 2415425 w 2429141"/>
              <a:gd name="connsiteY199" fmla="*/ 643788 h 1315008"/>
              <a:gd name="connsiteX200" fmla="*/ 2215278 w 2429141"/>
              <a:gd name="connsiteY200" fmla="*/ 643788 h 1315008"/>
              <a:gd name="connsiteX201" fmla="*/ 2228994 w 2429141"/>
              <a:gd name="connsiteY201" fmla="*/ 657504 h 1315008"/>
              <a:gd name="connsiteX202" fmla="*/ 2215278 w 2429141"/>
              <a:gd name="connsiteY202" fmla="*/ 671220 h 1315008"/>
              <a:gd name="connsiteX203" fmla="*/ 2201562 w 2429141"/>
              <a:gd name="connsiteY203" fmla="*/ 657504 h 1315008"/>
              <a:gd name="connsiteX204" fmla="*/ 2215278 w 2429141"/>
              <a:gd name="connsiteY204" fmla="*/ 643788 h 1315008"/>
              <a:gd name="connsiteX205" fmla="*/ 2015136 w 2429141"/>
              <a:gd name="connsiteY205" fmla="*/ 643788 h 1315008"/>
              <a:gd name="connsiteX206" fmla="*/ 2028852 w 2429141"/>
              <a:gd name="connsiteY206" fmla="*/ 657504 h 1315008"/>
              <a:gd name="connsiteX207" fmla="*/ 2015136 w 2429141"/>
              <a:gd name="connsiteY207" fmla="*/ 671220 h 1315008"/>
              <a:gd name="connsiteX208" fmla="*/ 2001420 w 2429141"/>
              <a:gd name="connsiteY208" fmla="*/ 657504 h 1315008"/>
              <a:gd name="connsiteX209" fmla="*/ 2015136 w 2429141"/>
              <a:gd name="connsiteY209" fmla="*/ 643788 h 1315008"/>
              <a:gd name="connsiteX210" fmla="*/ 1814994 w 2429141"/>
              <a:gd name="connsiteY210" fmla="*/ 643788 h 1315008"/>
              <a:gd name="connsiteX211" fmla="*/ 1828710 w 2429141"/>
              <a:gd name="connsiteY211" fmla="*/ 657504 h 1315008"/>
              <a:gd name="connsiteX212" fmla="*/ 1814994 w 2429141"/>
              <a:gd name="connsiteY212" fmla="*/ 671220 h 1315008"/>
              <a:gd name="connsiteX213" fmla="*/ 1801278 w 2429141"/>
              <a:gd name="connsiteY213" fmla="*/ 657504 h 1315008"/>
              <a:gd name="connsiteX214" fmla="*/ 1814994 w 2429141"/>
              <a:gd name="connsiteY214" fmla="*/ 643788 h 1315008"/>
              <a:gd name="connsiteX215" fmla="*/ 1614852 w 2429141"/>
              <a:gd name="connsiteY215" fmla="*/ 643788 h 1315008"/>
              <a:gd name="connsiteX216" fmla="*/ 1628568 w 2429141"/>
              <a:gd name="connsiteY216" fmla="*/ 657504 h 1315008"/>
              <a:gd name="connsiteX217" fmla="*/ 1614852 w 2429141"/>
              <a:gd name="connsiteY217" fmla="*/ 671220 h 1315008"/>
              <a:gd name="connsiteX218" fmla="*/ 1601136 w 2429141"/>
              <a:gd name="connsiteY218" fmla="*/ 657504 h 1315008"/>
              <a:gd name="connsiteX219" fmla="*/ 1614852 w 2429141"/>
              <a:gd name="connsiteY219" fmla="*/ 643788 h 1315008"/>
              <a:gd name="connsiteX220" fmla="*/ 1414710 w 2429141"/>
              <a:gd name="connsiteY220" fmla="*/ 643788 h 1315008"/>
              <a:gd name="connsiteX221" fmla="*/ 1428426 w 2429141"/>
              <a:gd name="connsiteY221" fmla="*/ 657504 h 1315008"/>
              <a:gd name="connsiteX222" fmla="*/ 1414710 w 2429141"/>
              <a:gd name="connsiteY222" fmla="*/ 671220 h 1315008"/>
              <a:gd name="connsiteX223" fmla="*/ 1400994 w 2429141"/>
              <a:gd name="connsiteY223" fmla="*/ 657504 h 1315008"/>
              <a:gd name="connsiteX224" fmla="*/ 1414710 w 2429141"/>
              <a:gd name="connsiteY224" fmla="*/ 643788 h 1315008"/>
              <a:gd name="connsiteX225" fmla="*/ 1214568 w 2429141"/>
              <a:gd name="connsiteY225" fmla="*/ 643788 h 1315008"/>
              <a:gd name="connsiteX226" fmla="*/ 1228284 w 2429141"/>
              <a:gd name="connsiteY226" fmla="*/ 657504 h 1315008"/>
              <a:gd name="connsiteX227" fmla="*/ 1214568 w 2429141"/>
              <a:gd name="connsiteY227" fmla="*/ 671220 h 1315008"/>
              <a:gd name="connsiteX228" fmla="*/ 1200852 w 2429141"/>
              <a:gd name="connsiteY228" fmla="*/ 657504 h 1315008"/>
              <a:gd name="connsiteX229" fmla="*/ 1214568 w 2429141"/>
              <a:gd name="connsiteY229" fmla="*/ 643788 h 1315008"/>
              <a:gd name="connsiteX230" fmla="*/ 1014426 w 2429141"/>
              <a:gd name="connsiteY230" fmla="*/ 643788 h 1315008"/>
              <a:gd name="connsiteX231" fmla="*/ 1028142 w 2429141"/>
              <a:gd name="connsiteY231" fmla="*/ 657504 h 1315008"/>
              <a:gd name="connsiteX232" fmla="*/ 1014426 w 2429141"/>
              <a:gd name="connsiteY232" fmla="*/ 671220 h 1315008"/>
              <a:gd name="connsiteX233" fmla="*/ 1000710 w 2429141"/>
              <a:gd name="connsiteY233" fmla="*/ 657504 h 1315008"/>
              <a:gd name="connsiteX234" fmla="*/ 1014426 w 2429141"/>
              <a:gd name="connsiteY234" fmla="*/ 643788 h 1315008"/>
              <a:gd name="connsiteX235" fmla="*/ 814284 w 2429141"/>
              <a:gd name="connsiteY235" fmla="*/ 643788 h 1315008"/>
              <a:gd name="connsiteX236" fmla="*/ 828000 w 2429141"/>
              <a:gd name="connsiteY236" fmla="*/ 657504 h 1315008"/>
              <a:gd name="connsiteX237" fmla="*/ 814284 w 2429141"/>
              <a:gd name="connsiteY237" fmla="*/ 671220 h 1315008"/>
              <a:gd name="connsiteX238" fmla="*/ 800568 w 2429141"/>
              <a:gd name="connsiteY238" fmla="*/ 657504 h 1315008"/>
              <a:gd name="connsiteX239" fmla="*/ 814284 w 2429141"/>
              <a:gd name="connsiteY239" fmla="*/ 643788 h 1315008"/>
              <a:gd name="connsiteX240" fmla="*/ 614142 w 2429141"/>
              <a:gd name="connsiteY240" fmla="*/ 643788 h 1315008"/>
              <a:gd name="connsiteX241" fmla="*/ 627858 w 2429141"/>
              <a:gd name="connsiteY241" fmla="*/ 657504 h 1315008"/>
              <a:gd name="connsiteX242" fmla="*/ 614142 w 2429141"/>
              <a:gd name="connsiteY242" fmla="*/ 671220 h 1315008"/>
              <a:gd name="connsiteX243" fmla="*/ 600426 w 2429141"/>
              <a:gd name="connsiteY243" fmla="*/ 657504 h 1315008"/>
              <a:gd name="connsiteX244" fmla="*/ 614142 w 2429141"/>
              <a:gd name="connsiteY244" fmla="*/ 643788 h 1315008"/>
              <a:gd name="connsiteX245" fmla="*/ 414000 w 2429141"/>
              <a:gd name="connsiteY245" fmla="*/ 643788 h 1315008"/>
              <a:gd name="connsiteX246" fmla="*/ 427716 w 2429141"/>
              <a:gd name="connsiteY246" fmla="*/ 657504 h 1315008"/>
              <a:gd name="connsiteX247" fmla="*/ 414000 w 2429141"/>
              <a:gd name="connsiteY247" fmla="*/ 671220 h 1315008"/>
              <a:gd name="connsiteX248" fmla="*/ 400284 w 2429141"/>
              <a:gd name="connsiteY248" fmla="*/ 657504 h 1315008"/>
              <a:gd name="connsiteX249" fmla="*/ 414000 w 2429141"/>
              <a:gd name="connsiteY249" fmla="*/ 643788 h 1315008"/>
              <a:gd name="connsiteX250" fmla="*/ 213858 w 2429141"/>
              <a:gd name="connsiteY250" fmla="*/ 643788 h 1315008"/>
              <a:gd name="connsiteX251" fmla="*/ 227574 w 2429141"/>
              <a:gd name="connsiteY251" fmla="*/ 657504 h 1315008"/>
              <a:gd name="connsiteX252" fmla="*/ 213858 w 2429141"/>
              <a:gd name="connsiteY252" fmla="*/ 671220 h 1315008"/>
              <a:gd name="connsiteX253" fmla="*/ 200142 w 2429141"/>
              <a:gd name="connsiteY253" fmla="*/ 657504 h 1315008"/>
              <a:gd name="connsiteX254" fmla="*/ 213858 w 2429141"/>
              <a:gd name="connsiteY254" fmla="*/ 643788 h 1315008"/>
              <a:gd name="connsiteX255" fmla="*/ 13716 w 2429141"/>
              <a:gd name="connsiteY255" fmla="*/ 643788 h 1315008"/>
              <a:gd name="connsiteX256" fmla="*/ 27432 w 2429141"/>
              <a:gd name="connsiteY256" fmla="*/ 657504 h 1315008"/>
              <a:gd name="connsiteX257" fmla="*/ 13716 w 2429141"/>
              <a:gd name="connsiteY257" fmla="*/ 671220 h 1315008"/>
              <a:gd name="connsiteX258" fmla="*/ 0 w 2429141"/>
              <a:gd name="connsiteY258" fmla="*/ 657504 h 1315008"/>
              <a:gd name="connsiteX259" fmla="*/ 13716 w 2429141"/>
              <a:gd name="connsiteY259" fmla="*/ 643788 h 1315008"/>
              <a:gd name="connsiteX260" fmla="*/ 2415425 w 2429141"/>
              <a:gd name="connsiteY260" fmla="*/ 429192 h 1315008"/>
              <a:gd name="connsiteX261" fmla="*/ 2429141 w 2429141"/>
              <a:gd name="connsiteY261" fmla="*/ 442908 h 1315008"/>
              <a:gd name="connsiteX262" fmla="*/ 2415425 w 2429141"/>
              <a:gd name="connsiteY262" fmla="*/ 456624 h 1315008"/>
              <a:gd name="connsiteX263" fmla="*/ 2401709 w 2429141"/>
              <a:gd name="connsiteY263" fmla="*/ 442908 h 1315008"/>
              <a:gd name="connsiteX264" fmla="*/ 2415425 w 2429141"/>
              <a:gd name="connsiteY264" fmla="*/ 429192 h 1315008"/>
              <a:gd name="connsiteX265" fmla="*/ 2215278 w 2429141"/>
              <a:gd name="connsiteY265" fmla="*/ 429192 h 1315008"/>
              <a:gd name="connsiteX266" fmla="*/ 2228994 w 2429141"/>
              <a:gd name="connsiteY266" fmla="*/ 442908 h 1315008"/>
              <a:gd name="connsiteX267" fmla="*/ 2215278 w 2429141"/>
              <a:gd name="connsiteY267" fmla="*/ 456624 h 1315008"/>
              <a:gd name="connsiteX268" fmla="*/ 2201562 w 2429141"/>
              <a:gd name="connsiteY268" fmla="*/ 442908 h 1315008"/>
              <a:gd name="connsiteX269" fmla="*/ 2215278 w 2429141"/>
              <a:gd name="connsiteY269" fmla="*/ 429192 h 1315008"/>
              <a:gd name="connsiteX270" fmla="*/ 2015136 w 2429141"/>
              <a:gd name="connsiteY270" fmla="*/ 429192 h 1315008"/>
              <a:gd name="connsiteX271" fmla="*/ 2028852 w 2429141"/>
              <a:gd name="connsiteY271" fmla="*/ 442908 h 1315008"/>
              <a:gd name="connsiteX272" fmla="*/ 2015136 w 2429141"/>
              <a:gd name="connsiteY272" fmla="*/ 456624 h 1315008"/>
              <a:gd name="connsiteX273" fmla="*/ 2001420 w 2429141"/>
              <a:gd name="connsiteY273" fmla="*/ 442908 h 1315008"/>
              <a:gd name="connsiteX274" fmla="*/ 2015136 w 2429141"/>
              <a:gd name="connsiteY274" fmla="*/ 429192 h 1315008"/>
              <a:gd name="connsiteX275" fmla="*/ 1814994 w 2429141"/>
              <a:gd name="connsiteY275" fmla="*/ 429192 h 1315008"/>
              <a:gd name="connsiteX276" fmla="*/ 1828710 w 2429141"/>
              <a:gd name="connsiteY276" fmla="*/ 442908 h 1315008"/>
              <a:gd name="connsiteX277" fmla="*/ 1814994 w 2429141"/>
              <a:gd name="connsiteY277" fmla="*/ 456624 h 1315008"/>
              <a:gd name="connsiteX278" fmla="*/ 1801278 w 2429141"/>
              <a:gd name="connsiteY278" fmla="*/ 442908 h 1315008"/>
              <a:gd name="connsiteX279" fmla="*/ 1814994 w 2429141"/>
              <a:gd name="connsiteY279" fmla="*/ 429192 h 1315008"/>
              <a:gd name="connsiteX280" fmla="*/ 1614852 w 2429141"/>
              <a:gd name="connsiteY280" fmla="*/ 429192 h 1315008"/>
              <a:gd name="connsiteX281" fmla="*/ 1628568 w 2429141"/>
              <a:gd name="connsiteY281" fmla="*/ 442908 h 1315008"/>
              <a:gd name="connsiteX282" fmla="*/ 1614852 w 2429141"/>
              <a:gd name="connsiteY282" fmla="*/ 456624 h 1315008"/>
              <a:gd name="connsiteX283" fmla="*/ 1601136 w 2429141"/>
              <a:gd name="connsiteY283" fmla="*/ 442908 h 1315008"/>
              <a:gd name="connsiteX284" fmla="*/ 1614852 w 2429141"/>
              <a:gd name="connsiteY284" fmla="*/ 429192 h 1315008"/>
              <a:gd name="connsiteX285" fmla="*/ 1414710 w 2429141"/>
              <a:gd name="connsiteY285" fmla="*/ 429192 h 1315008"/>
              <a:gd name="connsiteX286" fmla="*/ 1428426 w 2429141"/>
              <a:gd name="connsiteY286" fmla="*/ 442908 h 1315008"/>
              <a:gd name="connsiteX287" fmla="*/ 1414710 w 2429141"/>
              <a:gd name="connsiteY287" fmla="*/ 456624 h 1315008"/>
              <a:gd name="connsiteX288" fmla="*/ 1400994 w 2429141"/>
              <a:gd name="connsiteY288" fmla="*/ 442908 h 1315008"/>
              <a:gd name="connsiteX289" fmla="*/ 1414710 w 2429141"/>
              <a:gd name="connsiteY289" fmla="*/ 429192 h 1315008"/>
              <a:gd name="connsiteX290" fmla="*/ 1214568 w 2429141"/>
              <a:gd name="connsiteY290" fmla="*/ 429192 h 1315008"/>
              <a:gd name="connsiteX291" fmla="*/ 1228284 w 2429141"/>
              <a:gd name="connsiteY291" fmla="*/ 442908 h 1315008"/>
              <a:gd name="connsiteX292" fmla="*/ 1214568 w 2429141"/>
              <a:gd name="connsiteY292" fmla="*/ 456624 h 1315008"/>
              <a:gd name="connsiteX293" fmla="*/ 1200852 w 2429141"/>
              <a:gd name="connsiteY293" fmla="*/ 442908 h 1315008"/>
              <a:gd name="connsiteX294" fmla="*/ 1214568 w 2429141"/>
              <a:gd name="connsiteY294" fmla="*/ 429192 h 1315008"/>
              <a:gd name="connsiteX295" fmla="*/ 1014426 w 2429141"/>
              <a:gd name="connsiteY295" fmla="*/ 429192 h 1315008"/>
              <a:gd name="connsiteX296" fmla="*/ 1028142 w 2429141"/>
              <a:gd name="connsiteY296" fmla="*/ 442908 h 1315008"/>
              <a:gd name="connsiteX297" fmla="*/ 1014426 w 2429141"/>
              <a:gd name="connsiteY297" fmla="*/ 456624 h 1315008"/>
              <a:gd name="connsiteX298" fmla="*/ 1000710 w 2429141"/>
              <a:gd name="connsiteY298" fmla="*/ 442908 h 1315008"/>
              <a:gd name="connsiteX299" fmla="*/ 1014426 w 2429141"/>
              <a:gd name="connsiteY299" fmla="*/ 429192 h 1315008"/>
              <a:gd name="connsiteX300" fmla="*/ 814284 w 2429141"/>
              <a:gd name="connsiteY300" fmla="*/ 429192 h 1315008"/>
              <a:gd name="connsiteX301" fmla="*/ 828000 w 2429141"/>
              <a:gd name="connsiteY301" fmla="*/ 442908 h 1315008"/>
              <a:gd name="connsiteX302" fmla="*/ 814284 w 2429141"/>
              <a:gd name="connsiteY302" fmla="*/ 456624 h 1315008"/>
              <a:gd name="connsiteX303" fmla="*/ 800568 w 2429141"/>
              <a:gd name="connsiteY303" fmla="*/ 442908 h 1315008"/>
              <a:gd name="connsiteX304" fmla="*/ 814284 w 2429141"/>
              <a:gd name="connsiteY304" fmla="*/ 429192 h 1315008"/>
              <a:gd name="connsiteX305" fmla="*/ 614142 w 2429141"/>
              <a:gd name="connsiteY305" fmla="*/ 429192 h 1315008"/>
              <a:gd name="connsiteX306" fmla="*/ 627858 w 2429141"/>
              <a:gd name="connsiteY306" fmla="*/ 442908 h 1315008"/>
              <a:gd name="connsiteX307" fmla="*/ 614142 w 2429141"/>
              <a:gd name="connsiteY307" fmla="*/ 456624 h 1315008"/>
              <a:gd name="connsiteX308" fmla="*/ 600426 w 2429141"/>
              <a:gd name="connsiteY308" fmla="*/ 442908 h 1315008"/>
              <a:gd name="connsiteX309" fmla="*/ 614142 w 2429141"/>
              <a:gd name="connsiteY309" fmla="*/ 429192 h 1315008"/>
              <a:gd name="connsiteX310" fmla="*/ 414000 w 2429141"/>
              <a:gd name="connsiteY310" fmla="*/ 429192 h 1315008"/>
              <a:gd name="connsiteX311" fmla="*/ 427716 w 2429141"/>
              <a:gd name="connsiteY311" fmla="*/ 442908 h 1315008"/>
              <a:gd name="connsiteX312" fmla="*/ 414000 w 2429141"/>
              <a:gd name="connsiteY312" fmla="*/ 456624 h 1315008"/>
              <a:gd name="connsiteX313" fmla="*/ 400284 w 2429141"/>
              <a:gd name="connsiteY313" fmla="*/ 442908 h 1315008"/>
              <a:gd name="connsiteX314" fmla="*/ 414000 w 2429141"/>
              <a:gd name="connsiteY314" fmla="*/ 429192 h 1315008"/>
              <a:gd name="connsiteX315" fmla="*/ 213858 w 2429141"/>
              <a:gd name="connsiteY315" fmla="*/ 429192 h 1315008"/>
              <a:gd name="connsiteX316" fmla="*/ 227574 w 2429141"/>
              <a:gd name="connsiteY316" fmla="*/ 442908 h 1315008"/>
              <a:gd name="connsiteX317" fmla="*/ 213858 w 2429141"/>
              <a:gd name="connsiteY317" fmla="*/ 456624 h 1315008"/>
              <a:gd name="connsiteX318" fmla="*/ 200142 w 2429141"/>
              <a:gd name="connsiteY318" fmla="*/ 442908 h 1315008"/>
              <a:gd name="connsiteX319" fmla="*/ 213858 w 2429141"/>
              <a:gd name="connsiteY319" fmla="*/ 429192 h 1315008"/>
              <a:gd name="connsiteX320" fmla="*/ 13716 w 2429141"/>
              <a:gd name="connsiteY320" fmla="*/ 429192 h 1315008"/>
              <a:gd name="connsiteX321" fmla="*/ 27432 w 2429141"/>
              <a:gd name="connsiteY321" fmla="*/ 442908 h 1315008"/>
              <a:gd name="connsiteX322" fmla="*/ 13716 w 2429141"/>
              <a:gd name="connsiteY322" fmla="*/ 456624 h 1315008"/>
              <a:gd name="connsiteX323" fmla="*/ 0 w 2429141"/>
              <a:gd name="connsiteY323" fmla="*/ 442908 h 1315008"/>
              <a:gd name="connsiteX324" fmla="*/ 13716 w 2429141"/>
              <a:gd name="connsiteY324" fmla="*/ 429192 h 1315008"/>
              <a:gd name="connsiteX325" fmla="*/ 2415425 w 2429141"/>
              <a:gd name="connsiteY325" fmla="*/ 214596 h 1315008"/>
              <a:gd name="connsiteX326" fmla="*/ 2429141 w 2429141"/>
              <a:gd name="connsiteY326" fmla="*/ 228312 h 1315008"/>
              <a:gd name="connsiteX327" fmla="*/ 2415425 w 2429141"/>
              <a:gd name="connsiteY327" fmla="*/ 242028 h 1315008"/>
              <a:gd name="connsiteX328" fmla="*/ 2401709 w 2429141"/>
              <a:gd name="connsiteY328" fmla="*/ 228312 h 1315008"/>
              <a:gd name="connsiteX329" fmla="*/ 2415425 w 2429141"/>
              <a:gd name="connsiteY329" fmla="*/ 214596 h 1315008"/>
              <a:gd name="connsiteX330" fmla="*/ 2215278 w 2429141"/>
              <a:gd name="connsiteY330" fmla="*/ 214596 h 1315008"/>
              <a:gd name="connsiteX331" fmla="*/ 2228994 w 2429141"/>
              <a:gd name="connsiteY331" fmla="*/ 228312 h 1315008"/>
              <a:gd name="connsiteX332" fmla="*/ 2215278 w 2429141"/>
              <a:gd name="connsiteY332" fmla="*/ 242028 h 1315008"/>
              <a:gd name="connsiteX333" fmla="*/ 2201562 w 2429141"/>
              <a:gd name="connsiteY333" fmla="*/ 228312 h 1315008"/>
              <a:gd name="connsiteX334" fmla="*/ 2215278 w 2429141"/>
              <a:gd name="connsiteY334" fmla="*/ 214596 h 1315008"/>
              <a:gd name="connsiteX335" fmla="*/ 2015136 w 2429141"/>
              <a:gd name="connsiteY335" fmla="*/ 214596 h 1315008"/>
              <a:gd name="connsiteX336" fmla="*/ 2028852 w 2429141"/>
              <a:gd name="connsiteY336" fmla="*/ 228312 h 1315008"/>
              <a:gd name="connsiteX337" fmla="*/ 2015136 w 2429141"/>
              <a:gd name="connsiteY337" fmla="*/ 242028 h 1315008"/>
              <a:gd name="connsiteX338" fmla="*/ 2001420 w 2429141"/>
              <a:gd name="connsiteY338" fmla="*/ 228312 h 1315008"/>
              <a:gd name="connsiteX339" fmla="*/ 2015136 w 2429141"/>
              <a:gd name="connsiteY339" fmla="*/ 214596 h 1315008"/>
              <a:gd name="connsiteX340" fmla="*/ 1814994 w 2429141"/>
              <a:gd name="connsiteY340" fmla="*/ 214596 h 1315008"/>
              <a:gd name="connsiteX341" fmla="*/ 1828710 w 2429141"/>
              <a:gd name="connsiteY341" fmla="*/ 228312 h 1315008"/>
              <a:gd name="connsiteX342" fmla="*/ 1814994 w 2429141"/>
              <a:gd name="connsiteY342" fmla="*/ 242028 h 1315008"/>
              <a:gd name="connsiteX343" fmla="*/ 1801278 w 2429141"/>
              <a:gd name="connsiteY343" fmla="*/ 228312 h 1315008"/>
              <a:gd name="connsiteX344" fmla="*/ 1814994 w 2429141"/>
              <a:gd name="connsiteY344" fmla="*/ 214596 h 1315008"/>
              <a:gd name="connsiteX345" fmla="*/ 1614852 w 2429141"/>
              <a:gd name="connsiteY345" fmla="*/ 214596 h 1315008"/>
              <a:gd name="connsiteX346" fmla="*/ 1628568 w 2429141"/>
              <a:gd name="connsiteY346" fmla="*/ 228312 h 1315008"/>
              <a:gd name="connsiteX347" fmla="*/ 1614852 w 2429141"/>
              <a:gd name="connsiteY347" fmla="*/ 242028 h 1315008"/>
              <a:gd name="connsiteX348" fmla="*/ 1601136 w 2429141"/>
              <a:gd name="connsiteY348" fmla="*/ 228312 h 1315008"/>
              <a:gd name="connsiteX349" fmla="*/ 1614852 w 2429141"/>
              <a:gd name="connsiteY349" fmla="*/ 214596 h 1315008"/>
              <a:gd name="connsiteX350" fmla="*/ 1414710 w 2429141"/>
              <a:gd name="connsiteY350" fmla="*/ 214596 h 1315008"/>
              <a:gd name="connsiteX351" fmla="*/ 1428426 w 2429141"/>
              <a:gd name="connsiteY351" fmla="*/ 228312 h 1315008"/>
              <a:gd name="connsiteX352" fmla="*/ 1414710 w 2429141"/>
              <a:gd name="connsiteY352" fmla="*/ 242028 h 1315008"/>
              <a:gd name="connsiteX353" fmla="*/ 1400994 w 2429141"/>
              <a:gd name="connsiteY353" fmla="*/ 228312 h 1315008"/>
              <a:gd name="connsiteX354" fmla="*/ 1414710 w 2429141"/>
              <a:gd name="connsiteY354" fmla="*/ 214596 h 1315008"/>
              <a:gd name="connsiteX355" fmla="*/ 1214568 w 2429141"/>
              <a:gd name="connsiteY355" fmla="*/ 214596 h 1315008"/>
              <a:gd name="connsiteX356" fmla="*/ 1228284 w 2429141"/>
              <a:gd name="connsiteY356" fmla="*/ 228312 h 1315008"/>
              <a:gd name="connsiteX357" fmla="*/ 1214568 w 2429141"/>
              <a:gd name="connsiteY357" fmla="*/ 242028 h 1315008"/>
              <a:gd name="connsiteX358" fmla="*/ 1200852 w 2429141"/>
              <a:gd name="connsiteY358" fmla="*/ 228312 h 1315008"/>
              <a:gd name="connsiteX359" fmla="*/ 1214568 w 2429141"/>
              <a:gd name="connsiteY359" fmla="*/ 214596 h 1315008"/>
              <a:gd name="connsiteX360" fmla="*/ 1014426 w 2429141"/>
              <a:gd name="connsiteY360" fmla="*/ 214596 h 1315008"/>
              <a:gd name="connsiteX361" fmla="*/ 1028142 w 2429141"/>
              <a:gd name="connsiteY361" fmla="*/ 228312 h 1315008"/>
              <a:gd name="connsiteX362" fmla="*/ 1014426 w 2429141"/>
              <a:gd name="connsiteY362" fmla="*/ 242028 h 1315008"/>
              <a:gd name="connsiteX363" fmla="*/ 1000710 w 2429141"/>
              <a:gd name="connsiteY363" fmla="*/ 228312 h 1315008"/>
              <a:gd name="connsiteX364" fmla="*/ 1014426 w 2429141"/>
              <a:gd name="connsiteY364" fmla="*/ 214596 h 1315008"/>
              <a:gd name="connsiteX365" fmla="*/ 814284 w 2429141"/>
              <a:gd name="connsiteY365" fmla="*/ 214596 h 1315008"/>
              <a:gd name="connsiteX366" fmla="*/ 828000 w 2429141"/>
              <a:gd name="connsiteY366" fmla="*/ 228312 h 1315008"/>
              <a:gd name="connsiteX367" fmla="*/ 814284 w 2429141"/>
              <a:gd name="connsiteY367" fmla="*/ 242028 h 1315008"/>
              <a:gd name="connsiteX368" fmla="*/ 800568 w 2429141"/>
              <a:gd name="connsiteY368" fmla="*/ 228312 h 1315008"/>
              <a:gd name="connsiteX369" fmla="*/ 814284 w 2429141"/>
              <a:gd name="connsiteY369" fmla="*/ 214596 h 1315008"/>
              <a:gd name="connsiteX370" fmla="*/ 614142 w 2429141"/>
              <a:gd name="connsiteY370" fmla="*/ 214596 h 1315008"/>
              <a:gd name="connsiteX371" fmla="*/ 627858 w 2429141"/>
              <a:gd name="connsiteY371" fmla="*/ 228312 h 1315008"/>
              <a:gd name="connsiteX372" fmla="*/ 614142 w 2429141"/>
              <a:gd name="connsiteY372" fmla="*/ 242028 h 1315008"/>
              <a:gd name="connsiteX373" fmla="*/ 600426 w 2429141"/>
              <a:gd name="connsiteY373" fmla="*/ 228312 h 1315008"/>
              <a:gd name="connsiteX374" fmla="*/ 614142 w 2429141"/>
              <a:gd name="connsiteY374" fmla="*/ 214596 h 1315008"/>
              <a:gd name="connsiteX375" fmla="*/ 414000 w 2429141"/>
              <a:gd name="connsiteY375" fmla="*/ 214596 h 1315008"/>
              <a:gd name="connsiteX376" fmla="*/ 427716 w 2429141"/>
              <a:gd name="connsiteY376" fmla="*/ 228312 h 1315008"/>
              <a:gd name="connsiteX377" fmla="*/ 414000 w 2429141"/>
              <a:gd name="connsiteY377" fmla="*/ 242028 h 1315008"/>
              <a:gd name="connsiteX378" fmla="*/ 400284 w 2429141"/>
              <a:gd name="connsiteY378" fmla="*/ 228312 h 1315008"/>
              <a:gd name="connsiteX379" fmla="*/ 414000 w 2429141"/>
              <a:gd name="connsiteY379" fmla="*/ 214596 h 1315008"/>
              <a:gd name="connsiteX380" fmla="*/ 213858 w 2429141"/>
              <a:gd name="connsiteY380" fmla="*/ 214596 h 1315008"/>
              <a:gd name="connsiteX381" fmla="*/ 227574 w 2429141"/>
              <a:gd name="connsiteY381" fmla="*/ 228312 h 1315008"/>
              <a:gd name="connsiteX382" fmla="*/ 213858 w 2429141"/>
              <a:gd name="connsiteY382" fmla="*/ 242028 h 1315008"/>
              <a:gd name="connsiteX383" fmla="*/ 200142 w 2429141"/>
              <a:gd name="connsiteY383" fmla="*/ 228312 h 1315008"/>
              <a:gd name="connsiteX384" fmla="*/ 213858 w 2429141"/>
              <a:gd name="connsiteY384" fmla="*/ 214596 h 1315008"/>
              <a:gd name="connsiteX385" fmla="*/ 13716 w 2429141"/>
              <a:gd name="connsiteY385" fmla="*/ 214596 h 1315008"/>
              <a:gd name="connsiteX386" fmla="*/ 27432 w 2429141"/>
              <a:gd name="connsiteY386" fmla="*/ 228312 h 1315008"/>
              <a:gd name="connsiteX387" fmla="*/ 13716 w 2429141"/>
              <a:gd name="connsiteY387" fmla="*/ 242028 h 1315008"/>
              <a:gd name="connsiteX388" fmla="*/ 0 w 2429141"/>
              <a:gd name="connsiteY388" fmla="*/ 228312 h 1315008"/>
              <a:gd name="connsiteX389" fmla="*/ 13716 w 2429141"/>
              <a:gd name="connsiteY389" fmla="*/ 214596 h 1315008"/>
              <a:gd name="connsiteX390" fmla="*/ 2415425 w 2429141"/>
              <a:gd name="connsiteY390" fmla="*/ 0 h 1315008"/>
              <a:gd name="connsiteX391" fmla="*/ 2429141 w 2429141"/>
              <a:gd name="connsiteY391" fmla="*/ 13716 h 1315008"/>
              <a:gd name="connsiteX392" fmla="*/ 2415425 w 2429141"/>
              <a:gd name="connsiteY392" fmla="*/ 27432 h 1315008"/>
              <a:gd name="connsiteX393" fmla="*/ 2401709 w 2429141"/>
              <a:gd name="connsiteY393" fmla="*/ 13716 h 1315008"/>
              <a:gd name="connsiteX394" fmla="*/ 2415425 w 2429141"/>
              <a:gd name="connsiteY394" fmla="*/ 0 h 1315008"/>
              <a:gd name="connsiteX395" fmla="*/ 2215278 w 2429141"/>
              <a:gd name="connsiteY395" fmla="*/ 0 h 1315008"/>
              <a:gd name="connsiteX396" fmla="*/ 2228994 w 2429141"/>
              <a:gd name="connsiteY396" fmla="*/ 13716 h 1315008"/>
              <a:gd name="connsiteX397" fmla="*/ 2215278 w 2429141"/>
              <a:gd name="connsiteY397" fmla="*/ 27432 h 1315008"/>
              <a:gd name="connsiteX398" fmla="*/ 2201562 w 2429141"/>
              <a:gd name="connsiteY398" fmla="*/ 13716 h 1315008"/>
              <a:gd name="connsiteX399" fmla="*/ 2215278 w 2429141"/>
              <a:gd name="connsiteY399" fmla="*/ 0 h 1315008"/>
              <a:gd name="connsiteX400" fmla="*/ 2015136 w 2429141"/>
              <a:gd name="connsiteY400" fmla="*/ 0 h 1315008"/>
              <a:gd name="connsiteX401" fmla="*/ 2028852 w 2429141"/>
              <a:gd name="connsiteY401" fmla="*/ 13716 h 1315008"/>
              <a:gd name="connsiteX402" fmla="*/ 2015136 w 2429141"/>
              <a:gd name="connsiteY402" fmla="*/ 27432 h 1315008"/>
              <a:gd name="connsiteX403" fmla="*/ 2001420 w 2429141"/>
              <a:gd name="connsiteY403" fmla="*/ 13716 h 1315008"/>
              <a:gd name="connsiteX404" fmla="*/ 2015136 w 2429141"/>
              <a:gd name="connsiteY404" fmla="*/ 0 h 1315008"/>
              <a:gd name="connsiteX405" fmla="*/ 1814994 w 2429141"/>
              <a:gd name="connsiteY405" fmla="*/ 0 h 1315008"/>
              <a:gd name="connsiteX406" fmla="*/ 1828710 w 2429141"/>
              <a:gd name="connsiteY406" fmla="*/ 13716 h 1315008"/>
              <a:gd name="connsiteX407" fmla="*/ 1814994 w 2429141"/>
              <a:gd name="connsiteY407" fmla="*/ 27432 h 1315008"/>
              <a:gd name="connsiteX408" fmla="*/ 1801278 w 2429141"/>
              <a:gd name="connsiteY408" fmla="*/ 13716 h 1315008"/>
              <a:gd name="connsiteX409" fmla="*/ 1814994 w 2429141"/>
              <a:gd name="connsiteY409" fmla="*/ 0 h 1315008"/>
              <a:gd name="connsiteX410" fmla="*/ 1614852 w 2429141"/>
              <a:gd name="connsiteY410" fmla="*/ 0 h 1315008"/>
              <a:gd name="connsiteX411" fmla="*/ 1628568 w 2429141"/>
              <a:gd name="connsiteY411" fmla="*/ 13716 h 1315008"/>
              <a:gd name="connsiteX412" fmla="*/ 1614852 w 2429141"/>
              <a:gd name="connsiteY412" fmla="*/ 27432 h 1315008"/>
              <a:gd name="connsiteX413" fmla="*/ 1601136 w 2429141"/>
              <a:gd name="connsiteY413" fmla="*/ 13716 h 1315008"/>
              <a:gd name="connsiteX414" fmla="*/ 1614852 w 2429141"/>
              <a:gd name="connsiteY414" fmla="*/ 0 h 1315008"/>
              <a:gd name="connsiteX415" fmla="*/ 1414710 w 2429141"/>
              <a:gd name="connsiteY415" fmla="*/ 0 h 1315008"/>
              <a:gd name="connsiteX416" fmla="*/ 1428426 w 2429141"/>
              <a:gd name="connsiteY416" fmla="*/ 13716 h 1315008"/>
              <a:gd name="connsiteX417" fmla="*/ 1414710 w 2429141"/>
              <a:gd name="connsiteY417" fmla="*/ 27432 h 1315008"/>
              <a:gd name="connsiteX418" fmla="*/ 1400994 w 2429141"/>
              <a:gd name="connsiteY418" fmla="*/ 13716 h 1315008"/>
              <a:gd name="connsiteX419" fmla="*/ 1414710 w 2429141"/>
              <a:gd name="connsiteY419" fmla="*/ 0 h 1315008"/>
              <a:gd name="connsiteX420" fmla="*/ 1214568 w 2429141"/>
              <a:gd name="connsiteY420" fmla="*/ 0 h 1315008"/>
              <a:gd name="connsiteX421" fmla="*/ 1228284 w 2429141"/>
              <a:gd name="connsiteY421" fmla="*/ 13716 h 1315008"/>
              <a:gd name="connsiteX422" fmla="*/ 1214568 w 2429141"/>
              <a:gd name="connsiteY422" fmla="*/ 27432 h 1315008"/>
              <a:gd name="connsiteX423" fmla="*/ 1200852 w 2429141"/>
              <a:gd name="connsiteY423" fmla="*/ 13716 h 1315008"/>
              <a:gd name="connsiteX424" fmla="*/ 1214568 w 2429141"/>
              <a:gd name="connsiteY424" fmla="*/ 0 h 1315008"/>
              <a:gd name="connsiteX425" fmla="*/ 1014426 w 2429141"/>
              <a:gd name="connsiteY425" fmla="*/ 0 h 1315008"/>
              <a:gd name="connsiteX426" fmla="*/ 1028142 w 2429141"/>
              <a:gd name="connsiteY426" fmla="*/ 13716 h 1315008"/>
              <a:gd name="connsiteX427" fmla="*/ 1014426 w 2429141"/>
              <a:gd name="connsiteY427" fmla="*/ 27432 h 1315008"/>
              <a:gd name="connsiteX428" fmla="*/ 1000710 w 2429141"/>
              <a:gd name="connsiteY428" fmla="*/ 13716 h 1315008"/>
              <a:gd name="connsiteX429" fmla="*/ 1014426 w 2429141"/>
              <a:gd name="connsiteY429" fmla="*/ 0 h 1315008"/>
              <a:gd name="connsiteX430" fmla="*/ 814284 w 2429141"/>
              <a:gd name="connsiteY430" fmla="*/ 0 h 1315008"/>
              <a:gd name="connsiteX431" fmla="*/ 828000 w 2429141"/>
              <a:gd name="connsiteY431" fmla="*/ 13716 h 1315008"/>
              <a:gd name="connsiteX432" fmla="*/ 814284 w 2429141"/>
              <a:gd name="connsiteY432" fmla="*/ 27432 h 1315008"/>
              <a:gd name="connsiteX433" fmla="*/ 800568 w 2429141"/>
              <a:gd name="connsiteY433" fmla="*/ 13716 h 1315008"/>
              <a:gd name="connsiteX434" fmla="*/ 814284 w 2429141"/>
              <a:gd name="connsiteY434" fmla="*/ 0 h 1315008"/>
              <a:gd name="connsiteX435" fmla="*/ 614142 w 2429141"/>
              <a:gd name="connsiteY435" fmla="*/ 0 h 1315008"/>
              <a:gd name="connsiteX436" fmla="*/ 627858 w 2429141"/>
              <a:gd name="connsiteY436" fmla="*/ 13716 h 1315008"/>
              <a:gd name="connsiteX437" fmla="*/ 614142 w 2429141"/>
              <a:gd name="connsiteY437" fmla="*/ 27432 h 1315008"/>
              <a:gd name="connsiteX438" fmla="*/ 600426 w 2429141"/>
              <a:gd name="connsiteY438" fmla="*/ 13716 h 1315008"/>
              <a:gd name="connsiteX439" fmla="*/ 614142 w 2429141"/>
              <a:gd name="connsiteY439" fmla="*/ 0 h 1315008"/>
              <a:gd name="connsiteX440" fmla="*/ 414000 w 2429141"/>
              <a:gd name="connsiteY440" fmla="*/ 0 h 1315008"/>
              <a:gd name="connsiteX441" fmla="*/ 427716 w 2429141"/>
              <a:gd name="connsiteY441" fmla="*/ 13716 h 1315008"/>
              <a:gd name="connsiteX442" fmla="*/ 414000 w 2429141"/>
              <a:gd name="connsiteY442" fmla="*/ 27432 h 1315008"/>
              <a:gd name="connsiteX443" fmla="*/ 400284 w 2429141"/>
              <a:gd name="connsiteY443" fmla="*/ 13716 h 1315008"/>
              <a:gd name="connsiteX444" fmla="*/ 414000 w 2429141"/>
              <a:gd name="connsiteY444" fmla="*/ 0 h 1315008"/>
              <a:gd name="connsiteX445" fmla="*/ 213858 w 2429141"/>
              <a:gd name="connsiteY445" fmla="*/ 0 h 1315008"/>
              <a:gd name="connsiteX446" fmla="*/ 227574 w 2429141"/>
              <a:gd name="connsiteY446" fmla="*/ 13716 h 1315008"/>
              <a:gd name="connsiteX447" fmla="*/ 213858 w 2429141"/>
              <a:gd name="connsiteY447" fmla="*/ 27432 h 1315008"/>
              <a:gd name="connsiteX448" fmla="*/ 200142 w 2429141"/>
              <a:gd name="connsiteY448" fmla="*/ 13716 h 1315008"/>
              <a:gd name="connsiteX449" fmla="*/ 213858 w 2429141"/>
              <a:gd name="connsiteY449" fmla="*/ 0 h 1315008"/>
              <a:gd name="connsiteX450" fmla="*/ 13716 w 2429141"/>
              <a:gd name="connsiteY450" fmla="*/ 0 h 1315008"/>
              <a:gd name="connsiteX451" fmla="*/ 27432 w 2429141"/>
              <a:gd name="connsiteY451" fmla="*/ 13716 h 1315008"/>
              <a:gd name="connsiteX452" fmla="*/ 13716 w 2429141"/>
              <a:gd name="connsiteY452" fmla="*/ 27432 h 1315008"/>
              <a:gd name="connsiteX453" fmla="*/ 0 w 2429141"/>
              <a:gd name="connsiteY453" fmla="*/ 13716 h 1315008"/>
              <a:gd name="connsiteX454" fmla="*/ 13716 w 2429141"/>
              <a:gd name="connsiteY454" fmla="*/ 0 h 131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Lst>
            <a:rect l="l" t="t" r="r" b="b"/>
            <a:pathLst>
              <a:path w="2429141" h="1315008">
                <a:moveTo>
                  <a:pt x="2415425" y="1287576"/>
                </a:moveTo>
                <a:cubicBezTo>
                  <a:pt x="2423000" y="1287576"/>
                  <a:pt x="2429141" y="1293717"/>
                  <a:pt x="2429141" y="1301292"/>
                </a:cubicBezTo>
                <a:cubicBezTo>
                  <a:pt x="2429141" y="1308867"/>
                  <a:pt x="2423000" y="1315008"/>
                  <a:pt x="2415425" y="1315008"/>
                </a:cubicBezTo>
                <a:cubicBezTo>
                  <a:pt x="2407850" y="1315008"/>
                  <a:pt x="2401709" y="1308867"/>
                  <a:pt x="2401709" y="1301292"/>
                </a:cubicBezTo>
                <a:cubicBezTo>
                  <a:pt x="2401709" y="1293717"/>
                  <a:pt x="2407850" y="1287576"/>
                  <a:pt x="2415425" y="1287576"/>
                </a:cubicBezTo>
                <a:close/>
                <a:moveTo>
                  <a:pt x="2215278" y="1287576"/>
                </a:moveTo>
                <a:cubicBezTo>
                  <a:pt x="2222853" y="1287576"/>
                  <a:pt x="2228994" y="1293717"/>
                  <a:pt x="2228994" y="1301292"/>
                </a:cubicBezTo>
                <a:cubicBezTo>
                  <a:pt x="2228994" y="1308867"/>
                  <a:pt x="2222853" y="1315008"/>
                  <a:pt x="2215278" y="1315008"/>
                </a:cubicBezTo>
                <a:cubicBezTo>
                  <a:pt x="2207703" y="1315008"/>
                  <a:pt x="2201562" y="1308867"/>
                  <a:pt x="2201562" y="1301292"/>
                </a:cubicBezTo>
                <a:cubicBezTo>
                  <a:pt x="2201562" y="1293717"/>
                  <a:pt x="2207703" y="1287576"/>
                  <a:pt x="2215278" y="1287576"/>
                </a:cubicBezTo>
                <a:close/>
                <a:moveTo>
                  <a:pt x="2015136" y="1287576"/>
                </a:moveTo>
                <a:cubicBezTo>
                  <a:pt x="2022711" y="1287576"/>
                  <a:pt x="2028852" y="1293717"/>
                  <a:pt x="2028852" y="1301292"/>
                </a:cubicBezTo>
                <a:cubicBezTo>
                  <a:pt x="2028852" y="1308867"/>
                  <a:pt x="2022711" y="1315008"/>
                  <a:pt x="2015136" y="1315008"/>
                </a:cubicBezTo>
                <a:cubicBezTo>
                  <a:pt x="2007561" y="1315008"/>
                  <a:pt x="2001420" y="1308867"/>
                  <a:pt x="2001420" y="1301292"/>
                </a:cubicBezTo>
                <a:cubicBezTo>
                  <a:pt x="2001420" y="1293717"/>
                  <a:pt x="2007561" y="1287576"/>
                  <a:pt x="2015136" y="1287576"/>
                </a:cubicBezTo>
                <a:close/>
                <a:moveTo>
                  <a:pt x="1814994" y="1287576"/>
                </a:moveTo>
                <a:cubicBezTo>
                  <a:pt x="1822569" y="1287576"/>
                  <a:pt x="1828710" y="1293717"/>
                  <a:pt x="1828710" y="1301292"/>
                </a:cubicBezTo>
                <a:cubicBezTo>
                  <a:pt x="1828710" y="1308867"/>
                  <a:pt x="1822569" y="1315008"/>
                  <a:pt x="1814994" y="1315008"/>
                </a:cubicBezTo>
                <a:cubicBezTo>
                  <a:pt x="1807419" y="1315008"/>
                  <a:pt x="1801278" y="1308867"/>
                  <a:pt x="1801278" y="1301292"/>
                </a:cubicBezTo>
                <a:cubicBezTo>
                  <a:pt x="1801278" y="1293717"/>
                  <a:pt x="1807419" y="1287576"/>
                  <a:pt x="1814994" y="1287576"/>
                </a:cubicBezTo>
                <a:close/>
                <a:moveTo>
                  <a:pt x="1614852" y="1287576"/>
                </a:moveTo>
                <a:cubicBezTo>
                  <a:pt x="1622427" y="1287576"/>
                  <a:pt x="1628568" y="1293717"/>
                  <a:pt x="1628568" y="1301292"/>
                </a:cubicBezTo>
                <a:cubicBezTo>
                  <a:pt x="1628568" y="1308867"/>
                  <a:pt x="1622427" y="1315008"/>
                  <a:pt x="1614852" y="1315008"/>
                </a:cubicBezTo>
                <a:cubicBezTo>
                  <a:pt x="1607277" y="1315008"/>
                  <a:pt x="1601136" y="1308867"/>
                  <a:pt x="1601136" y="1301292"/>
                </a:cubicBezTo>
                <a:cubicBezTo>
                  <a:pt x="1601136" y="1293717"/>
                  <a:pt x="1607277" y="1287576"/>
                  <a:pt x="1614852" y="1287576"/>
                </a:cubicBezTo>
                <a:close/>
                <a:moveTo>
                  <a:pt x="1414710" y="1287576"/>
                </a:moveTo>
                <a:cubicBezTo>
                  <a:pt x="1422285" y="1287576"/>
                  <a:pt x="1428426" y="1293717"/>
                  <a:pt x="1428426" y="1301292"/>
                </a:cubicBezTo>
                <a:cubicBezTo>
                  <a:pt x="1428426" y="1308867"/>
                  <a:pt x="1422285" y="1315008"/>
                  <a:pt x="1414710" y="1315008"/>
                </a:cubicBezTo>
                <a:cubicBezTo>
                  <a:pt x="1407135" y="1315008"/>
                  <a:pt x="1400994" y="1308867"/>
                  <a:pt x="1400994" y="1301292"/>
                </a:cubicBezTo>
                <a:cubicBezTo>
                  <a:pt x="1400994" y="1293717"/>
                  <a:pt x="1407135" y="1287576"/>
                  <a:pt x="1414710" y="1287576"/>
                </a:cubicBezTo>
                <a:close/>
                <a:moveTo>
                  <a:pt x="1214568" y="1287576"/>
                </a:moveTo>
                <a:cubicBezTo>
                  <a:pt x="1222143" y="1287576"/>
                  <a:pt x="1228284" y="1293717"/>
                  <a:pt x="1228284" y="1301292"/>
                </a:cubicBezTo>
                <a:cubicBezTo>
                  <a:pt x="1228284" y="1308867"/>
                  <a:pt x="1222143" y="1315008"/>
                  <a:pt x="1214568" y="1315008"/>
                </a:cubicBezTo>
                <a:cubicBezTo>
                  <a:pt x="1206993" y="1315008"/>
                  <a:pt x="1200852" y="1308867"/>
                  <a:pt x="1200852" y="1301292"/>
                </a:cubicBezTo>
                <a:cubicBezTo>
                  <a:pt x="1200852" y="1293717"/>
                  <a:pt x="1206993" y="1287576"/>
                  <a:pt x="1214568" y="1287576"/>
                </a:cubicBezTo>
                <a:close/>
                <a:moveTo>
                  <a:pt x="1014426" y="1287576"/>
                </a:moveTo>
                <a:cubicBezTo>
                  <a:pt x="1022001" y="1287576"/>
                  <a:pt x="1028142" y="1293717"/>
                  <a:pt x="1028142" y="1301292"/>
                </a:cubicBezTo>
                <a:cubicBezTo>
                  <a:pt x="1028142" y="1308867"/>
                  <a:pt x="1022001" y="1315008"/>
                  <a:pt x="1014426" y="1315008"/>
                </a:cubicBezTo>
                <a:cubicBezTo>
                  <a:pt x="1006851" y="1315008"/>
                  <a:pt x="1000710" y="1308867"/>
                  <a:pt x="1000710" y="1301292"/>
                </a:cubicBezTo>
                <a:cubicBezTo>
                  <a:pt x="1000710" y="1293717"/>
                  <a:pt x="1006851" y="1287576"/>
                  <a:pt x="1014426" y="1287576"/>
                </a:cubicBezTo>
                <a:close/>
                <a:moveTo>
                  <a:pt x="814284" y="1287576"/>
                </a:moveTo>
                <a:cubicBezTo>
                  <a:pt x="821859" y="1287576"/>
                  <a:pt x="828000" y="1293717"/>
                  <a:pt x="828000" y="1301292"/>
                </a:cubicBezTo>
                <a:cubicBezTo>
                  <a:pt x="828000" y="1308867"/>
                  <a:pt x="821859" y="1315008"/>
                  <a:pt x="814284" y="1315008"/>
                </a:cubicBezTo>
                <a:cubicBezTo>
                  <a:pt x="806709" y="1315008"/>
                  <a:pt x="800568" y="1308867"/>
                  <a:pt x="800568" y="1301292"/>
                </a:cubicBezTo>
                <a:cubicBezTo>
                  <a:pt x="800568" y="1293717"/>
                  <a:pt x="806709" y="1287576"/>
                  <a:pt x="814284" y="1287576"/>
                </a:cubicBezTo>
                <a:close/>
                <a:moveTo>
                  <a:pt x="614142" y="1287576"/>
                </a:moveTo>
                <a:cubicBezTo>
                  <a:pt x="621717" y="1287576"/>
                  <a:pt x="627858" y="1293717"/>
                  <a:pt x="627858" y="1301292"/>
                </a:cubicBezTo>
                <a:cubicBezTo>
                  <a:pt x="627858" y="1308867"/>
                  <a:pt x="621717" y="1315008"/>
                  <a:pt x="614142" y="1315008"/>
                </a:cubicBezTo>
                <a:cubicBezTo>
                  <a:pt x="606567" y="1315008"/>
                  <a:pt x="600426" y="1308867"/>
                  <a:pt x="600426" y="1301292"/>
                </a:cubicBezTo>
                <a:cubicBezTo>
                  <a:pt x="600426" y="1293717"/>
                  <a:pt x="606567" y="1287576"/>
                  <a:pt x="614142" y="1287576"/>
                </a:cubicBezTo>
                <a:close/>
                <a:moveTo>
                  <a:pt x="414000" y="1287576"/>
                </a:moveTo>
                <a:cubicBezTo>
                  <a:pt x="421575" y="1287576"/>
                  <a:pt x="427716" y="1293717"/>
                  <a:pt x="427716" y="1301292"/>
                </a:cubicBezTo>
                <a:cubicBezTo>
                  <a:pt x="427716" y="1308867"/>
                  <a:pt x="421575" y="1315008"/>
                  <a:pt x="414000" y="1315008"/>
                </a:cubicBezTo>
                <a:cubicBezTo>
                  <a:pt x="406425" y="1315008"/>
                  <a:pt x="400284" y="1308867"/>
                  <a:pt x="400284" y="1301292"/>
                </a:cubicBezTo>
                <a:cubicBezTo>
                  <a:pt x="400284" y="1293717"/>
                  <a:pt x="406425" y="1287576"/>
                  <a:pt x="414000" y="1287576"/>
                </a:cubicBezTo>
                <a:close/>
                <a:moveTo>
                  <a:pt x="213858" y="1287576"/>
                </a:moveTo>
                <a:cubicBezTo>
                  <a:pt x="221433" y="1287576"/>
                  <a:pt x="227574" y="1293717"/>
                  <a:pt x="227574" y="1301292"/>
                </a:cubicBezTo>
                <a:cubicBezTo>
                  <a:pt x="227574" y="1308867"/>
                  <a:pt x="221433" y="1315008"/>
                  <a:pt x="213858" y="1315008"/>
                </a:cubicBezTo>
                <a:cubicBezTo>
                  <a:pt x="206283" y="1315008"/>
                  <a:pt x="200142" y="1308867"/>
                  <a:pt x="200142" y="1301292"/>
                </a:cubicBezTo>
                <a:cubicBezTo>
                  <a:pt x="200142" y="1293717"/>
                  <a:pt x="206283" y="1287576"/>
                  <a:pt x="213858" y="1287576"/>
                </a:cubicBezTo>
                <a:close/>
                <a:moveTo>
                  <a:pt x="13716" y="1287576"/>
                </a:moveTo>
                <a:cubicBezTo>
                  <a:pt x="21291" y="1287576"/>
                  <a:pt x="27432" y="1293717"/>
                  <a:pt x="27432" y="1301292"/>
                </a:cubicBezTo>
                <a:cubicBezTo>
                  <a:pt x="27432" y="1308867"/>
                  <a:pt x="21291" y="1315008"/>
                  <a:pt x="13716" y="1315008"/>
                </a:cubicBezTo>
                <a:cubicBezTo>
                  <a:pt x="6141" y="1315008"/>
                  <a:pt x="0" y="1308867"/>
                  <a:pt x="0" y="1301292"/>
                </a:cubicBezTo>
                <a:cubicBezTo>
                  <a:pt x="0" y="1293717"/>
                  <a:pt x="6141" y="1287576"/>
                  <a:pt x="13716" y="1287576"/>
                </a:cubicBezTo>
                <a:close/>
                <a:moveTo>
                  <a:pt x="2415425" y="1072980"/>
                </a:moveTo>
                <a:cubicBezTo>
                  <a:pt x="2423000" y="1072980"/>
                  <a:pt x="2429141" y="1079121"/>
                  <a:pt x="2429141" y="1086696"/>
                </a:cubicBezTo>
                <a:cubicBezTo>
                  <a:pt x="2429141" y="1094271"/>
                  <a:pt x="2423000" y="1100412"/>
                  <a:pt x="2415425" y="1100412"/>
                </a:cubicBezTo>
                <a:cubicBezTo>
                  <a:pt x="2407850" y="1100412"/>
                  <a:pt x="2401709" y="1094271"/>
                  <a:pt x="2401709" y="1086696"/>
                </a:cubicBezTo>
                <a:cubicBezTo>
                  <a:pt x="2401709" y="1079121"/>
                  <a:pt x="2407850" y="1072980"/>
                  <a:pt x="2415425" y="1072980"/>
                </a:cubicBezTo>
                <a:close/>
                <a:moveTo>
                  <a:pt x="2215278" y="1072980"/>
                </a:moveTo>
                <a:cubicBezTo>
                  <a:pt x="2222853" y="1072980"/>
                  <a:pt x="2228994" y="1079121"/>
                  <a:pt x="2228994" y="1086696"/>
                </a:cubicBezTo>
                <a:cubicBezTo>
                  <a:pt x="2228994" y="1094271"/>
                  <a:pt x="2222853" y="1100412"/>
                  <a:pt x="2215278" y="1100412"/>
                </a:cubicBezTo>
                <a:cubicBezTo>
                  <a:pt x="2207703" y="1100412"/>
                  <a:pt x="2201562" y="1094271"/>
                  <a:pt x="2201562" y="1086696"/>
                </a:cubicBezTo>
                <a:cubicBezTo>
                  <a:pt x="2201562" y="1079121"/>
                  <a:pt x="2207703" y="1072980"/>
                  <a:pt x="2215278" y="1072980"/>
                </a:cubicBezTo>
                <a:close/>
                <a:moveTo>
                  <a:pt x="2015136" y="1072980"/>
                </a:moveTo>
                <a:cubicBezTo>
                  <a:pt x="2022711" y="1072980"/>
                  <a:pt x="2028852" y="1079121"/>
                  <a:pt x="2028852" y="1086696"/>
                </a:cubicBezTo>
                <a:cubicBezTo>
                  <a:pt x="2028852" y="1094271"/>
                  <a:pt x="2022711" y="1100412"/>
                  <a:pt x="2015136" y="1100412"/>
                </a:cubicBezTo>
                <a:cubicBezTo>
                  <a:pt x="2007561" y="1100412"/>
                  <a:pt x="2001420" y="1094271"/>
                  <a:pt x="2001420" y="1086696"/>
                </a:cubicBezTo>
                <a:cubicBezTo>
                  <a:pt x="2001420" y="1079121"/>
                  <a:pt x="2007561" y="1072980"/>
                  <a:pt x="2015136" y="1072980"/>
                </a:cubicBezTo>
                <a:close/>
                <a:moveTo>
                  <a:pt x="1814994" y="1072980"/>
                </a:moveTo>
                <a:cubicBezTo>
                  <a:pt x="1822569" y="1072980"/>
                  <a:pt x="1828710" y="1079121"/>
                  <a:pt x="1828710" y="1086696"/>
                </a:cubicBezTo>
                <a:cubicBezTo>
                  <a:pt x="1828710" y="1094271"/>
                  <a:pt x="1822569" y="1100412"/>
                  <a:pt x="1814994" y="1100412"/>
                </a:cubicBezTo>
                <a:cubicBezTo>
                  <a:pt x="1807419" y="1100412"/>
                  <a:pt x="1801278" y="1094271"/>
                  <a:pt x="1801278" y="1086696"/>
                </a:cubicBezTo>
                <a:cubicBezTo>
                  <a:pt x="1801278" y="1079121"/>
                  <a:pt x="1807419" y="1072980"/>
                  <a:pt x="1814994" y="1072980"/>
                </a:cubicBezTo>
                <a:close/>
                <a:moveTo>
                  <a:pt x="1614852" y="1072980"/>
                </a:moveTo>
                <a:cubicBezTo>
                  <a:pt x="1622427" y="1072980"/>
                  <a:pt x="1628568" y="1079121"/>
                  <a:pt x="1628568" y="1086696"/>
                </a:cubicBezTo>
                <a:cubicBezTo>
                  <a:pt x="1628568" y="1094271"/>
                  <a:pt x="1622427" y="1100412"/>
                  <a:pt x="1614852" y="1100412"/>
                </a:cubicBezTo>
                <a:cubicBezTo>
                  <a:pt x="1607277" y="1100412"/>
                  <a:pt x="1601136" y="1094271"/>
                  <a:pt x="1601136" y="1086696"/>
                </a:cubicBezTo>
                <a:cubicBezTo>
                  <a:pt x="1601136" y="1079121"/>
                  <a:pt x="1607277" y="1072980"/>
                  <a:pt x="1614852" y="1072980"/>
                </a:cubicBezTo>
                <a:close/>
                <a:moveTo>
                  <a:pt x="1414710" y="1072980"/>
                </a:moveTo>
                <a:cubicBezTo>
                  <a:pt x="1422285" y="1072980"/>
                  <a:pt x="1428426" y="1079121"/>
                  <a:pt x="1428426" y="1086696"/>
                </a:cubicBezTo>
                <a:cubicBezTo>
                  <a:pt x="1428426" y="1094271"/>
                  <a:pt x="1422285" y="1100412"/>
                  <a:pt x="1414710" y="1100412"/>
                </a:cubicBezTo>
                <a:cubicBezTo>
                  <a:pt x="1407135" y="1100412"/>
                  <a:pt x="1400994" y="1094271"/>
                  <a:pt x="1400994" y="1086696"/>
                </a:cubicBezTo>
                <a:cubicBezTo>
                  <a:pt x="1400994" y="1079121"/>
                  <a:pt x="1407135" y="1072980"/>
                  <a:pt x="1414710" y="1072980"/>
                </a:cubicBezTo>
                <a:close/>
                <a:moveTo>
                  <a:pt x="1214568" y="1072980"/>
                </a:moveTo>
                <a:cubicBezTo>
                  <a:pt x="1222143" y="1072980"/>
                  <a:pt x="1228284" y="1079121"/>
                  <a:pt x="1228284" y="1086696"/>
                </a:cubicBezTo>
                <a:cubicBezTo>
                  <a:pt x="1228284" y="1094271"/>
                  <a:pt x="1222143" y="1100412"/>
                  <a:pt x="1214568" y="1100412"/>
                </a:cubicBezTo>
                <a:cubicBezTo>
                  <a:pt x="1206993" y="1100412"/>
                  <a:pt x="1200852" y="1094271"/>
                  <a:pt x="1200852" y="1086696"/>
                </a:cubicBezTo>
                <a:cubicBezTo>
                  <a:pt x="1200852" y="1079121"/>
                  <a:pt x="1206993" y="1072980"/>
                  <a:pt x="1214568" y="1072980"/>
                </a:cubicBezTo>
                <a:close/>
                <a:moveTo>
                  <a:pt x="1014426" y="1072980"/>
                </a:moveTo>
                <a:cubicBezTo>
                  <a:pt x="1022001" y="1072980"/>
                  <a:pt x="1028142" y="1079121"/>
                  <a:pt x="1028142" y="1086696"/>
                </a:cubicBezTo>
                <a:cubicBezTo>
                  <a:pt x="1028142" y="1094271"/>
                  <a:pt x="1022001" y="1100412"/>
                  <a:pt x="1014426" y="1100412"/>
                </a:cubicBezTo>
                <a:cubicBezTo>
                  <a:pt x="1006851" y="1100412"/>
                  <a:pt x="1000710" y="1094271"/>
                  <a:pt x="1000710" y="1086696"/>
                </a:cubicBezTo>
                <a:cubicBezTo>
                  <a:pt x="1000710" y="1079121"/>
                  <a:pt x="1006851" y="1072980"/>
                  <a:pt x="1014426" y="1072980"/>
                </a:cubicBezTo>
                <a:close/>
                <a:moveTo>
                  <a:pt x="814284" y="1072980"/>
                </a:moveTo>
                <a:cubicBezTo>
                  <a:pt x="821859" y="1072980"/>
                  <a:pt x="828000" y="1079121"/>
                  <a:pt x="828000" y="1086696"/>
                </a:cubicBezTo>
                <a:cubicBezTo>
                  <a:pt x="828000" y="1094271"/>
                  <a:pt x="821859" y="1100412"/>
                  <a:pt x="814284" y="1100412"/>
                </a:cubicBezTo>
                <a:cubicBezTo>
                  <a:pt x="806709" y="1100412"/>
                  <a:pt x="800568" y="1094271"/>
                  <a:pt x="800568" y="1086696"/>
                </a:cubicBezTo>
                <a:cubicBezTo>
                  <a:pt x="800568" y="1079121"/>
                  <a:pt x="806709" y="1072980"/>
                  <a:pt x="814284" y="1072980"/>
                </a:cubicBezTo>
                <a:close/>
                <a:moveTo>
                  <a:pt x="614142" y="1072980"/>
                </a:moveTo>
                <a:cubicBezTo>
                  <a:pt x="621717" y="1072980"/>
                  <a:pt x="627858" y="1079121"/>
                  <a:pt x="627858" y="1086696"/>
                </a:cubicBezTo>
                <a:cubicBezTo>
                  <a:pt x="627858" y="1094271"/>
                  <a:pt x="621717" y="1100412"/>
                  <a:pt x="614142" y="1100412"/>
                </a:cubicBezTo>
                <a:cubicBezTo>
                  <a:pt x="606567" y="1100412"/>
                  <a:pt x="600426" y="1094271"/>
                  <a:pt x="600426" y="1086696"/>
                </a:cubicBezTo>
                <a:cubicBezTo>
                  <a:pt x="600426" y="1079121"/>
                  <a:pt x="606567" y="1072980"/>
                  <a:pt x="614142" y="1072980"/>
                </a:cubicBezTo>
                <a:close/>
                <a:moveTo>
                  <a:pt x="414000" y="1072980"/>
                </a:moveTo>
                <a:cubicBezTo>
                  <a:pt x="421575" y="1072980"/>
                  <a:pt x="427716" y="1079121"/>
                  <a:pt x="427716" y="1086696"/>
                </a:cubicBezTo>
                <a:cubicBezTo>
                  <a:pt x="427716" y="1094271"/>
                  <a:pt x="421575" y="1100412"/>
                  <a:pt x="414000" y="1100412"/>
                </a:cubicBezTo>
                <a:cubicBezTo>
                  <a:pt x="406425" y="1100412"/>
                  <a:pt x="400284" y="1094271"/>
                  <a:pt x="400284" y="1086696"/>
                </a:cubicBezTo>
                <a:cubicBezTo>
                  <a:pt x="400284" y="1079121"/>
                  <a:pt x="406425" y="1072980"/>
                  <a:pt x="414000" y="1072980"/>
                </a:cubicBezTo>
                <a:close/>
                <a:moveTo>
                  <a:pt x="213858" y="1072980"/>
                </a:moveTo>
                <a:cubicBezTo>
                  <a:pt x="221433" y="1072980"/>
                  <a:pt x="227574" y="1079121"/>
                  <a:pt x="227574" y="1086696"/>
                </a:cubicBezTo>
                <a:cubicBezTo>
                  <a:pt x="227574" y="1094271"/>
                  <a:pt x="221433" y="1100412"/>
                  <a:pt x="213858" y="1100412"/>
                </a:cubicBezTo>
                <a:cubicBezTo>
                  <a:pt x="206283" y="1100412"/>
                  <a:pt x="200142" y="1094271"/>
                  <a:pt x="200142" y="1086696"/>
                </a:cubicBezTo>
                <a:cubicBezTo>
                  <a:pt x="200142" y="1079121"/>
                  <a:pt x="206283" y="1072980"/>
                  <a:pt x="213858" y="1072980"/>
                </a:cubicBezTo>
                <a:close/>
                <a:moveTo>
                  <a:pt x="13716" y="1072980"/>
                </a:moveTo>
                <a:cubicBezTo>
                  <a:pt x="21291" y="1072980"/>
                  <a:pt x="27432" y="1079121"/>
                  <a:pt x="27432" y="1086696"/>
                </a:cubicBezTo>
                <a:cubicBezTo>
                  <a:pt x="27432" y="1094271"/>
                  <a:pt x="21291" y="1100412"/>
                  <a:pt x="13716" y="1100412"/>
                </a:cubicBezTo>
                <a:cubicBezTo>
                  <a:pt x="6141" y="1100412"/>
                  <a:pt x="0" y="1094271"/>
                  <a:pt x="0" y="1086696"/>
                </a:cubicBezTo>
                <a:cubicBezTo>
                  <a:pt x="0" y="1079121"/>
                  <a:pt x="6141" y="1072980"/>
                  <a:pt x="13716" y="1072980"/>
                </a:cubicBezTo>
                <a:close/>
                <a:moveTo>
                  <a:pt x="2415425" y="858384"/>
                </a:moveTo>
                <a:cubicBezTo>
                  <a:pt x="2423000" y="858384"/>
                  <a:pt x="2429141" y="864525"/>
                  <a:pt x="2429141" y="872100"/>
                </a:cubicBezTo>
                <a:cubicBezTo>
                  <a:pt x="2429141" y="879675"/>
                  <a:pt x="2423000" y="885816"/>
                  <a:pt x="2415425" y="885816"/>
                </a:cubicBezTo>
                <a:cubicBezTo>
                  <a:pt x="2407850" y="885816"/>
                  <a:pt x="2401709" y="879675"/>
                  <a:pt x="2401709" y="872100"/>
                </a:cubicBezTo>
                <a:cubicBezTo>
                  <a:pt x="2401709" y="864525"/>
                  <a:pt x="2407850" y="858384"/>
                  <a:pt x="2415425" y="858384"/>
                </a:cubicBezTo>
                <a:close/>
                <a:moveTo>
                  <a:pt x="2215278" y="858384"/>
                </a:moveTo>
                <a:cubicBezTo>
                  <a:pt x="2222853" y="858384"/>
                  <a:pt x="2228994" y="864525"/>
                  <a:pt x="2228994" y="872100"/>
                </a:cubicBezTo>
                <a:cubicBezTo>
                  <a:pt x="2228994" y="879675"/>
                  <a:pt x="2222853" y="885816"/>
                  <a:pt x="2215278" y="885816"/>
                </a:cubicBezTo>
                <a:cubicBezTo>
                  <a:pt x="2207703" y="885816"/>
                  <a:pt x="2201562" y="879675"/>
                  <a:pt x="2201562" y="872100"/>
                </a:cubicBezTo>
                <a:cubicBezTo>
                  <a:pt x="2201562" y="864525"/>
                  <a:pt x="2207703" y="858384"/>
                  <a:pt x="2215278" y="858384"/>
                </a:cubicBezTo>
                <a:close/>
                <a:moveTo>
                  <a:pt x="2015136" y="858384"/>
                </a:moveTo>
                <a:cubicBezTo>
                  <a:pt x="2022711" y="858384"/>
                  <a:pt x="2028852" y="864525"/>
                  <a:pt x="2028852" y="872100"/>
                </a:cubicBezTo>
                <a:cubicBezTo>
                  <a:pt x="2028852" y="879675"/>
                  <a:pt x="2022711" y="885816"/>
                  <a:pt x="2015136" y="885816"/>
                </a:cubicBezTo>
                <a:cubicBezTo>
                  <a:pt x="2007561" y="885816"/>
                  <a:pt x="2001420" y="879675"/>
                  <a:pt x="2001420" y="872100"/>
                </a:cubicBezTo>
                <a:cubicBezTo>
                  <a:pt x="2001420" y="864525"/>
                  <a:pt x="2007561" y="858384"/>
                  <a:pt x="2015136" y="858384"/>
                </a:cubicBezTo>
                <a:close/>
                <a:moveTo>
                  <a:pt x="1814994" y="858384"/>
                </a:moveTo>
                <a:cubicBezTo>
                  <a:pt x="1822569" y="858384"/>
                  <a:pt x="1828710" y="864525"/>
                  <a:pt x="1828710" y="872100"/>
                </a:cubicBezTo>
                <a:cubicBezTo>
                  <a:pt x="1828710" y="879675"/>
                  <a:pt x="1822569" y="885816"/>
                  <a:pt x="1814994" y="885816"/>
                </a:cubicBezTo>
                <a:cubicBezTo>
                  <a:pt x="1807419" y="885816"/>
                  <a:pt x="1801278" y="879675"/>
                  <a:pt x="1801278" y="872100"/>
                </a:cubicBezTo>
                <a:cubicBezTo>
                  <a:pt x="1801278" y="864525"/>
                  <a:pt x="1807419" y="858384"/>
                  <a:pt x="1814994" y="858384"/>
                </a:cubicBezTo>
                <a:close/>
                <a:moveTo>
                  <a:pt x="1614852" y="858384"/>
                </a:moveTo>
                <a:cubicBezTo>
                  <a:pt x="1622427" y="858384"/>
                  <a:pt x="1628568" y="864525"/>
                  <a:pt x="1628568" y="872100"/>
                </a:cubicBezTo>
                <a:cubicBezTo>
                  <a:pt x="1628568" y="879675"/>
                  <a:pt x="1622427" y="885816"/>
                  <a:pt x="1614852" y="885816"/>
                </a:cubicBezTo>
                <a:cubicBezTo>
                  <a:pt x="1607277" y="885816"/>
                  <a:pt x="1601136" y="879675"/>
                  <a:pt x="1601136" y="872100"/>
                </a:cubicBezTo>
                <a:cubicBezTo>
                  <a:pt x="1601136" y="864525"/>
                  <a:pt x="1607277" y="858384"/>
                  <a:pt x="1614852" y="858384"/>
                </a:cubicBezTo>
                <a:close/>
                <a:moveTo>
                  <a:pt x="1414710" y="858384"/>
                </a:moveTo>
                <a:cubicBezTo>
                  <a:pt x="1422285" y="858384"/>
                  <a:pt x="1428426" y="864525"/>
                  <a:pt x="1428426" y="872100"/>
                </a:cubicBezTo>
                <a:cubicBezTo>
                  <a:pt x="1428426" y="879675"/>
                  <a:pt x="1422285" y="885816"/>
                  <a:pt x="1414710" y="885816"/>
                </a:cubicBezTo>
                <a:cubicBezTo>
                  <a:pt x="1407135" y="885816"/>
                  <a:pt x="1400994" y="879675"/>
                  <a:pt x="1400994" y="872100"/>
                </a:cubicBezTo>
                <a:cubicBezTo>
                  <a:pt x="1400994" y="864525"/>
                  <a:pt x="1407135" y="858384"/>
                  <a:pt x="1414710" y="858384"/>
                </a:cubicBezTo>
                <a:close/>
                <a:moveTo>
                  <a:pt x="1214568" y="858384"/>
                </a:moveTo>
                <a:cubicBezTo>
                  <a:pt x="1222143" y="858384"/>
                  <a:pt x="1228284" y="864525"/>
                  <a:pt x="1228284" y="872100"/>
                </a:cubicBezTo>
                <a:cubicBezTo>
                  <a:pt x="1228284" y="879675"/>
                  <a:pt x="1222143" y="885816"/>
                  <a:pt x="1214568" y="885816"/>
                </a:cubicBezTo>
                <a:cubicBezTo>
                  <a:pt x="1206993" y="885816"/>
                  <a:pt x="1200852" y="879675"/>
                  <a:pt x="1200852" y="872100"/>
                </a:cubicBezTo>
                <a:cubicBezTo>
                  <a:pt x="1200852" y="864525"/>
                  <a:pt x="1206993" y="858384"/>
                  <a:pt x="1214568" y="858384"/>
                </a:cubicBezTo>
                <a:close/>
                <a:moveTo>
                  <a:pt x="1014426" y="858384"/>
                </a:moveTo>
                <a:cubicBezTo>
                  <a:pt x="1022001" y="858384"/>
                  <a:pt x="1028142" y="864525"/>
                  <a:pt x="1028142" y="872100"/>
                </a:cubicBezTo>
                <a:cubicBezTo>
                  <a:pt x="1028142" y="879675"/>
                  <a:pt x="1022001" y="885816"/>
                  <a:pt x="1014426" y="885816"/>
                </a:cubicBezTo>
                <a:cubicBezTo>
                  <a:pt x="1006851" y="885816"/>
                  <a:pt x="1000710" y="879675"/>
                  <a:pt x="1000710" y="872100"/>
                </a:cubicBezTo>
                <a:cubicBezTo>
                  <a:pt x="1000710" y="864525"/>
                  <a:pt x="1006851" y="858384"/>
                  <a:pt x="1014426" y="858384"/>
                </a:cubicBezTo>
                <a:close/>
                <a:moveTo>
                  <a:pt x="814284" y="858384"/>
                </a:moveTo>
                <a:cubicBezTo>
                  <a:pt x="821859" y="858384"/>
                  <a:pt x="828000" y="864525"/>
                  <a:pt x="828000" y="872100"/>
                </a:cubicBezTo>
                <a:cubicBezTo>
                  <a:pt x="828000" y="879675"/>
                  <a:pt x="821859" y="885816"/>
                  <a:pt x="814284" y="885816"/>
                </a:cubicBezTo>
                <a:cubicBezTo>
                  <a:pt x="806709" y="885816"/>
                  <a:pt x="800568" y="879675"/>
                  <a:pt x="800568" y="872100"/>
                </a:cubicBezTo>
                <a:cubicBezTo>
                  <a:pt x="800568" y="864525"/>
                  <a:pt x="806709" y="858384"/>
                  <a:pt x="814284" y="858384"/>
                </a:cubicBezTo>
                <a:close/>
                <a:moveTo>
                  <a:pt x="614142" y="858384"/>
                </a:moveTo>
                <a:cubicBezTo>
                  <a:pt x="621717" y="858384"/>
                  <a:pt x="627858" y="864525"/>
                  <a:pt x="627858" y="872100"/>
                </a:cubicBezTo>
                <a:cubicBezTo>
                  <a:pt x="627858" y="879675"/>
                  <a:pt x="621717" y="885816"/>
                  <a:pt x="614142" y="885816"/>
                </a:cubicBezTo>
                <a:cubicBezTo>
                  <a:pt x="606567" y="885816"/>
                  <a:pt x="600426" y="879675"/>
                  <a:pt x="600426" y="872100"/>
                </a:cubicBezTo>
                <a:cubicBezTo>
                  <a:pt x="600426" y="864525"/>
                  <a:pt x="606567" y="858384"/>
                  <a:pt x="614142" y="858384"/>
                </a:cubicBezTo>
                <a:close/>
                <a:moveTo>
                  <a:pt x="414000" y="858384"/>
                </a:moveTo>
                <a:cubicBezTo>
                  <a:pt x="421575" y="858384"/>
                  <a:pt x="427716" y="864525"/>
                  <a:pt x="427716" y="872100"/>
                </a:cubicBezTo>
                <a:cubicBezTo>
                  <a:pt x="427716" y="879675"/>
                  <a:pt x="421575" y="885816"/>
                  <a:pt x="414000" y="885816"/>
                </a:cubicBezTo>
                <a:cubicBezTo>
                  <a:pt x="406425" y="885816"/>
                  <a:pt x="400284" y="879675"/>
                  <a:pt x="400284" y="872100"/>
                </a:cubicBezTo>
                <a:cubicBezTo>
                  <a:pt x="400284" y="864525"/>
                  <a:pt x="406425" y="858384"/>
                  <a:pt x="414000" y="858384"/>
                </a:cubicBezTo>
                <a:close/>
                <a:moveTo>
                  <a:pt x="213858" y="858384"/>
                </a:moveTo>
                <a:cubicBezTo>
                  <a:pt x="221433" y="858384"/>
                  <a:pt x="227574" y="864525"/>
                  <a:pt x="227574" y="872100"/>
                </a:cubicBezTo>
                <a:cubicBezTo>
                  <a:pt x="227574" y="879675"/>
                  <a:pt x="221433" y="885816"/>
                  <a:pt x="213858" y="885816"/>
                </a:cubicBezTo>
                <a:cubicBezTo>
                  <a:pt x="206283" y="885816"/>
                  <a:pt x="200142" y="879675"/>
                  <a:pt x="200142" y="872100"/>
                </a:cubicBezTo>
                <a:cubicBezTo>
                  <a:pt x="200142" y="864525"/>
                  <a:pt x="206283" y="858384"/>
                  <a:pt x="213858" y="858384"/>
                </a:cubicBezTo>
                <a:close/>
                <a:moveTo>
                  <a:pt x="13716" y="858384"/>
                </a:moveTo>
                <a:cubicBezTo>
                  <a:pt x="21291" y="858384"/>
                  <a:pt x="27432" y="864525"/>
                  <a:pt x="27432" y="872100"/>
                </a:cubicBezTo>
                <a:cubicBezTo>
                  <a:pt x="27432" y="879675"/>
                  <a:pt x="21291" y="885816"/>
                  <a:pt x="13716" y="885816"/>
                </a:cubicBezTo>
                <a:cubicBezTo>
                  <a:pt x="6141" y="885816"/>
                  <a:pt x="0" y="879675"/>
                  <a:pt x="0" y="872100"/>
                </a:cubicBezTo>
                <a:cubicBezTo>
                  <a:pt x="0" y="864525"/>
                  <a:pt x="6141" y="858384"/>
                  <a:pt x="13716" y="858384"/>
                </a:cubicBezTo>
                <a:close/>
                <a:moveTo>
                  <a:pt x="2415425" y="643788"/>
                </a:moveTo>
                <a:cubicBezTo>
                  <a:pt x="2423000" y="643788"/>
                  <a:pt x="2429141" y="649929"/>
                  <a:pt x="2429141" y="657504"/>
                </a:cubicBezTo>
                <a:cubicBezTo>
                  <a:pt x="2429141" y="665079"/>
                  <a:pt x="2423000" y="671220"/>
                  <a:pt x="2415425" y="671220"/>
                </a:cubicBezTo>
                <a:cubicBezTo>
                  <a:pt x="2407850" y="671220"/>
                  <a:pt x="2401709" y="665079"/>
                  <a:pt x="2401709" y="657504"/>
                </a:cubicBezTo>
                <a:cubicBezTo>
                  <a:pt x="2401709" y="649929"/>
                  <a:pt x="2407850" y="643788"/>
                  <a:pt x="2415425" y="643788"/>
                </a:cubicBezTo>
                <a:close/>
                <a:moveTo>
                  <a:pt x="2215278" y="643788"/>
                </a:moveTo>
                <a:cubicBezTo>
                  <a:pt x="2222853" y="643788"/>
                  <a:pt x="2228994" y="649929"/>
                  <a:pt x="2228994" y="657504"/>
                </a:cubicBezTo>
                <a:cubicBezTo>
                  <a:pt x="2228994" y="665079"/>
                  <a:pt x="2222853" y="671220"/>
                  <a:pt x="2215278" y="671220"/>
                </a:cubicBezTo>
                <a:cubicBezTo>
                  <a:pt x="2207703" y="671220"/>
                  <a:pt x="2201562" y="665079"/>
                  <a:pt x="2201562" y="657504"/>
                </a:cubicBezTo>
                <a:cubicBezTo>
                  <a:pt x="2201562" y="649929"/>
                  <a:pt x="2207703" y="643788"/>
                  <a:pt x="2215278" y="643788"/>
                </a:cubicBezTo>
                <a:close/>
                <a:moveTo>
                  <a:pt x="2015136" y="643788"/>
                </a:moveTo>
                <a:cubicBezTo>
                  <a:pt x="2022711" y="643788"/>
                  <a:pt x="2028852" y="649929"/>
                  <a:pt x="2028852" y="657504"/>
                </a:cubicBezTo>
                <a:cubicBezTo>
                  <a:pt x="2028852" y="665079"/>
                  <a:pt x="2022711" y="671220"/>
                  <a:pt x="2015136" y="671220"/>
                </a:cubicBezTo>
                <a:cubicBezTo>
                  <a:pt x="2007561" y="671220"/>
                  <a:pt x="2001420" y="665079"/>
                  <a:pt x="2001420" y="657504"/>
                </a:cubicBezTo>
                <a:cubicBezTo>
                  <a:pt x="2001420" y="649929"/>
                  <a:pt x="2007561" y="643788"/>
                  <a:pt x="2015136" y="643788"/>
                </a:cubicBezTo>
                <a:close/>
                <a:moveTo>
                  <a:pt x="1814994" y="643788"/>
                </a:moveTo>
                <a:cubicBezTo>
                  <a:pt x="1822569" y="643788"/>
                  <a:pt x="1828710" y="649929"/>
                  <a:pt x="1828710" y="657504"/>
                </a:cubicBezTo>
                <a:cubicBezTo>
                  <a:pt x="1828710" y="665079"/>
                  <a:pt x="1822569" y="671220"/>
                  <a:pt x="1814994" y="671220"/>
                </a:cubicBezTo>
                <a:cubicBezTo>
                  <a:pt x="1807419" y="671220"/>
                  <a:pt x="1801278" y="665079"/>
                  <a:pt x="1801278" y="657504"/>
                </a:cubicBezTo>
                <a:cubicBezTo>
                  <a:pt x="1801278" y="649929"/>
                  <a:pt x="1807419" y="643788"/>
                  <a:pt x="1814994" y="643788"/>
                </a:cubicBezTo>
                <a:close/>
                <a:moveTo>
                  <a:pt x="1614852" y="643788"/>
                </a:moveTo>
                <a:cubicBezTo>
                  <a:pt x="1622427" y="643788"/>
                  <a:pt x="1628568" y="649929"/>
                  <a:pt x="1628568" y="657504"/>
                </a:cubicBezTo>
                <a:cubicBezTo>
                  <a:pt x="1628568" y="665079"/>
                  <a:pt x="1622427" y="671220"/>
                  <a:pt x="1614852" y="671220"/>
                </a:cubicBezTo>
                <a:cubicBezTo>
                  <a:pt x="1607277" y="671220"/>
                  <a:pt x="1601136" y="665079"/>
                  <a:pt x="1601136" y="657504"/>
                </a:cubicBezTo>
                <a:cubicBezTo>
                  <a:pt x="1601136" y="649929"/>
                  <a:pt x="1607277" y="643788"/>
                  <a:pt x="1614852" y="643788"/>
                </a:cubicBezTo>
                <a:close/>
                <a:moveTo>
                  <a:pt x="1414710" y="643788"/>
                </a:moveTo>
                <a:cubicBezTo>
                  <a:pt x="1422285" y="643788"/>
                  <a:pt x="1428426" y="649929"/>
                  <a:pt x="1428426" y="657504"/>
                </a:cubicBezTo>
                <a:cubicBezTo>
                  <a:pt x="1428426" y="665079"/>
                  <a:pt x="1422285" y="671220"/>
                  <a:pt x="1414710" y="671220"/>
                </a:cubicBezTo>
                <a:cubicBezTo>
                  <a:pt x="1407135" y="671220"/>
                  <a:pt x="1400994" y="665079"/>
                  <a:pt x="1400994" y="657504"/>
                </a:cubicBezTo>
                <a:cubicBezTo>
                  <a:pt x="1400994" y="649929"/>
                  <a:pt x="1407135" y="643788"/>
                  <a:pt x="1414710" y="643788"/>
                </a:cubicBezTo>
                <a:close/>
                <a:moveTo>
                  <a:pt x="1214568" y="643788"/>
                </a:moveTo>
                <a:cubicBezTo>
                  <a:pt x="1222143" y="643788"/>
                  <a:pt x="1228284" y="649929"/>
                  <a:pt x="1228284" y="657504"/>
                </a:cubicBezTo>
                <a:cubicBezTo>
                  <a:pt x="1228284" y="665079"/>
                  <a:pt x="1222143" y="671220"/>
                  <a:pt x="1214568" y="671220"/>
                </a:cubicBezTo>
                <a:cubicBezTo>
                  <a:pt x="1206993" y="671220"/>
                  <a:pt x="1200852" y="665079"/>
                  <a:pt x="1200852" y="657504"/>
                </a:cubicBezTo>
                <a:cubicBezTo>
                  <a:pt x="1200852" y="649929"/>
                  <a:pt x="1206993" y="643788"/>
                  <a:pt x="1214568" y="643788"/>
                </a:cubicBezTo>
                <a:close/>
                <a:moveTo>
                  <a:pt x="1014426" y="643788"/>
                </a:moveTo>
                <a:cubicBezTo>
                  <a:pt x="1022001" y="643788"/>
                  <a:pt x="1028142" y="649929"/>
                  <a:pt x="1028142" y="657504"/>
                </a:cubicBezTo>
                <a:cubicBezTo>
                  <a:pt x="1028142" y="665079"/>
                  <a:pt x="1022001" y="671220"/>
                  <a:pt x="1014426" y="671220"/>
                </a:cubicBezTo>
                <a:cubicBezTo>
                  <a:pt x="1006851" y="671220"/>
                  <a:pt x="1000710" y="665079"/>
                  <a:pt x="1000710" y="657504"/>
                </a:cubicBezTo>
                <a:cubicBezTo>
                  <a:pt x="1000710" y="649929"/>
                  <a:pt x="1006851" y="643788"/>
                  <a:pt x="1014426" y="643788"/>
                </a:cubicBezTo>
                <a:close/>
                <a:moveTo>
                  <a:pt x="814284" y="643788"/>
                </a:moveTo>
                <a:cubicBezTo>
                  <a:pt x="821859" y="643788"/>
                  <a:pt x="828000" y="649929"/>
                  <a:pt x="828000" y="657504"/>
                </a:cubicBezTo>
                <a:cubicBezTo>
                  <a:pt x="828000" y="665079"/>
                  <a:pt x="821859" y="671220"/>
                  <a:pt x="814284" y="671220"/>
                </a:cubicBezTo>
                <a:cubicBezTo>
                  <a:pt x="806709" y="671220"/>
                  <a:pt x="800568" y="665079"/>
                  <a:pt x="800568" y="657504"/>
                </a:cubicBezTo>
                <a:cubicBezTo>
                  <a:pt x="800568" y="649929"/>
                  <a:pt x="806709" y="643788"/>
                  <a:pt x="814284" y="643788"/>
                </a:cubicBezTo>
                <a:close/>
                <a:moveTo>
                  <a:pt x="614142" y="643788"/>
                </a:moveTo>
                <a:cubicBezTo>
                  <a:pt x="621717" y="643788"/>
                  <a:pt x="627858" y="649929"/>
                  <a:pt x="627858" y="657504"/>
                </a:cubicBezTo>
                <a:cubicBezTo>
                  <a:pt x="627858" y="665079"/>
                  <a:pt x="621717" y="671220"/>
                  <a:pt x="614142" y="671220"/>
                </a:cubicBezTo>
                <a:cubicBezTo>
                  <a:pt x="606567" y="671220"/>
                  <a:pt x="600426" y="665079"/>
                  <a:pt x="600426" y="657504"/>
                </a:cubicBezTo>
                <a:cubicBezTo>
                  <a:pt x="600426" y="649929"/>
                  <a:pt x="606567" y="643788"/>
                  <a:pt x="614142" y="643788"/>
                </a:cubicBezTo>
                <a:close/>
                <a:moveTo>
                  <a:pt x="414000" y="643788"/>
                </a:moveTo>
                <a:cubicBezTo>
                  <a:pt x="421575" y="643788"/>
                  <a:pt x="427716" y="649929"/>
                  <a:pt x="427716" y="657504"/>
                </a:cubicBezTo>
                <a:cubicBezTo>
                  <a:pt x="427716" y="665079"/>
                  <a:pt x="421575" y="671220"/>
                  <a:pt x="414000" y="671220"/>
                </a:cubicBezTo>
                <a:cubicBezTo>
                  <a:pt x="406425" y="671220"/>
                  <a:pt x="400284" y="665079"/>
                  <a:pt x="400284" y="657504"/>
                </a:cubicBezTo>
                <a:cubicBezTo>
                  <a:pt x="400284" y="649929"/>
                  <a:pt x="406425" y="643788"/>
                  <a:pt x="414000" y="643788"/>
                </a:cubicBezTo>
                <a:close/>
                <a:moveTo>
                  <a:pt x="213858" y="643788"/>
                </a:moveTo>
                <a:cubicBezTo>
                  <a:pt x="221433" y="643788"/>
                  <a:pt x="227574" y="649929"/>
                  <a:pt x="227574" y="657504"/>
                </a:cubicBezTo>
                <a:cubicBezTo>
                  <a:pt x="227574" y="665079"/>
                  <a:pt x="221433" y="671220"/>
                  <a:pt x="213858" y="671220"/>
                </a:cubicBezTo>
                <a:cubicBezTo>
                  <a:pt x="206283" y="671220"/>
                  <a:pt x="200142" y="665079"/>
                  <a:pt x="200142" y="657504"/>
                </a:cubicBezTo>
                <a:cubicBezTo>
                  <a:pt x="200142" y="649929"/>
                  <a:pt x="206283" y="643788"/>
                  <a:pt x="213858" y="643788"/>
                </a:cubicBezTo>
                <a:close/>
                <a:moveTo>
                  <a:pt x="13716" y="643788"/>
                </a:moveTo>
                <a:cubicBezTo>
                  <a:pt x="21291" y="643788"/>
                  <a:pt x="27432" y="649929"/>
                  <a:pt x="27432" y="657504"/>
                </a:cubicBezTo>
                <a:cubicBezTo>
                  <a:pt x="27432" y="665079"/>
                  <a:pt x="21291" y="671220"/>
                  <a:pt x="13716" y="671220"/>
                </a:cubicBezTo>
                <a:cubicBezTo>
                  <a:pt x="6141" y="671220"/>
                  <a:pt x="0" y="665079"/>
                  <a:pt x="0" y="657504"/>
                </a:cubicBezTo>
                <a:cubicBezTo>
                  <a:pt x="0" y="649929"/>
                  <a:pt x="6141" y="643788"/>
                  <a:pt x="13716" y="643788"/>
                </a:cubicBezTo>
                <a:close/>
                <a:moveTo>
                  <a:pt x="2415425" y="429192"/>
                </a:moveTo>
                <a:cubicBezTo>
                  <a:pt x="2423000" y="429192"/>
                  <a:pt x="2429141" y="435333"/>
                  <a:pt x="2429141" y="442908"/>
                </a:cubicBezTo>
                <a:cubicBezTo>
                  <a:pt x="2429141" y="450483"/>
                  <a:pt x="2423000" y="456624"/>
                  <a:pt x="2415425" y="456624"/>
                </a:cubicBezTo>
                <a:cubicBezTo>
                  <a:pt x="2407850" y="456624"/>
                  <a:pt x="2401709" y="450483"/>
                  <a:pt x="2401709" y="442908"/>
                </a:cubicBezTo>
                <a:cubicBezTo>
                  <a:pt x="2401709" y="435333"/>
                  <a:pt x="2407850" y="429192"/>
                  <a:pt x="2415425" y="429192"/>
                </a:cubicBezTo>
                <a:close/>
                <a:moveTo>
                  <a:pt x="2215278" y="429192"/>
                </a:moveTo>
                <a:cubicBezTo>
                  <a:pt x="2222853" y="429192"/>
                  <a:pt x="2228994" y="435333"/>
                  <a:pt x="2228994" y="442908"/>
                </a:cubicBezTo>
                <a:cubicBezTo>
                  <a:pt x="2228994" y="450483"/>
                  <a:pt x="2222853" y="456624"/>
                  <a:pt x="2215278" y="456624"/>
                </a:cubicBezTo>
                <a:cubicBezTo>
                  <a:pt x="2207703" y="456624"/>
                  <a:pt x="2201562" y="450483"/>
                  <a:pt x="2201562" y="442908"/>
                </a:cubicBezTo>
                <a:cubicBezTo>
                  <a:pt x="2201562" y="435333"/>
                  <a:pt x="2207703" y="429192"/>
                  <a:pt x="2215278" y="429192"/>
                </a:cubicBezTo>
                <a:close/>
                <a:moveTo>
                  <a:pt x="2015136" y="429192"/>
                </a:moveTo>
                <a:cubicBezTo>
                  <a:pt x="2022711" y="429192"/>
                  <a:pt x="2028852" y="435333"/>
                  <a:pt x="2028852" y="442908"/>
                </a:cubicBezTo>
                <a:cubicBezTo>
                  <a:pt x="2028852" y="450483"/>
                  <a:pt x="2022711" y="456624"/>
                  <a:pt x="2015136" y="456624"/>
                </a:cubicBezTo>
                <a:cubicBezTo>
                  <a:pt x="2007561" y="456624"/>
                  <a:pt x="2001420" y="450483"/>
                  <a:pt x="2001420" y="442908"/>
                </a:cubicBezTo>
                <a:cubicBezTo>
                  <a:pt x="2001420" y="435333"/>
                  <a:pt x="2007561" y="429192"/>
                  <a:pt x="2015136" y="429192"/>
                </a:cubicBezTo>
                <a:close/>
                <a:moveTo>
                  <a:pt x="1814994" y="429192"/>
                </a:moveTo>
                <a:cubicBezTo>
                  <a:pt x="1822569" y="429192"/>
                  <a:pt x="1828710" y="435333"/>
                  <a:pt x="1828710" y="442908"/>
                </a:cubicBezTo>
                <a:cubicBezTo>
                  <a:pt x="1828710" y="450483"/>
                  <a:pt x="1822569" y="456624"/>
                  <a:pt x="1814994" y="456624"/>
                </a:cubicBezTo>
                <a:cubicBezTo>
                  <a:pt x="1807419" y="456624"/>
                  <a:pt x="1801278" y="450483"/>
                  <a:pt x="1801278" y="442908"/>
                </a:cubicBezTo>
                <a:cubicBezTo>
                  <a:pt x="1801278" y="435333"/>
                  <a:pt x="1807419" y="429192"/>
                  <a:pt x="1814994" y="429192"/>
                </a:cubicBezTo>
                <a:close/>
                <a:moveTo>
                  <a:pt x="1614852" y="429192"/>
                </a:moveTo>
                <a:cubicBezTo>
                  <a:pt x="1622427" y="429192"/>
                  <a:pt x="1628568" y="435333"/>
                  <a:pt x="1628568" y="442908"/>
                </a:cubicBezTo>
                <a:cubicBezTo>
                  <a:pt x="1628568" y="450483"/>
                  <a:pt x="1622427" y="456624"/>
                  <a:pt x="1614852" y="456624"/>
                </a:cubicBezTo>
                <a:cubicBezTo>
                  <a:pt x="1607277" y="456624"/>
                  <a:pt x="1601136" y="450483"/>
                  <a:pt x="1601136" y="442908"/>
                </a:cubicBezTo>
                <a:cubicBezTo>
                  <a:pt x="1601136" y="435333"/>
                  <a:pt x="1607277" y="429192"/>
                  <a:pt x="1614852" y="429192"/>
                </a:cubicBezTo>
                <a:close/>
                <a:moveTo>
                  <a:pt x="1414710" y="429192"/>
                </a:moveTo>
                <a:cubicBezTo>
                  <a:pt x="1422285" y="429192"/>
                  <a:pt x="1428426" y="435333"/>
                  <a:pt x="1428426" y="442908"/>
                </a:cubicBezTo>
                <a:cubicBezTo>
                  <a:pt x="1428426" y="450483"/>
                  <a:pt x="1422285" y="456624"/>
                  <a:pt x="1414710" y="456624"/>
                </a:cubicBezTo>
                <a:cubicBezTo>
                  <a:pt x="1407135" y="456624"/>
                  <a:pt x="1400994" y="450483"/>
                  <a:pt x="1400994" y="442908"/>
                </a:cubicBezTo>
                <a:cubicBezTo>
                  <a:pt x="1400994" y="435333"/>
                  <a:pt x="1407135" y="429192"/>
                  <a:pt x="1414710" y="429192"/>
                </a:cubicBezTo>
                <a:close/>
                <a:moveTo>
                  <a:pt x="1214568" y="429192"/>
                </a:moveTo>
                <a:cubicBezTo>
                  <a:pt x="1222143" y="429192"/>
                  <a:pt x="1228284" y="435333"/>
                  <a:pt x="1228284" y="442908"/>
                </a:cubicBezTo>
                <a:cubicBezTo>
                  <a:pt x="1228284" y="450483"/>
                  <a:pt x="1222143" y="456624"/>
                  <a:pt x="1214568" y="456624"/>
                </a:cubicBezTo>
                <a:cubicBezTo>
                  <a:pt x="1206993" y="456624"/>
                  <a:pt x="1200852" y="450483"/>
                  <a:pt x="1200852" y="442908"/>
                </a:cubicBezTo>
                <a:cubicBezTo>
                  <a:pt x="1200852" y="435333"/>
                  <a:pt x="1206993" y="429192"/>
                  <a:pt x="1214568" y="429192"/>
                </a:cubicBezTo>
                <a:close/>
                <a:moveTo>
                  <a:pt x="1014426" y="429192"/>
                </a:moveTo>
                <a:cubicBezTo>
                  <a:pt x="1022001" y="429192"/>
                  <a:pt x="1028142" y="435333"/>
                  <a:pt x="1028142" y="442908"/>
                </a:cubicBezTo>
                <a:cubicBezTo>
                  <a:pt x="1028142" y="450483"/>
                  <a:pt x="1022001" y="456624"/>
                  <a:pt x="1014426" y="456624"/>
                </a:cubicBezTo>
                <a:cubicBezTo>
                  <a:pt x="1006851" y="456624"/>
                  <a:pt x="1000710" y="450483"/>
                  <a:pt x="1000710" y="442908"/>
                </a:cubicBezTo>
                <a:cubicBezTo>
                  <a:pt x="1000710" y="435333"/>
                  <a:pt x="1006851" y="429192"/>
                  <a:pt x="1014426" y="429192"/>
                </a:cubicBezTo>
                <a:close/>
                <a:moveTo>
                  <a:pt x="814284" y="429192"/>
                </a:moveTo>
                <a:cubicBezTo>
                  <a:pt x="821859" y="429192"/>
                  <a:pt x="828000" y="435333"/>
                  <a:pt x="828000" y="442908"/>
                </a:cubicBezTo>
                <a:cubicBezTo>
                  <a:pt x="828000" y="450483"/>
                  <a:pt x="821859" y="456624"/>
                  <a:pt x="814284" y="456624"/>
                </a:cubicBezTo>
                <a:cubicBezTo>
                  <a:pt x="806709" y="456624"/>
                  <a:pt x="800568" y="450483"/>
                  <a:pt x="800568" y="442908"/>
                </a:cubicBezTo>
                <a:cubicBezTo>
                  <a:pt x="800568" y="435333"/>
                  <a:pt x="806709" y="429192"/>
                  <a:pt x="814284" y="429192"/>
                </a:cubicBezTo>
                <a:close/>
                <a:moveTo>
                  <a:pt x="614142" y="429192"/>
                </a:moveTo>
                <a:cubicBezTo>
                  <a:pt x="621717" y="429192"/>
                  <a:pt x="627858" y="435333"/>
                  <a:pt x="627858" y="442908"/>
                </a:cubicBezTo>
                <a:cubicBezTo>
                  <a:pt x="627858" y="450483"/>
                  <a:pt x="621717" y="456624"/>
                  <a:pt x="614142" y="456624"/>
                </a:cubicBezTo>
                <a:cubicBezTo>
                  <a:pt x="606567" y="456624"/>
                  <a:pt x="600426" y="450483"/>
                  <a:pt x="600426" y="442908"/>
                </a:cubicBezTo>
                <a:cubicBezTo>
                  <a:pt x="600426" y="435333"/>
                  <a:pt x="606567" y="429192"/>
                  <a:pt x="614142" y="429192"/>
                </a:cubicBezTo>
                <a:close/>
                <a:moveTo>
                  <a:pt x="414000" y="429192"/>
                </a:moveTo>
                <a:cubicBezTo>
                  <a:pt x="421575" y="429192"/>
                  <a:pt x="427716" y="435333"/>
                  <a:pt x="427716" y="442908"/>
                </a:cubicBezTo>
                <a:cubicBezTo>
                  <a:pt x="427716" y="450483"/>
                  <a:pt x="421575" y="456624"/>
                  <a:pt x="414000" y="456624"/>
                </a:cubicBezTo>
                <a:cubicBezTo>
                  <a:pt x="406425" y="456624"/>
                  <a:pt x="400284" y="450483"/>
                  <a:pt x="400284" y="442908"/>
                </a:cubicBezTo>
                <a:cubicBezTo>
                  <a:pt x="400284" y="435333"/>
                  <a:pt x="406425" y="429192"/>
                  <a:pt x="414000" y="429192"/>
                </a:cubicBezTo>
                <a:close/>
                <a:moveTo>
                  <a:pt x="213858" y="429192"/>
                </a:moveTo>
                <a:cubicBezTo>
                  <a:pt x="221433" y="429192"/>
                  <a:pt x="227574" y="435333"/>
                  <a:pt x="227574" y="442908"/>
                </a:cubicBezTo>
                <a:cubicBezTo>
                  <a:pt x="227574" y="450483"/>
                  <a:pt x="221433" y="456624"/>
                  <a:pt x="213858" y="456624"/>
                </a:cubicBezTo>
                <a:cubicBezTo>
                  <a:pt x="206283" y="456624"/>
                  <a:pt x="200142" y="450483"/>
                  <a:pt x="200142" y="442908"/>
                </a:cubicBezTo>
                <a:cubicBezTo>
                  <a:pt x="200142" y="435333"/>
                  <a:pt x="206283" y="429192"/>
                  <a:pt x="213858" y="429192"/>
                </a:cubicBezTo>
                <a:close/>
                <a:moveTo>
                  <a:pt x="13716" y="429192"/>
                </a:moveTo>
                <a:cubicBezTo>
                  <a:pt x="21291" y="429192"/>
                  <a:pt x="27432" y="435333"/>
                  <a:pt x="27432" y="442908"/>
                </a:cubicBezTo>
                <a:cubicBezTo>
                  <a:pt x="27432" y="450483"/>
                  <a:pt x="21291" y="456624"/>
                  <a:pt x="13716" y="456624"/>
                </a:cubicBezTo>
                <a:cubicBezTo>
                  <a:pt x="6141" y="456624"/>
                  <a:pt x="0" y="450483"/>
                  <a:pt x="0" y="442908"/>
                </a:cubicBezTo>
                <a:cubicBezTo>
                  <a:pt x="0" y="435333"/>
                  <a:pt x="6141" y="429192"/>
                  <a:pt x="13716" y="429192"/>
                </a:cubicBezTo>
                <a:close/>
                <a:moveTo>
                  <a:pt x="2415425" y="214596"/>
                </a:moveTo>
                <a:cubicBezTo>
                  <a:pt x="2423000" y="214596"/>
                  <a:pt x="2429141" y="220737"/>
                  <a:pt x="2429141" y="228312"/>
                </a:cubicBezTo>
                <a:cubicBezTo>
                  <a:pt x="2429141" y="235887"/>
                  <a:pt x="2423000" y="242028"/>
                  <a:pt x="2415425" y="242028"/>
                </a:cubicBezTo>
                <a:cubicBezTo>
                  <a:pt x="2407850" y="242028"/>
                  <a:pt x="2401709" y="235887"/>
                  <a:pt x="2401709" y="228312"/>
                </a:cubicBezTo>
                <a:cubicBezTo>
                  <a:pt x="2401709" y="220737"/>
                  <a:pt x="2407850" y="214596"/>
                  <a:pt x="2415425" y="214596"/>
                </a:cubicBezTo>
                <a:close/>
                <a:moveTo>
                  <a:pt x="2215278" y="214596"/>
                </a:moveTo>
                <a:cubicBezTo>
                  <a:pt x="2222853" y="214596"/>
                  <a:pt x="2228994" y="220737"/>
                  <a:pt x="2228994" y="228312"/>
                </a:cubicBezTo>
                <a:cubicBezTo>
                  <a:pt x="2228994" y="235887"/>
                  <a:pt x="2222853" y="242028"/>
                  <a:pt x="2215278" y="242028"/>
                </a:cubicBezTo>
                <a:cubicBezTo>
                  <a:pt x="2207703" y="242028"/>
                  <a:pt x="2201562" y="235887"/>
                  <a:pt x="2201562" y="228312"/>
                </a:cubicBezTo>
                <a:cubicBezTo>
                  <a:pt x="2201562" y="220737"/>
                  <a:pt x="2207703" y="214596"/>
                  <a:pt x="2215278" y="214596"/>
                </a:cubicBezTo>
                <a:close/>
                <a:moveTo>
                  <a:pt x="2015136" y="214596"/>
                </a:moveTo>
                <a:cubicBezTo>
                  <a:pt x="2022711" y="214596"/>
                  <a:pt x="2028852" y="220737"/>
                  <a:pt x="2028852" y="228312"/>
                </a:cubicBezTo>
                <a:cubicBezTo>
                  <a:pt x="2028852" y="235887"/>
                  <a:pt x="2022711" y="242028"/>
                  <a:pt x="2015136" y="242028"/>
                </a:cubicBezTo>
                <a:cubicBezTo>
                  <a:pt x="2007561" y="242028"/>
                  <a:pt x="2001420" y="235887"/>
                  <a:pt x="2001420" y="228312"/>
                </a:cubicBezTo>
                <a:cubicBezTo>
                  <a:pt x="2001420" y="220737"/>
                  <a:pt x="2007561" y="214596"/>
                  <a:pt x="2015136" y="214596"/>
                </a:cubicBezTo>
                <a:close/>
                <a:moveTo>
                  <a:pt x="1814994" y="214596"/>
                </a:moveTo>
                <a:cubicBezTo>
                  <a:pt x="1822569" y="214596"/>
                  <a:pt x="1828710" y="220737"/>
                  <a:pt x="1828710" y="228312"/>
                </a:cubicBezTo>
                <a:cubicBezTo>
                  <a:pt x="1828710" y="235887"/>
                  <a:pt x="1822569" y="242028"/>
                  <a:pt x="1814994" y="242028"/>
                </a:cubicBezTo>
                <a:cubicBezTo>
                  <a:pt x="1807419" y="242028"/>
                  <a:pt x="1801278" y="235887"/>
                  <a:pt x="1801278" y="228312"/>
                </a:cubicBezTo>
                <a:cubicBezTo>
                  <a:pt x="1801278" y="220737"/>
                  <a:pt x="1807419" y="214596"/>
                  <a:pt x="1814994" y="214596"/>
                </a:cubicBezTo>
                <a:close/>
                <a:moveTo>
                  <a:pt x="1614852" y="214596"/>
                </a:moveTo>
                <a:cubicBezTo>
                  <a:pt x="1622427" y="214596"/>
                  <a:pt x="1628568" y="220737"/>
                  <a:pt x="1628568" y="228312"/>
                </a:cubicBezTo>
                <a:cubicBezTo>
                  <a:pt x="1628568" y="235887"/>
                  <a:pt x="1622427" y="242028"/>
                  <a:pt x="1614852" y="242028"/>
                </a:cubicBezTo>
                <a:cubicBezTo>
                  <a:pt x="1607277" y="242028"/>
                  <a:pt x="1601136" y="235887"/>
                  <a:pt x="1601136" y="228312"/>
                </a:cubicBezTo>
                <a:cubicBezTo>
                  <a:pt x="1601136" y="220737"/>
                  <a:pt x="1607277" y="214596"/>
                  <a:pt x="1614852" y="214596"/>
                </a:cubicBezTo>
                <a:close/>
                <a:moveTo>
                  <a:pt x="1414710" y="214596"/>
                </a:moveTo>
                <a:cubicBezTo>
                  <a:pt x="1422285" y="214596"/>
                  <a:pt x="1428426" y="220737"/>
                  <a:pt x="1428426" y="228312"/>
                </a:cubicBezTo>
                <a:cubicBezTo>
                  <a:pt x="1428426" y="235887"/>
                  <a:pt x="1422285" y="242028"/>
                  <a:pt x="1414710" y="242028"/>
                </a:cubicBezTo>
                <a:cubicBezTo>
                  <a:pt x="1407135" y="242028"/>
                  <a:pt x="1400994" y="235887"/>
                  <a:pt x="1400994" y="228312"/>
                </a:cubicBezTo>
                <a:cubicBezTo>
                  <a:pt x="1400994" y="220737"/>
                  <a:pt x="1407135" y="214596"/>
                  <a:pt x="1414710" y="214596"/>
                </a:cubicBezTo>
                <a:close/>
                <a:moveTo>
                  <a:pt x="1214568" y="214596"/>
                </a:moveTo>
                <a:cubicBezTo>
                  <a:pt x="1222143" y="214596"/>
                  <a:pt x="1228284" y="220737"/>
                  <a:pt x="1228284" y="228312"/>
                </a:cubicBezTo>
                <a:cubicBezTo>
                  <a:pt x="1228284" y="235887"/>
                  <a:pt x="1222143" y="242028"/>
                  <a:pt x="1214568" y="242028"/>
                </a:cubicBezTo>
                <a:cubicBezTo>
                  <a:pt x="1206993" y="242028"/>
                  <a:pt x="1200852" y="235887"/>
                  <a:pt x="1200852" y="228312"/>
                </a:cubicBezTo>
                <a:cubicBezTo>
                  <a:pt x="1200852" y="220737"/>
                  <a:pt x="1206993" y="214596"/>
                  <a:pt x="1214568" y="214596"/>
                </a:cubicBezTo>
                <a:close/>
                <a:moveTo>
                  <a:pt x="1014426" y="214596"/>
                </a:moveTo>
                <a:cubicBezTo>
                  <a:pt x="1022001" y="214596"/>
                  <a:pt x="1028142" y="220737"/>
                  <a:pt x="1028142" y="228312"/>
                </a:cubicBezTo>
                <a:cubicBezTo>
                  <a:pt x="1028142" y="235887"/>
                  <a:pt x="1022001" y="242028"/>
                  <a:pt x="1014426" y="242028"/>
                </a:cubicBezTo>
                <a:cubicBezTo>
                  <a:pt x="1006851" y="242028"/>
                  <a:pt x="1000710" y="235887"/>
                  <a:pt x="1000710" y="228312"/>
                </a:cubicBezTo>
                <a:cubicBezTo>
                  <a:pt x="1000710" y="220737"/>
                  <a:pt x="1006851" y="214596"/>
                  <a:pt x="1014426" y="214596"/>
                </a:cubicBezTo>
                <a:close/>
                <a:moveTo>
                  <a:pt x="814284" y="214596"/>
                </a:moveTo>
                <a:cubicBezTo>
                  <a:pt x="821859" y="214596"/>
                  <a:pt x="828000" y="220737"/>
                  <a:pt x="828000" y="228312"/>
                </a:cubicBezTo>
                <a:cubicBezTo>
                  <a:pt x="828000" y="235887"/>
                  <a:pt x="821859" y="242028"/>
                  <a:pt x="814284" y="242028"/>
                </a:cubicBezTo>
                <a:cubicBezTo>
                  <a:pt x="806709" y="242028"/>
                  <a:pt x="800568" y="235887"/>
                  <a:pt x="800568" y="228312"/>
                </a:cubicBezTo>
                <a:cubicBezTo>
                  <a:pt x="800568" y="220737"/>
                  <a:pt x="806709" y="214596"/>
                  <a:pt x="814284" y="214596"/>
                </a:cubicBezTo>
                <a:close/>
                <a:moveTo>
                  <a:pt x="614142" y="214596"/>
                </a:moveTo>
                <a:cubicBezTo>
                  <a:pt x="621717" y="214596"/>
                  <a:pt x="627858" y="220737"/>
                  <a:pt x="627858" y="228312"/>
                </a:cubicBezTo>
                <a:cubicBezTo>
                  <a:pt x="627858" y="235887"/>
                  <a:pt x="621717" y="242028"/>
                  <a:pt x="614142" y="242028"/>
                </a:cubicBezTo>
                <a:cubicBezTo>
                  <a:pt x="606567" y="242028"/>
                  <a:pt x="600426" y="235887"/>
                  <a:pt x="600426" y="228312"/>
                </a:cubicBezTo>
                <a:cubicBezTo>
                  <a:pt x="600426" y="220737"/>
                  <a:pt x="606567" y="214596"/>
                  <a:pt x="614142" y="214596"/>
                </a:cubicBezTo>
                <a:close/>
                <a:moveTo>
                  <a:pt x="414000" y="214596"/>
                </a:moveTo>
                <a:cubicBezTo>
                  <a:pt x="421575" y="214596"/>
                  <a:pt x="427716" y="220737"/>
                  <a:pt x="427716" y="228312"/>
                </a:cubicBezTo>
                <a:cubicBezTo>
                  <a:pt x="427716" y="235887"/>
                  <a:pt x="421575" y="242028"/>
                  <a:pt x="414000" y="242028"/>
                </a:cubicBezTo>
                <a:cubicBezTo>
                  <a:pt x="406425" y="242028"/>
                  <a:pt x="400284" y="235887"/>
                  <a:pt x="400284" y="228312"/>
                </a:cubicBezTo>
                <a:cubicBezTo>
                  <a:pt x="400284" y="220737"/>
                  <a:pt x="406425" y="214596"/>
                  <a:pt x="414000" y="214596"/>
                </a:cubicBezTo>
                <a:close/>
                <a:moveTo>
                  <a:pt x="213858" y="214596"/>
                </a:moveTo>
                <a:cubicBezTo>
                  <a:pt x="221433" y="214596"/>
                  <a:pt x="227574" y="220737"/>
                  <a:pt x="227574" y="228312"/>
                </a:cubicBezTo>
                <a:cubicBezTo>
                  <a:pt x="227574" y="235887"/>
                  <a:pt x="221433" y="242028"/>
                  <a:pt x="213858" y="242028"/>
                </a:cubicBezTo>
                <a:cubicBezTo>
                  <a:pt x="206283" y="242028"/>
                  <a:pt x="200142" y="235887"/>
                  <a:pt x="200142" y="228312"/>
                </a:cubicBezTo>
                <a:cubicBezTo>
                  <a:pt x="200142" y="220737"/>
                  <a:pt x="206283" y="214596"/>
                  <a:pt x="213858" y="214596"/>
                </a:cubicBezTo>
                <a:close/>
                <a:moveTo>
                  <a:pt x="13716" y="214596"/>
                </a:moveTo>
                <a:cubicBezTo>
                  <a:pt x="21291" y="214596"/>
                  <a:pt x="27432" y="220737"/>
                  <a:pt x="27432" y="228312"/>
                </a:cubicBezTo>
                <a:cubicBezTo>
                  <a:pt x="27432" y="235887"/>
                  <a:pt x="21291" y="242028"/>
                  <a:pt x="13716" y="242028"/>
                </a:cubicBezTo>
                <a:cubicBezTo>
                  <a:pt x="6141" y="242028"/>
                  <a:pt x="0" y="235887"/>
                  <a:pt x="0" y="228312"/>
                </a:cubicBezTo>
                <a:cubicBezTo>
                  <a:pt x="0" y="220737"/>
                  <a:pt x="6141" y="214596"/>
                  <a:pt x="13716" y="214596"/>
                </a:cubicBezTo>
                <a:close/>
                <a:moveTo>
                  <a:pt x="2415425" y="0"/>
                </a:moveTo>
                <a:cubicBezTo>
                  <a:pt x="2423000" y="0"/>
                  <a:pt x="2429141" y="6141"/>
                  <a:pt x="2429141" y="13716"/>
                </a:cubicBezTo>
                <a:cubicBezTo>
                  <a:pt x="2429141" y="21291"/>
                  <a:pt x="2423000" y="27432"/>
                  <a:pt x="2415425" y="27432"/>
                </a:cubicBezTo>
                <a:cubicBezTo>
                  <a:pt x="2407850" y="27432"/>
                  <a:pt x="2401709" y="21291"/>
                  <a:pt x="2401709" y="13716"/>
                </a:cubicBezTo>
                <a:cubicBezTo>
                  <a:pt x="2401709" y="6141"/>
                  <a:pt x="2407850" y="0"/>
                  <a:pt x="2415425" y="0"/>
                </a:cubicBezTo>
                <a:close/>
                <a:moveTo>
                  <a:pt x="2215278" y="0"/>
                </a:moveTo>
                <a:cubicBezTo>
                  <a:pt x="2222853" y="0"/>
                  <a:pt x="2228994" y="6141"/>
                  <a:pt x="2228994" y="13716"/>
                </a:cubicBezTo>
                <a:cubicBezTo>
                  <a:pt x="2228994" y="21291"/>
                  <a:pt x="2222853" y="27432"/>
                  <a:pt x="2215278" y="27432"/>
                </a:cubicBezTo>
                <a:cubicBezTo>
                  <a:pt x="2207703" y="27432"/>
                  <a:pt x="2201562" y="21291"/>
                  <a:pt x="2201562" y="13716"/>
                </a:cubicBezTo>
                <a:cubicBezTo>
                  <a:pt x="2201562" y="6141"/>
                  <a:pt x="2207703" y="0"/>
                  <a:pt x="2215278" y="0"/>
                </a:cubicBezTo>
                <a:close/>
                <a:moveTo>
                  <a:pt x="2015136" y="0"/>
                </a:moveTo>
                <a:cubicBezTo>
                  <a:pt x="2022711" y="0"/>
                  <a:pt x="2028852" y="6141"/>
                  <a:pt x="2028852" y="13716"/>
                </a:cubicBezTo>
                <a:cubicBezTo>
                  <a:pt x="2028852" y="21291"/>
                  <a:pt x="2022711" y="27432"/>
                  <a:pt x="2015136" y="27432"/>
                </a:cubicBezTo>
                <a:cubicBezTo>
                  <a:pt x="2007561" y="27432"/>
                  <a:pt x="2001420" y="21291"/>
                  <a:pt x="2001420" y="13716"/>
                </a:cubicBezTo>
                <a:cubicBezTo>
                  <a:pt x="2001420" y="6141"/>
                  <a:pt x="2007561" y="0"/>
                  <a:pt x="2015136" y="0"/>
                </a:cubicBezTo>
                <a:close/>
                <a:moveTo>
                  <a:pt x="1814994" y="0"/>
                </a:moveTo>
                <a:cubicBezTo>
                  <a:pt x="1822569" y="0"/>
                  <a:pt x="1828710" y="6141"/>
                  <a:pt x="1828710" y="13716"/>
                </a:cubicBezTo>
                <a:cubicBezTo>
                  <a:pt x="1828710" y="21291"/>
                  <a:pt x="1822569" y="27432"/>
                  <a:pt x="1814994" y="27432"/>
                </a:cubicBezTo>
                <a:cubicBezTo>
                  <a:pt x="1807419" y="27432"/>
                  <a:pt x="1801278" y="21291"/>
                  <a:pt x="1801278" y="13716"/>
                </a:cubicBezTo>
                <a:cubicBezTo>
                  <a:pt x="1801278" y="6141"/>
                  <a:pt x="1807419" y="0"/>
                  <a:pt x="1814994" y="0"/>
                </a:cubicBezTo>
                <a:close/>
                <a:moveTo>
                  <a:pt x="1614852" y="0"/>
                </a:moveTo>
                <a:cubicBezTo>
                  <a:pt x="1622427" y="0"/>
                  <a:pt x="1628568" y="6141"/>
                  <a:pt x="1628568" y="13716"/>
                </a:cubicBezTo>
                <a:cubicBezTo>
                  <a:pt x="1628568" y="21291"/>
                  <a:pt x="1622427" y="27432"/>
                  <a:pt x="1614852" y="27432"/>
                </a:cubicBezTo>
                <a:cubicBezTo>
                  <a:pt x="1607277" y="27432"/>
                  <a:pt x="1601136" y="21291"/>
                  <a:pt x="1601136" y="13716"/>
                </a:cubicBezTo>
                <a:cubicBezTo>
                  <a:pt x="1601136" y="6141"/>
                  <a:pt x="1607277" y="0"/>
                  <a:pt x="1614852" y="0"/>
                </a:cubicBezTo>
                <a:close/>
                <a:moveTo>
                  <a:pt x="1414710" y="0"/>
                </a:moveTo>
                <a:cubicBezTo>
                  <a:pt x="1422285" y="0"/>
                  <a:pt x="1428426" y="6141"/>
                  <a:pt x="1428426" y="13716"/>
                </a:cubicBezTo>
                <a:cubicBezTo>
                  <a:pt x="1428426" y="21291"/>
                  <a:pt x="1422285" y="27432"/>
                  <a:pt x="1414710" y="27432"/>
                </a:cubicBezTo>
                <a:cubicBezTo>
                  <a:pt x="1407135" y="27432"/>
                  <a:pt x="1400994" y="21291"/>
                  <a:pt x="1400994" y="13716"/>
                </a:cubicBezTo>
                <a:cubicBezTo>
                  <a:pt x="1400994" y="6141"/>
                  <a:pt x="1407135" y="0"/>
                  <a:pt x="1414710" y="0"/>
                </a:cubicBezTo>
                <a:close/>
                <a:moveTo>
                  <a:pt x="1214568" y="0"/>
                </a:moveTo>
                <a:cubicBezTo>
                  <a:pt x="1222143" y="0"/>
                  <a:pt x="1228284" y="6141"/>
                  <a:pt x="1228284" y="13716"/>
                </a:cubicBezTo>
                <a:cubicBezTo>
                  <a:pt x="1228284" y="21291"/>
                  <a:pt x="1222143" y="27432"/>
                  <a:pt x="1214568" y="27432"/>
                </a:cubicBezTo>
                <a:cubicBezTo>
                  <a:pt x="1206993" y="27432"/>
                  <a:pt x="1200852" y="21291"/>
                  <a:pt x="1200852" y="13716"/>
                </a:cubicBezTo>
                <a:cubicBezTo>
                  <a:pt x="1200852" y="6141"/>
                  <a:pt x="1206993" y="0"/>
                  <a:pt x="1214568" y="0"/>
                </a:cubicBezTo>
                <a:close/>
                <a:moveTo>
                  <a:pt x="1014426" y="0"/>
                </a:moveTo>
                <a:cubicBezTo>
                  <a:pt x="1022001" y="0"/>
                  <a:pt x="1028142" y="6141"/>
                  <a:pt x="1028142" y="13716"/>
                </a:cubicBezTo>
                <a:cubicBezTo>
                  <a:pt x="1028142" y="21291"/>
                  <a:pt x="1022001" y="27432"/>
                  <a:pt x="1014426" y="27432"/>
                </a:cubicBezTo>
                <a:cubicBezTo>
                  <a:pt x="1006851" y="27432"/>
                  <a:pt x="1000710" y="21291"/>
                  <a:pt x="1000710" y="13716"/>
                </a:cubicBezTo>
                <a:cubicBezTo>
                  <a:pt x="1000710" y="6141"/>
                  <a:pt x="1006851" y="0"/>
                  <a:pt x="1014426" y="0"/>
                </a:cubicBezTo>
                <a:close/>
                <a:moveTo>
                  <a:pt x="814284" y="0"/>
                </a:moveTo>
                <a:cubicBezTo>
                  <a:pt x="821859" y="0"/>
                  <a:pt x="828000" y="6141"/>
                  <a:pt x="828000" y="13716"/>
                </a:cubicBezTo>
                <a:cubicBezTo>
                  <a:pt x="828000" y="21291"/>
                  <a:pt x="821859" y="27432"/>
                  <a:pt x="814284" y="27432"/>
                </a:cubicBezTo>
                <a:cubicBezTo>
                  <a:pt x="806709" y="27432"/>
                  <a:pt x="800568" y="21291"/>
                  <a:pt x="800568" y="13716"/>
                </a:cubicBezTo>
                <a:cubicBezTo>
                  <a:pt x="800568" y="6141"/>
                  <a:pt x="806709" y="0"/>
                  <a:pt x="814284" y="0"/>
                </a:cubicBezTo>
                <a:close/>
                <a:moveTo>
                  <a:pt x="614142" y="0"/>
                </a:moveTo>
                <a:cubicBezTo>
                  <a:pt x="621717" y="0"/>
                  <a:pt x="627858" y="6141"/>
                  <a:pt x="627858" y="13716"/>
                </a:cubicBezTo>
                <a:cubicBezTo>
                  <a:pt x="627858" y="21291"/>
                  <a:pt x="621717" y="27432"/>
                  <a:pt x="614142" y="27432"/>
                </a:cubicBezTo>
                <a:cubicBezTo>
                  <a:pt x="606567" y="27432"/>
                  <a:pt x="600426" y="21291"/>
                  <a:pt x="600426" y="13716"/>
                </a:cubicBezTo>
                <a:cubicBezTo>
                  <a:pt x="600426" y="6141"/>
                  <a:pt x="606567" y="0"/>
                  <a:pt x="614142" y="0"/>
                </a:cubicBezTo>
                <a:close/>
                <a:moveTo>
                  <a:pt x="414000" y="0"/>
                </a:moveTo>
                <a:cubicBezTo>
                  <a:pt x="421575" y="0"/>
                  <a:pt x="427716" y="6141"/>
                  <a:pt x="427716" y="13716"/>
                </a:cubicBezTo>
                <a:cubicBezTo>
                  <a:pt x="427716" y="21291"/>
                  <a:pt x="421575" y="27432"/>
                  <a:pt x="414000" y="27432"/>
                </a:cubicBezTo>
                <a:cubicBezTo>
                  <a:pt x="406425" y="27432"/>
                  <a:pt x="400284" y="21291"/>
                  <a:pt x="400284" y="13716"/>
                </a:cubicBezTo>
                <a:cubicBezTo>
                  <a:pt x="400284" y="6141"/>
                  <a:pt x="406425" y="0"/>
                  <a:pt x="414000" y="0"/>
                </a:cubicBezTo>
                <a:close/>
                <a:moveTo>
                  <a:pt x="213858" y="0"/>
                </a:moveTo>
                <a:cubicBezTo>
                  <a:pt x="221433" y="0"/>
                  <a:pt x="227574" y="6141"/>
                  <a:pt x="227574" y="13716"/>
                </a:cubicBezTo>
                <a:cubicBezTo>
                  <a:pt x="227574" y="21291"/>
                  <a:pt x="221433" y="27432"/>
                  <a:pt x="213858" y="27432"/>
                </a:cubicBezTo>
                <a:cubicBezTo>
                  <a:pt x="206283" y="27432"/>
                  <a:pt x="200142" y="21291"/>
                  <a:pt x="200142" y="13716"/>
                </a:cubicBezTo>
                <a:cubicBezTo>
                  <a:pt x="200142" y="6141"/>
                  <a:pt x="206283" y="0"/>
                  <a:pt x="213858" y="0"/>
                </a:cubicBezTo>
                <a:close/>
                <a:moveTo>
                  <a:pt x="13716" y="0"/>
                </a:moveTo>
                <a:cubicBezTo>
                  <a:pt x="21291" y="0"/>
                  <a:pt x="27432" y="6141"/>
                  <a:pt x="27432" y="13716"/>
                </a:cubicBezTo>
                <a:cubicBezTo>
                  <a:pt x="27432" y="21291"/>
                  <a:pt x="21291" y="27432"/>
                  <a:pt x="13716" y="27432"/>
                </a:cubicBezTo>
                <a:cubicBezTo>
                  <a:pt x="6141" y="27432"/>
                  <a:pt x="0" y="21291"/>
                  <a:pt x="0" y="13716"/>
                </a:cubicBezTo>
                <a:cubicBezTo>
                  <a:pt x="0" y="6141"/>
                  <a:pt x="6141" y="0"/>
                  <a:pt x="13716" y="0"/>
                </a:cubicBezTo>
                <a:close/>
              </a:path>
            </a:pathLst>
          </a:custGeom>
          <a:gradFill flip="none" rotWithShape="1">
            <a:gsLst>
              <a:gs pos="55000">
                <a:srgbClr val="D7D7D7"/>
              </a:gs>
              <a:gs pos="9000">
                <a:schemeClr val="tx1">
                  <a:lumMod val="20000"/>
                  <a:lumOff val="80000"/>
                  <a:alpha val="7000"/>
                </a:schemeClr>
              </a:gs>
              <a:gs pos="100000">
                <a:schemeClr val="tx1">
                  <a:lumMod val="20000"/>
                  <a:lumOff val="8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b="1" i="0">
              <a:latin typeface="Franklin Gothic Demi" panose="020B0603020102020204" pitchFamily="34" charset="0"/>
            </a:endParaRPr>
          </a:p>
        </p:txBody>
      </p:sp>
      <p:sp>
        <p:nvSpPr>
          <p:cNvPr id="8" name="Rectangle: Rounded Corners 118">
            <a:extLst>
              <a:ext uri="{FF2B5EF4-FFF2-40B4-BE49-F238E27FC236}">
                <a16:creationId xmlns:a16="http://schemas.microsoft.com/office/drawing/2014/main" id="{CA240302-141F-089A-3315-22E5DE054B3B}"/>
              </a:ext>
            </a:extLst>
          </p:cNvPr>
          <p:cNvSpPr/>
          <p:nvPr userDrawn="1"/>
        </p:nvSpPr>
        <p:spPr bwMode="gray">
          <a:xfrm flipH="1" flipV="1">
            <a:off x="-162560" y="3400333"/>
            <a:ext cx="12547600" cy="57334"/>
          </a:xfrm>
          <a:prstGeom prst="roundRect">
            <a:avLst>
              <a:gd name="adj" fmla="val 5000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atin typeface="Franklin Gothic Demi" panose="020B0603020102020204" pitchFamily="34" charset="0"/>
            </a:endParaRPr>
          </a:p>
        </p:txBody>
      </p:sp>
    </p:spTree>
    <p:extLst>
      <p:ext uri="{BB962C8B-B14F-4D97-AF65-F5344CB8AC3E}">
        <p14:creationId xmlns:p14="http://schemas.microsoft.com/office/powerpoint/2010/main" val="41545537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OT A LAYOUT, Row conten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A0B7A9F-176E-4AC2-B356-16B92FD77F1C}"/>
              </a:ext>
            </a:extLst>
          </p:cNvPr>
          <p:cNvSpPr>
            <a:spLocks noGrp="1"/>
          </p:cNvSpPr>
          <p:nvPr>
            <p:ph type="ftr" sz="quarter" idx="11"/>
          </p:nvPr>
        </p:nvSpPr>
        <p:spPr>
          <a:xfrm>
            <a:off x="381000" y="6521380"/>
            <a:ext cx="3771900" cy="218940"/>
          </a:xfrm>
          <a:prstGeom prst="rect">
            <a:avLst/>
          </a:prstGeom>
        </p:spPr>
        <p:txBody>
          <a:bodyPr/>
          <a:lstStyle/>
          <a:p>
            <a:r>
              <a:rPr lang="en-US" b="1">
                <a:latin typeface="Franklin Gothic Demi" panose="020B0603020102020204" pitchFamily="34" charset="0"/>
              </a:rPr>
              <a:t>© 2023 Aha Media </a:t>
            </a:r>
          </a:p>
        </p:txBody>
      </p:sp>
      <p:sp>
        <p:nvSpPr>
          <p:cNvPr id="5" name="Slide Number Placeholder 4">
            <a:extLst>
              <a:ext uri="{FF2B5EF4-FFF2-40B4-BE49-F238E27FC236}">
                <a16:creationId xmlns:a16="http://schemas.microsoft.com/office/drawing/2014/main" id="{1E0DE273-67C3-42DD-BF63-B0B35C6A683E}"/>
              </a:ext>
            </a:extLst>
          </p:cNvPr>
          <p:cNvSpPr>
            <a:spLocks noGrp="1"/>
          </p:cNvSpPr>
          <p:nvPr>
            <p:ph type="sldNum" sz="quarter" idx="12"/>
          </p:nvPr>
        </p:nvSpPr>
        <p:spPr>
          <a:xfrm>
            <a:off x="9944100" y="6515100"/>
            <a:ext cx="1905000" cy="206378"/>
          </a:xfrm>
          <a:prstGeom prst="rect">
            <a:avLst/>
          </a:prstGeom>
        </p:spPr>
        <p:txBody>
          <a:bodyPr/>
          <a:lstStyle/>
          <a:p>
            <a:fld id="{6CBEF964-5324-4AB0-BDF8-A5994398FE54}" type="slidenum">
              <a:rPr lang="en-US" smtClean="0"/>
              <a:pPr/>
              <a:t>‹#›</a:t>
            </a:fld>
            <a:endParaRPr lang="en-US"/>
          </a:p>
        </p:txBody>
      </p:sp>
      <p:sp>
        <p:nvSpPr>
          <p:cNvPr id="6" name="Rectangle 5">
            <a:extLst>
              <a:ext uri="{FF2B5EF4-FFF2-40B4-BE49-F238E27FC236}">
                <a16:creationId xmlns:a16="http://schemas.microsoft.com/office/drawing/2014/main" id="{86634FD2-43C5-4C5E-B6ED-49BEB1DA91C8}"/>
              </a:ext>
            </a:extLst>
          </p:cNvPr>
          <p:cNvSpPr/>
          <p:nvPr userDrawn="1"/>
        </p:nvSpPr>
        <p:spPr>
          <a:xfrm>
            <a:off x="0" y="0"/>
            <a:ext cx="12192000" cy="6858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800" b="0" i="0">
                <a:latin typeface="+mj-lt"/>
              </a:rPr>
              <a:t>Row Content Layouts</a:t>
            </a:r>
          </a:p>
        </p:txBody>
      </p:sp>
    </p:spTree>
    <p:extLst>
      <p:ext uri="{BB962C8B-B14F-4D97-AF65-F5344CB8AC3E}">
        <p14:creationId xmlns:p14="http://schemas.microsoft.com/office/powerpoint/2010/main" val="26419880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Icon Aqua">
    <p:bg>
      <p:bgPr>
        <a:solidFill>
          <a:schemeClr val="tx1"/>
        </a:solidFill>
        <a:effectLst/>
      </p:bgPr>
    </p:bg>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B4D4D49F-CF0F-BC39-4F86-4B6E34DA6C99}"/>
              </a:ext>
            </a:extLst>
          </p:cNvPr>
          <p:cNvSpPr>
            <a:spLocks noGrp="1"/>
          </p:cNvSpPr>
          <p:nvPr>
            <p:ph type="body" sz="quarter" idx="13" hasCustomPrompt="1"/>
          </p:nvPr>
        </p:nvSpPr>
        <p:spPr>
          <a:xfrm>
            <a:off x="1447800" y="2590800"/>
            <a:ext cx="3657600" cy="952500"/>
          </a:xfrm>
          <a:prstGeom prst="rect">
            <a:avLst/>
          </a:prstGeom>
        </p:spPr>
        <p:txBody>
          <a:bodyPr>
            <a:noAutofit/>
          </a:bodyPr>
          <a:lstStyle>
            <a:lvl1pPr>
              <a:defRPr sz="3600" b="0" kern="0" baseline="0">
                <a:ln>
                  <a:noFill/>
                </a:ln>
                <a:solidFill>
                  <a:srgbClr val="3C3C3C"/>
                </a:solidFill>
                <a:latin typeface="+mj-lt"/>
              </a:defRPr>
            </a:lvl1pPr>
            <a:lvl5pPr marL="685800" indent="0">
              <a:buNone/>
              <a:defRPr/>
            </a:lvl5pPr>
          </a:lstStyle>
          <a:p>
            <a:pPr lvl="0"/>
            <a:r>
              <a:rPr lang="en-US" dirty="0"/>
              <a:t>Type Header in Title Case</a:t>
            </a:r>
          </a:p>
        </p:txBody>
      </p:sp>
      <p:sp>
        <p:nvSpPr>
          <p:cNvPr id="3" name="Text Placeholder 3">
            <a:extLst>
              <a:ext uri="{FF2B5EF4-FFF2-40B4-BE49-F238E27FC236}">
                <a16:creationId xmlns:a16="http://schemas.microsoft.com/office/drawing/2014/main" id="{854E0C61-5534-817C-EE19-336F9E66F45F}"/>
              </a:ext>
            </a:extLst>
          </p:cNvPr>
          <p:cNvSpPr>
            <a:spLocks noGrp="1"/>
          </p:cNvSpPr>
          <p:nvPr>
            <p:ph type="body" sz="half" idx="2" hasCustomPrompt="1"/>
          </p:nvPr>
        </p:nvSpPr>
        <p:spPr>
          <a:xfrm>
            <a:off x="1447800" y="3676650"/>
            <a:ext cx="3657600" cy="666750"/>
          </a:xfrm>
          <a:prstGeom prst="rect">
            <a:avLst/>
          </a:prstGeom>
        </p:spPr>
        <p:txBody>
          <a:bodyPr>
            <a:noAutofit/>
          </a:bodyPr>
          <a:lstStyle>
            <a:lvl1pPr marL="0" indent="0" algn="l">
              <a:buNone/>
              <a:defRPr sz="2400" b="0">
                <a:solidFill>
                  <a:schemeClr val="accent2"/>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Type subhead, if needed, </a:t>
            </a:r>
            <a:br>
              <a:rPr lang="en-US" dirty="0"/>
            </a:br>
            <a:r>
              <a:rPr lang="en-US" dirty="0"/>
              <a:t>in sentence case</a:t>
            </a:r>
          </a:p>
        </p:txBody>
      </p:sp>
      <p:sp>
        <p:nvSpPr>
          <p:cNvPr id="4" name="Footer Placeholder 4">
            <a:extLst>
              <a:ext uri="{FF2B5EF4-FFF2-40B4-BE49-F238E27FC236}">
                <a16:creationId xmlns:a16="http://schemas.microsoft.com/office/drawing/2014/main" id="{5DA3F935-9091-0192-B45B-F6E20344067A}"/>
              </a:ext>
            </a:extLst>
          </p:cNvPr>
          <p:cNvSpPr>
            <a:spLocks noGrp="1"/>
          </p:cNvSpPr>
          <p:nvPr>
            <p:ph type="ftr" sz="quarter" idx="3"/>
          </p:nvPr>
        </p:nvSpPr>
        <p:spPr>
          <a:xfrm>
            <a:off x="533400" y="6102280"/>
            <a:ext cx="3771900" cy="260420"/>
          </a:xfrm>
          <a:prstGeom prst="rect">
            <a:avLst/>
          </a:prstGeom>
        </p:spPr>
        <p:txBody>
          <a:bodyPr/>
          <a:lstStyle>
            <a:lvl1pPr>
              <a:defRPr sz="1100">
                <a:solidFill>
                  <a:schemeClr val="tx2">
                    <a:lumMod val="50000"/>
                  </a:schemeClr>
                </a:solidFill>
              </a:defRPr>
            </a:lvl1pPr>
          </a:lstStyle>
          <a:p>
            <a:r>
              <a:rPr lang="en-US" dirty="0"/>
              <a:t>© 2023 Aha Media </a:t>
            </a:r>
          </a:p>
        </p:txBody>
      </p:sp>
      <p:sp>
        <p:nvSpPr>
          <p:cNvPr id="5" name="Slide Number Placeholder 5">
            <a:extLst>
              <a:ext uri="{FF2B5EF4-FFF2-40B4-BE49-F238E27FC236}">
                <a16:creationId xmlns:a16="http://schemas.microsoft.com/office/drawing/2014/main" id="{1E1DBAA6-4B0D-625A-856B-BDA3F1F7BC78}"/>
              </a:ext>
            </a:extLst>
          </p:cNvPr>
          <p:cNvSpPr>
            <a:spLocks noGrp="1"/>
          </p:cNvSpPr>
          <p:nvPr>
            <p:ph type="sldNum" sz="quarter" idx="4"/>
          </p:nvPr>
        </p:nvSpPr>
        <p:spPr>
          <a:xfrm>
            <a:off x="9753600" y="6096000"/>
            <a:ext cx="1905000" cy="206378"/>
          </a:xfrm>
          <a:prstGeom prst="rect">
            <a:avLst/>
          </a:prstGeom>
        </p:spPr>
        <p:txBody>
          <a:bodyPr/>
          <a:lstStyle>
            <a:lvl1pPr algn="r">
              <a:defRPr sz="1100">
                <a:solidFill>
                  <a:schemeClr val="tx2">
                    <a:lumMod val="50000"/>
                  </a:schemeClr>
                </a:solidFill>
              </a:defRPr>
            </a:lvl1pPr>
          </a:lstStyle>
          <a:p>
            <a:fld id="{6CBEF964-5324-4AB0-BDF8-A5994398FE54}" type="slidenum">
              <a:rPr lang="en-US" smtClean="0"/>
              <a:pPr/>
              <a:t>‹#›</a:t>
            </a:fld>
            <a:endParaRPr lang="en-US" dirty="0"/>
          </a:p>
        </p:txBody>
      </p:sp>
      <p:sp>
        <p:nvSpPr>
          <p:cNvPr id="6" name="Oval 5">
            <a:extLst>
              <a:ext uri="{FF2B5EF4-FFF2-40B4-BE49-F238E27FC236}">
                <a16:creationId xmlns:a16="http://schemas.microsoft.com/office/drawing/2014/main" id="{D2BF7970-9559-1186-A24A-EC2066D382EA}"/>
              </a:ext>
            </a:extLst>
          </p:cNvPr>
          <p:cNvSpPr/>
          <p:nvPr userDrawn="1"/>
        </p:nvSpPr>
        <p:spPr bwMode="gray">
          <a:xfrm>
            <a:off x="10134600" y="1143000"/>
            <a:ext cx="987552" cy="98755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p:txBody>
      </p:sp>
      <p:sp>
        <p:nvSpPr>
          <p:cNvPr id="7" name="Oval 6">
            <a:extLst>
              <a:ext uri="{FF2B5EF4-FFF2-40B4-BE49-F238E27FC236}">
                <a16:creationId xmlns:a16="http://schemas.microsoft.com/office/drawing/2014/main" id="{62627BCE-11C4-3825-EBC5-B48FD47CD379}"/>
              </a:ext>
            </a:extLst>
          </p:cNvPr>
          <p:cNvSpPr/>
          <p:nvPr userDrawn="1"/>
        </p:nvSpPr>
        <p:spPr bwMode="gray">
          <a:xfrm>
            <a:off x="10134600" y="2895600"/>
            <a:ext cx="987552" cy="98755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p:txBody>
      </p:sp>
      <p:sp>
        <p:nvSpPr>
          <p:cNvPr id="8" name="Oval 7">
            <a:extLst>
              <a:ext uri="{FF2B5EF4-FFF2-40B4-BE49-F238E27FC236}">
                <a16:creationId xmlns:a16="http://schemas.microsoft.com/office/drawing/2014/main" id="{7BADAE17-6F9D-8310-F483-BABE7CFABD4D}"/>
              </a:ext>
            </a:extLst>
          </p:cNvPr>
          <p:cNvSpPr/>
          <p:nvPr userDrawn="1"/>
        </p:nvSpPr>
        <p:spPr bwMode="gray">
          <a:xfrm>
            <a:off x="10134600" y="4800600"/>
            <a:ext cx="987552" cy="98755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p:txBody>
      </p:sp>
    </p:spTree>
    <p:extLst>
      <p:ext uri="{BB962C8B-B14F-4D97-AF65-F5344CB8AC3E}">
        <p14:creationId xmlns:p14="http://schemas.microsoft.com/office/powerpoint/2010/main" val="3498926732"/>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T A LAYOUT, Style Guide 1">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88AD8AE-D1A5-9278-577B-6BB8F5E9F59C}"/>
              </a:ext>
            </a:extLst>
          </p:cNvPr>
          <p:cNvSpPr txBox="1">
            <a:spLocks/>
          </p:cNvSpPr>
          <p:nvPr userDrawn="1"/>
        </p:nvSpPr>
        <p:spPr>
          <a:xfrm>
            <a:off x="547116" y="1523238"/>
            <a:ext cx="11468100" cy="533400"/>
          </a:xfrm>
          <a:prstGeom prst="rect">
            <a:avLst/>
          </a:prstGeom>
        </p:spPr>
        <p:txBody>
          <a:bodyPr/>
          <a:lstStyle>
            <a:lvl1pPr algn="l" defTabSz="914400" rtl="0" eaLnBrk="1" latinLnBrk="0" hangingPunct="1">
              <a:lnSpc>
                <a:spcPct val="90000"/>
              </a:lnSpc>
              <a:spcBef>
                <a:spcPct val="0"/>
              </a:spcBef>
              <a:buNone/>
              <a:defRPr sz="3000" b="0" i="0" kern="1200" cap="none" spc="-100" baseline="0">
                <a:solidFill>
                  <a:schemeClr val="bg2">
                    <a:lumMod val="25000"/>
                  </a:schemeClr>
                </a:solidFill>
                <a:latin typeface="+mj-lt"/>
                <a:ea typeface="+mj-ea"/>
                <a:cs typeface="+mj-cs"/>
              </a:defRPr>
            </a:lvl1pPr>
          </a:lstStyle>
          <a:p>
            <a:r>
              <a:rPr lang="en-US" sz="4500" kern="0" spc="0" baseline="0"/>
              <a:t>H1 45 </a:t>
            </a:r>
            <a:r>
              <a:rPr lang="en-US" sz="4500" kern="0" spc="0" baseline="0" err="1"/>
              <a:t>pt</a:t>
            </a:r>
            <a:r>
              <a:rPr lang="en-US" sz="4500" kern="0" spc="0" baseline="0"/>
              <a:t> Franklin Gothic Medium Title Slide</a:t>
            </a:r>
          </a:p>
        </p:txBody>
      </p:sp>
      <p:sp>
        <p:nvSpPr>
          <p:cNvPr id="6" name="Title 1">
            <a:extLst>
              <a:ext uri="{FF2B5EF4-FFF2-40B4-BE49-F238E27FC236}">
                <a16:creationId xmlns:a16="http://schemas.microsoft.com/office/drawing/2014/main" id="{B90D9F7F-D221-C302-AE29-ACA448A14D17}"/>
              </a:ext>
            </a:extLst>
          </p:cNvPr>
          <p:cNvSpPr txBox="1">
            <a:spLocks/>
          </p:cNvSpPr>
          <p:nvPr userDrawn="1"/>
        </p:nvSpPr>
        <p:spPr>
          <a:xfrm>
            <a:off x="547116" y="2360676"/>
            <a:ext cx="11468100" cy="457200"/>
          </a:xfrm>
          <a:prstGeom prst="rect">
            <a:avLst/>
          </a:prstGeom>
        </p:spPr>
        <p:txBody>
          <a:bodyPr/>
          <a:lstStyle>
            <a:lvl1pPr algn="l" defTabSz="914400" rtl="0" eaLnBrk="1" latinLnBrk="0" hangingPunct="1">
              <a:lnSpc>
                <a:spcPct val="90000"/>
              </a:lnSpc>
              <a:spcBef>
                <a:spcPct val="0"/>
              </a:spcBef>
              <a:buNone/>
              <a:defRPr sz="3000" b="0" i="0" kern="1200" cap="none" spc="-100" baseline="0">
                <a:solidFill>
                  <a:schemeClr val="bg2">
                    <a:lumMod val="25000"/>
                  </a:schemeClr>
                </a:solidFill>
                <a:latin typeface="+mj-lt"/>
                <a:ea typeface="+mj-ea"/>
                <a:cs typeface="+mj-cs"/>
              </a:defRPr>
            </a:lvl1pPr>
          </a:lstStyle>
          <a:p>
            <a:r>
              <a:rPr lang="en-US" sz="3600" kern="0" spc="0" baseline="0" dirty="0"/>
              <a:t>H2 36 </a:t>
            </a:r>
            <a:r>
              <a:rPr lang="en-US" sz="3600" kern="0" spc="0" baseline="0" dirty="0" err="1"/>
              <a:t>pt</a:t>
            </a:r>
            <a:r>
              <a:rPr lang="en-US" sz="3600" kern="0" spc="0" baseline="0" dirty="0"/>
              <a:t> Franklin Gothic Medium Intro/Divider Slide</a:t>
            </a:r>
          </a:p>
        </p:txBody>
      </p:sp>
      <p:sp>
        <p:nvSpPr>
          <p:cNvPr id="7" name="Title 1">
            <a:extLst>
              <a:ext uri="{FF2B5EF4-FFF2-40B4-BE49-F238E27FC236}">
                <a16:creationId xmlns:a16="http://schemas.microsoft.com/office/drawing/2014/main" id="{9C386095-F8E6-2D36-6568-85A2D2E9BB23}"/>
              </a:ext>
            </a:extLst>
          </p:cNvPr>
          <p:cNvSpPr txBox="1">
            <a:spLocks/>
          </p:cNvSpPr>
          <p:nvPr userDrawn="1"/>
        </p:nvSpPr>
        <p:spPr>
          <a:xfrm>
            <a:off x="547116" y="533400"/>
            <a:ext cx="12330684" cy="685800"/>
          </a:xfrm>
          <a:prstGeom prst="rect">
            <a:avLst/>
          </a:prstGeom>
        </p:spPr>
        <p:txBody>
          <a:bodyPr/>
          <a:lstStyle>
            <a:lvl1pPr algn="l" defTabSz="914400" rtl="0" eaLnBrk="1" latinLnBrk="0" hangingPunct="1">
              <a:lnSpc>
                <a:spcPct val="90000"/>
              </a:lnSpc>
              <a:spcBef>
                <a:spcPct val="0"/>
              </a:spcBef>
              <a:buNone/>
              <a:defRPr sz="3000" b="0" i="0" kern="1200" cap="none" spc="-100" baseline="0">
                <a:solidFill>
                  <a:schemeClr val="bg2">
                    <a:lumMod val="25000"/>
                  </a:schemeClr>
                </a:solidFill>
                <a:latin typeface="+mj-lt"/>
                <a:ea typeface="+mj-ea"/>
                <a:cs typeface="+mj-cs"/>
              </a:defRPr>
            </a:lvl1pPr>
          </a:lstStyle>
          <a:p>
            <a:r>
              <a:rPr lang="en-US" sz="6000" kern="0" spc="0" baseline="0" dirty="0"/>
              <a:t>60 </a:t>
            </a:r>
            <a:r>
              <a:rPr lang="en-US" sz="6000" kern="0" spc="0" baseline="0" dirty="0" err="1"/>
              <a:t>pt</a:t>
            </a:r>
            <a:r>
              <a:rPr lang="en-US" sz="6000" kern="0" spc="0" baseline="0" dirty="0"/>
              <a:t> Franklin Gothic Med Quote</a:t>
            </a:r>
          </a:p>
        </p:txBody>
      </p:sp>
      <p:sp>
        <p:nvSpPr>
          <p:cNvPr id="8" name="Title 1">
            <a:extLst>
              <a:ext uri="{FF2B5EF4-FFF2-40B4-BE49-F238E27FC236}">
                <a16:creationId xmlns:a16="http://schemas.microsoft.com/office/drawing/2014/main" id="{1D57CADF-47E4-52B6-3A9C-53977D032CD0}"/>
              </a:ext>
            </a:extLst>
          </p:cNvPr>
          <p:cNvSpPr txBox="1">
            <a:spLocks/>
          </p:cNvSpPr>
          <p:nvPr userDrawn="1"/>
        </p:nvSpPr>
        <p:spPr>
          <a:xfrm>
            <a:off x="547116" y="3121914"/>
            <a:ext cx="11468100" cy="387096"/>
          </a:xfrm>
          <a:prstGeom prst="rect">
            <a:avLst/>
          </a:prstGeom>
        </p:spPr>
        <p:txBody>
          <a:bodyPr/>
          <a:lstStyle>
            <a:lvl1pPr algn="l" defTabSz="914400" rtl="0" eaLnBrk="1" latinLnBrk="0" hangingPunct="1">
              <a:lnSpc>
                <a:spcPct val="90000"/>
              </a:lnSpc>
              <a:spcBef>
                <a:spcPct val="0"/>
              </a:spcBef>
              <a:buNone/>
              <a:defRPr sz="3000" b="0" i="0" kern="1200" cap="none" spc="-100" baseline="0">
                <a:solidFill>
                  <a:schemeClr val="bg2">
                    <a:lumMod val="25000"/>
                  </a:schemeClr>
                </a:solidFill>
                <a:latin typeface="+mj-lt"/>
                <a:ea typeface="+mj-ea"/>
                <a:cs typeface="+mj-cs"/>
              </a:defRPr>
            </a:lvl1pPr>
          </a:lstStyle>
          <a:p>
            <a:r>
              <a:rPr lang="en-US" kern="0" spc="0" baseline="0" dirty="0"/>
              <a:t>H3 30 </a:t>
            </a:r>
            <a:r>
              <a:rPr lang="en-US" kern="0" spc="0" baseline="0" dirty="0" err="1"/>
              <a:t>pt</a:t>
            </a:r>
            <a:r>
              <a:rPr lang="en-US" kern="0" spc="0" baseline="0" dirty="0"/>
              <a:t> Franklin Gothic Medium Half Slide</a:t>
            </a:r>
          </a:p>
        </p:txBody>
      </p:sp>
      <p:sp>
        <p:nvSpPr>
          <p:cNvPr id="9" name="Title 1">
            <a:extLst>
              <a:ext uri="{FF2B5EF4-FFF2-40B4-BE49-F238E27FC236}">
                <a16:creationId xmlns:a16="http://schemas.microsoft.com/office/drawing/2014/main" id="{BAD33C74-1C86-9796-8359-036ED7999437}"/>
              </a:ext>
            </a:extLst>
          </p:cNvPr>
          <p:cNvSpPr txBox="1">
            <a:spLocks/>
          </p:cNvSpPr>
          <p:nvPr userDrawn="1"/>
        </p:nvSpPr>
        <p:spPr>
          <a:xfrm>
            <a:off x="547116" y="3813048"/>
            <a:ext cx="11468100" cy="304800"/>
          </a:xfrm>
          <a:prstGeom prst="rect">
            <a:avLst/>
          </a:prstGeom>
        </p:spPr>
        <p:txBody>
          <a:bodyPr/>
          <a:lstStyle>
            <a:lvl1pPr algn="l" defTabSz="914400" rtl="0" eaLnBrk="1" latinLnBrk="0" hangingPunct="1">
              <a:lnSpc>
                <a:spcPct val="90000"/>
              </a:lnSpc>
              <a:spcBef>
                <a:spcPct val="0"/>
              </a:spcBef>
              <a:buNone/>
              <a:defRPr sz="3000" b="0" i="0" kern="1200" cap="none" spc="-100" baseline="0">
                <a:solidFill>
                  <a:schemeClr val="bg2">
                    <a:lumMod val="25000"/>
                  </a:schemeClr>
                </a:solidFill>
                <a:latin typeface="+mj-lt"/>
                <a:ea typeface="+mj-ea"/>
                <a:cs typeface="+mj-cs"/>
              </a:defRPr>
            </a:lvl1pPr>
          </a:lstStyle>
          <a:p>
            <a:r>
              <a:rPr lang="en-US" sz="2400" kern="0" spc="0" baseline="0">
                <a:solidFill>
                  <a:schemeClr val="accent2"/>
                </a:solidFill>
              </a:rPr>
              <a:t>Subhead 1 24 </a:t>
            </a:r>
            <a:r>
              <a:rPr lang="en-US" sz="2400" kern="0" spc="0" baseline="0" err="1">
                <a:solidFill>
                  <a:schemeClr val="accent2"/>
                </a:solidFill>
              </a:rPr>
              <a:t>pt</a:t>
            </a:r>
            <a:r>
              <a:rPr lang="en-US" sz="2400" kern="0" spc="0" baseline="0">
                <a:solidFill>
                  <a:schemeClr val="accent2"/>
                </a:solidFill>
              </a:rPr>
              <a:t> Franklin Gothic Medium Intro Slide</a:t>
            </a:r>
          </a:p>
        </p:txBody>
      </p:sp>
      <p:sp>
        <p:nvSpPr>
          <p:cNvPr id="10" name="Title 1">
            <a:extLst>
              <a:ext uri="{FF2B5EF4-FFF2-40B4-BE49-F238E27FC236}">
                <a16:creationId xmlns:a16="http://schemas.microsoft.com/office/drawing/2014/main" id="{0B62DF2C-E65E-406A-1B5B-668A3AC46996}"/>
              </a:ext>
            </a:extLst>
          </p:cNvPr>
          <p:cNvSpPr txBox="1">
            <a:spLocks/>
          </p:cNvSpPr>
          <p:nvPr userDrawn="1"/>
        </p:nvSpPr>
        <p:spPr>
          <a:xfrm>
            <a:off x="547116" y="4421886"/>
            <a:ext cx="11468100" cy="283464"/>
          </a:xfrm>
          <a:prstGeom prst="rect">
            <a:avLst/>
          </a:prstGeom>
        </p:spPr>
        <p:txBody>
          <a:bodyPr/>
          <a:lstStyle>
            <a:lvl1pPr algn="l" defTabSz="914400" rtl="0" eaLnBrk="1" latinLnBrk="0" hangingPunct="1">
              <a:lnSpc>
                <a:spcPct val="90000"/>
              </a:lnSpc>
              <a:spcBef>
                <a:spcPct val="0"/>
              </a:spcBef>
              <a:buNone/>
              <a:defRPr sz="3000" b="0" i="0" kern="1200" cap="none" spc="-100" baseline="0">
                <a:solidFill>
                  <a:schemeClr val="bg2">
                    <a:lumMod val="25000"/>
                  </a:schemeClr>
                </a:solidFill>
                <a:latin typeface="+mj-lt"/>
                <a:ea typeface="+mj-ea"/>
                <a:cs typeface="+mj-cs"/>
              </a:defRPr>
            </a:lvl1pPr>
          </a:lstStyle>
          <a:p>
            <a:r>
              <a:rPr lang="en-US" sz="1800" kern="0" spc="0" baseline="0">
                <a:solidFill>
                  <a:schemeClr val="accent2"/>
                </a:solidFill>
              </a:rPr>
              <a:t>Subhead 2 18 </a:t>
            </a:r>
            <a:r>
              <a:rPr lang="en-US" sz="1800" kern="0" spc="0" baseline="0" err="1">
                <a:solidFill>
                  <a:schemeClr val="accent2"/>
                </a:solidFill>
              </a:rPr>
              <a:t>pt</a:t>
            </a:r>
            <a:r>
              <a:rPr lang="en-US" sz="1800" kern="0" spc="0" baseline="0">
                <a:solidFill>
                  <a:schemeClr val="accent2"/>
                </a:solidFill>
              </a:rPr>
              <a:t> Franklin Gothic Medium Half Slide</a:t>
            </a:r>
          </a:p>
        </p:txBody>
      </p:sp>
      <p:sp>
        <p:nvSpPr>
          <p:cNvPr id="11" name="Title 1">
            <a:extLst>
              <a:ext uri="{FF2B5EF4-FFF2-40B4-BE49-F238E27FC236}">
                <a16:creationId xmlns:a16="http://schemas.microsoft.com/office/drawing/2014/main" id="{1784261C-4A28-6A09-2D24-0B8ED366672F}"/>
              </a:ext>
            </a:extLst>
          </p:cNvPr>
          <p:cNvSpPr txBox="1">
            <a:spLocks/>
          </p:cNvSpPr>
          <p:nvPr userDrawn="1"/>
        </p:nvSpPr>
        <p:spPr>
          <a:xfrm>
            <a:off x="547116" y="5009388"/>
            <a:ext cx="11468100" cy="228600"/>
          </a:xfrm>
          <a:prstGeom prst="rect">
            <a:avLst/>
          </a:prstGeom>
        </p:spPr>
        <p:txBody>
          <a:bodyPr/>
          <a:lstStyle>
            <a:lvl1pPr algn="l" defTabSz="914400" rtl="0" eaLnBrk="1" latinLnBrk="0" hangingPunct="1">
              <a:lnSpc>
                <a:spcPct val="90000"/>
              </a:lnSpc>
              <a:spcBef>
                <a:spcPct val="0"/>
              </a:spcBef>
              <a:buNone/>
              <a:defRPr sz="3000" b="0" i="0" kern="1200" cap="none" spc="-100" baseline="0">
                <a:solidFill>
                  <a:schemeClr val="bg2">
                    <a:lumMod val="25000"/>
                  </a:schemeClr>
                </a:solidFill>
                <a:latin typeface="+mj-lt"/>
                <a:ea typeface="+mj-ea"/>
                <a:cs typeface="+mj-cs"/>
              </a:defRPr>
            </a:lvl1pPr>
          </a:lstStyle>
          <a:p>
            <a:r>
              <a:rPr lang="en-US" sz="1800" kern="0" spc="0" baseline="0">
                <a:solidFill>
                  <a:schemeClr val="tx1">
                    <a:lumMod val="75000"/>
                  </a:schemeClr>
                </a:solidFill>
                <a:latin typeface="+mn-lt"/>
              </a:rPr>
              <a:t>Body 18 </a:t>
            </a:r>
            <a:r>
              <a:rPr lang="en-US" sz="1800" kern="0" spc="0" baseline="0" err="1">
                <a:solidFill>
                  <a:schemeClr val="tx1">
                    <a:lumMod val="75000"/>
                  </a:schemeClr>
                </a:solidFill>
                <a:latin typeface="+mn-lt"/>
              </a:rPr>
              <a:t>pt</a:t>
            </a:r>
            <a:r>
              <a:rPr lang="en-US" sz="1800" kern="0" spc="0" baseline="0">
                <a:solidFill>
                  <a:schemeClr val="tx1">
                    <a:lumMod val="75000"/>
                  </a:schemeClr>
                </a:solidFill>
                <a:latin typeface="+mn-lt"/>
              </a:rPr>
              <a:t> Franklin Gothic Body Internal Slide</a:t>
            </a:r>
          </a:p>
        </p:txBody>
      </p:sp>
      <p:sp>
        <p:nvSpPr>
          <p:cNvPr id="12" name="Title 1">
            <a:extLst>
              <a:ext uri="{FF2B5EF4-FFF2-40B4-BE49-F238E27FC236}">
                <a16:creationId xmlns:a16="http://schemas.microsoft.com/office/drawing/2014/main" id="{8B291A54-D4B7-FD93-24FE-D624B3A194A9}"/>
              </a:ext>
            </a:extLst>
          </p:cNvPr>
          <p:cNvSpPr txBox="1">
            <a:spLocks/>
          </p:cNvSpPr>
          <p:nvPr userDrawn="1"/>
        </p:nvSpPr>
        <p:spPr>
          <a:xfrm>
            <a:off x="547116" y="5542026"/>
            <a:ext cx="11468100" cy="173736"/>
          </a:xfrm>
          <a:prstGeom prst="rect">
            <a:avLst/>
          </a:prstGeom>
        </p:spPr>
        <p:txBody>
          <a:bodyPr/>
          <a:lstStyle>
            <a:lvl1pPr algn="l" defTabSz="914400" rtl="0" eaLnBrk="1" latinLnBrk="0" hangingPunct="1">
              <a:lnSpc>
                <a:spcPct val="90000"/>
              </a:lnSpc>
              <a:spcBef>
                <a:spcPct val="0"/>
              </a:spcBef>
              <a:buNone/>
              <a:defRPr sz="3000" b="0" i="0" kern="1200" cap="none" spc="-100" baseline="0">
                <a:solidFill>
                  <a:schemeClr val="bg2">
                    <a:lumMod val="25000"/>
                  </a:schemeClr>
                </a:solidFill>
                <a:latin typeface="+mj-lt"/>
                <a:ea typeface="+mj-ea"/>
                <a:cs typeface="+mj-cs"/>
              </a:defRPr>
            </a:lvl1pPr>
          </a:lstStyle>
          <a:p>
            <a:r>
              <a:rPr lang="en-US" sz="1400" kern="0" spc="0" baseline="0">
                <a:solidFill>
                  <a:schemeClr val="tx1">
                    <a:lumMod val="75000"/>
                  </a:schemeClr>
                </a:solidFill>
                <a:latin typeface="+mn-lt"/>
              </a:rPr>
              <a:t>Caption 14 </a:t>
            </a:r>
            <a:r>
              <a:rPr lang="en-US" sz="1400" kern="0" spc="0" baseline="0" err="1">
                <a:solidFill>
                  <a:schemeClr val="tx1">
                    <a:lumMod val="75000"/>
                  </a:schemeClr>
                </a:solidFill>
                <a:latin typeface="+mn-lt"/>
              </a:rPr>
              <a:t>pt</a:t>
            </a:r>
            <a:r>
              <a:rPr lang="en-US" sz="1400" kern="0" spc="0" baseline="0">
                <a:solidFill>
                  <a:schemeClr val="tx1">
                    <a:lumMod val="75000"/>
                  </a:schemeClr>
                </a:solidFill>
                <a:latin typeface="+mn-lt"/>
              </a:rPr>
              <a:t> Franklin Gothic Body Internal Slide</a:t>
            </a:r>
          </a:p>
        </p:txBody>
      </p:sp>
      <p:sp>
        <p:nvSpPr>
          <p:cNvPr id="13" name="Title 1">
            <a:extLst>
              <a:ext uri="{FF2B5EF4-FFF2-40B4-BE49-F238E27FC236}">
                <a16:creationId xmlns:a16="http://schemas.microsoft.com/office/drawing/2014/main" id="{7D9A4A7E-48DB-B612-4DFE-9AAD4C021D80}"/>
              </a:ext>
            </a:extLst>
          </p:cNvPr>
          <p:cNvSpPr txBox="1">
            <a:spLocks/>
          </p:cNvSpPr>
          <p:nvPr userDrawn="1"/>
        </p:nvSpPr>
        <p:spPr>
          <a:xfrm>
            <a:off x="547116" y="6019800"/>
            <a:ext cx="11468100" cy="152400"/>
          </a:xfrm>
          <a:prstGeom prst="rect">
            <a:avLst/>
          </a:prstGeom>
        </p:spPr>
        <p:txBody>
          <a:bodyPr/>
          <a:lstStyle>
            <a:lvl1pPr algn="l" defTabSz="914400" rtl="0" eaLnBrk="1" latinLnBrk="0" hangingPunct="1">
              <a:lnSpc>
                <a:spcPct val="90000"/>
              </a:lnSpc>
              <a:spcBef>
                <a:spcPct val="0"/>
              </a:spcBef>
              <a:buNone/>
              <a:defRPr sz="3000" b="0" i="0" kern="1200" cap="none" spc="-100" baseline="0">
                <a:solidFill>
                  <a:schemeClr val="bg2">
                    <a:lumMod val="25000"/>
                  </a:schemeClr>
                </a:solidFill>
                <a:latin typeface="+mj-lt"/>
                <a:ea typeface="+mj-ea"/>
                <a:cs typeface="+mj-cs"/>
              </a:defRPr>
            </a:lvl1pPr>
          </a:lstStyle>
          <a:p>
            <a:r>
              <a:rPr lang="en-US" sz="1100" kern="0" spc="0" baseline="0">
                <a:solidFill>
                  <a:schemeClr val="bg2">
                    <a:lumMod val="50000"/>
                  </a:schemeClr>
                </a:solidFill>
                <a:latin typeface="+mn-lt"/>
              </a:rPr>
              <a:t>Small Text 11 </a:t>
            </a:r>
            <a:r>
              <a:rPr lang="en-US" sz="1100" kern="0" spc="0" baseline="0" err="1">
                <a:solidFill>
                  <a:schemeClr val="bg2">
                    <a:lumMod val="50000"/>
                  </a:schemeClr>
                </a:solidFill>
                <a:latin typeface="+mn-lt"/>
              </a:rPr>
              <a:t>pt</a:t>
            </a:r>
            <a:r>
              <a:rPr lang="en-US" sz="1100" kern="0" spc="0" baseline="0">
                <a:solidFill>
                  <a:schemeClr val="bg2">
                    <a:lumMod val="50000"/>
                  </a:schemeClr>
                </a:solidFill>
                <a:latin typeface="+mn-lt"/>
              </a:rPr>
              <a:t> Franklin Gothic Body Internal Slide</a:t>
            </a:r>
          </a:p>
        </p:txBody>
      </p:sp>
      <p:sp>
        <p:nvSpPr>
          <p:cNvPr id="14" name="Slide Number Placeholder 4">
            <a:extLst>
              <a:ext uri="{FF2B5EF4-FFF2-40B4-BE49-F238E27FC236}">
                <a16:creationId xmlns:a16="http://schemas.microsoft.com/office/drawing/2014/main" id="{312082B7-F011-44D0-9C6E-D8FB9BBFF369}"/>
              </a:ext>
            </a:extLst>
          </p:cNvPr>
          <p:cNvSpPr>
            <a:spLocks noGrp="1"/>
          </p:cNvSpPr>
          <p:nvPr>
            <p:ph type="sldNum" sz="quarter" idx="4"/>
          </p:nvPr>
        </p:nvSpPr>
        <p:spPr>
          <a:xfrm>
            <a:off x="9753600" y="6096000"/>
            <a:ext cx="1905000" cy="206378"/>
          </a:xfrm>
        </p:spPr>
        <p:txBody>
          <a:bodyPr/>
          <a:lstStyle/>
          <a:p>
            <a:r>
              <a:rPr lang="en-US"/>
              <a:t>Typography</a:t>
            </a:r>
          </a:p>
        </p:txBody>
      </p:sp>
    </p:spTree>
    <p:extLst>
      <p:ext uri="{BB962C8B-B14F-4D97-AF65-F5344CB8AC3E}">
        <p14:creationId xmlns:p14="http://schemas.microsoft.com/office/powerpoint/2010/main" val="2853752385"/>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3-Icon Multi">
    <p:bg>
      <p:bgPr>
        <a:solidFill>
          <a:schemeClr val="tx1"/>
        </a:solidFill>
        <a:effectLst/>
      </p:bgPr>
    </p:bg>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B4D4D49F-CF0F-BC39-4F86-4B6E34DA6C99}"/>
              </a:ext>
            </a:extLst>
          </p:cNvPr>
          <p:cNvSpPr>
            <a:spLocks noGrp="1"/>
          </p:cNvSpPr>
          <p:nvPr>
            <p:ph type="body" sz="quarter" idx="13" hasCustomPrompt="1"/>
          </p:nvPr>
        </p:nvSpPr>
        <p:spPr>
          <a:xfrm>
            <a:off x="1447800" y="2590800"/>
            <a:ext cx="3733800" cy="952500"/>
          </a:xfrm>
          <a:prstGeom prst="rect">
            <a:avLst/>
          </a:prstGeom>
        </p:spPr>
        <p:txBody>
          <a:bodyPr>
            <a:noAutofit/>
          </a:bodyPr>
          <a:lstStyle>
            <a:lvl1pPr>
              <a:defRPr sz="3600" b="0" kern="0" baseline="0">
                <a:ln>
                  <a:noFill/>
                </a:ln>
                <a:solidFill>
                  <a:srgbClr val="3C3C3C"/>
                </a:solidFill>
                <a:latin typeface="+mj-lt"/>
              </a:defRPr>
            </a:lvl1pPr>
            <a:lvl5pPr marL="685800" indent="0">
              <a:buNone/>
              <a:defRPr/>
            </a:lvl5pPr>
          </a:lstStyle>
          <a:p>
            <a:pPr lvl="0"/>
            <a:r>
              <a:rPr lang="en-US" dirty="0"/>
              <a:t>Type Header in Title Case</a:t>
            </a:r>
          </a:p>
        </p:txBody>
      </p:sp>
      <p:sp>
        <p:nvSpPr>
          <p:cNvPr id="3" name="Text Placeholder 3">
            <a:extLst>
              <a:ext uri="{FF2B5EF4-FFF2-40B4-BE49-F238E27FC236}">
                <a16:creationId xmlns:a16="http://schemas.microsoft.com/office/drawing/2014/main" id="{854E0C61-5534-817C-EE19-336F9E66F45F}"/>
              </a:ext>
            </a:extLst>
          </p:cNvPr>
          <p:cNvSpPr>
            <a:spLocks noGrp="1"/>
          </p:cNvSpPr>
          <p:nvPr>
            <p:ph type="body" sz="half" idx="2" hasCustomPrompt="1"/>
          </p:nvPr>
        </p:nvSpPr>
        <p:spPr>
          <a:xfrm>
            <a:off x="1447800" y="3676650"/>
            <a:ext cx="3733800" cy="666750"/>
          </a:xfrm>
          <a:prstGeom prst="rect">
            <a:avLst/>
          </a:prstGeom>
        </p:spPr>
        <p:txBody>
          <a:bodyPr>
            <a:noAutofit/>
          </a:bodyPr>
          <a:lstStyle>
            <a:lvl1pPr marL="0" indent="0" algn="l">
              <a:buNone/>
              <a:defRPr sz="2400" b="0">
                <a:solidFill>
                  <a:schemeClr val="accent2"/>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Type subhead, if needed, </a:t>
            </a:r>
            <a:br>
              <a:rPr lang="en-US" dirty="0"/>
            </a:br>
            <a:r>
              <a:rPr lang="en-US" dirty="0"/>
              <a:t>in sentence case</a:t>
            </a:r>
          </a:p>
        </p:txBody>
      </p:sp>
      <p:sp>
        <p:nvSpPr>
          <p:cNvPr id="4" name="Footer Placeholder 4">
            <a:extLst>
              <a:ext uri="{FF2B5EF4-FFF2-40B4-BE49-F238E27FC236}">
                <a16:creationId xmlns:a16="http://schemas.microsoft.com/office/drawing/2014/main" id="{5DA3F935-9091-0192-B45B-F6E20344067A}"/>
              </a:ext>
            </a:extLst>
          </p:cNvPr>
          <p:cNvSpPr>
            <a:spLocks noGrp="1"/>
          </p:cNvSpPr>
          <p:nvPr>
            <p:ph type="ftr" sz="quarter" idx="3"/>
          </p:nvPr>
        </p:nvSpPr>
        <p:spPr>
          <a:xfrm>
            <a:off x="533400" y="6102280"/>
            <a:ext cx="3771900" cy="260420"/>
          </a:xfrm>
          <a:prstGeom prst="rect">
            <a:avLst/>
          </a:prstGeom>
        </p:spPr>
        <p:txBody>
          <a:bodyPr/>
          <a:lstStyle>
            <a:lvl1pPr>
              <a:defRPr sz="1100">
                <a:solidFill>
                  <a:schemeClr val="tx2">
                    <a:lumMod val="50000"/>
                  </a:schemeClr>
                </a:solidFill>
              </a:defRPr>
            </a:lvl1pPr>
          </a:lstStyle>
          <a:p>
            <a:r>
              <a:rPr lang="en-US" dirty="0"/>
              <a:t>© 2023 Aha Media </a:t>
            </a:r>
          </a:p>
        </p:txBody>
      </p:sp>
      <p:sp>
        <p:nvSpPr>
          <p:cNvPr id="5" name="Slide Number Placeholder 5">
            <a:extLst>
              <a:ext uri="{FF2B5EF4-FFF2-40B4-BE49-F238E27FC236}">
                <a16:creationId xmlns:a16="http://schemas.microsoft.com/office/drawing/2014/main" id="{1E1DBAA6-4B0D-625A-856B-BDA3F1F7BC78}"/>
              </a:ext>
            </a:extLst>
          </p:cNvPr>
          <p:cNvSpPr>
            <a:spLocks noGrp="1"/>
          </p:cNvSpPr>
          <p:nvPr>
            <p:ph type="sldNum" sz="quarter" idx="4"/>
          </p:nvPr>
        </p:nvSpPr>
        <p:spPr>
          <a:xfrm>
            <a:off x="9753600" y="6096000"/>
            <a:ext cx="1905000" cy="206378"/>
          </a:xfrm>
          <a:prstGeom prst="rect">
            <a:avLst/>
          </a:prstGeom>
        </p:spPr>
        <p:txBody>
          <a:bodyPr/>
          <a:lstStyle>
            <a:lvl1pPr algn="r">
              <a:defRPr sz="1100">
                <a:solidFill>
                  <a:schemeClr val="tx2">
                    <a:lumMod val="50000"/>
                  </a:schemeClr>
                </a:solidFill>
              </a:defRPr>
            </a:lvl1pPr>
          </a:lstStyle>
          <a:p>
            <a:fld id="{6CBEF964-5324-4AB0-BDF8-A5994398FE54}" type="slidenum">
              <a:rPr lang="en-US" smtClean="0"/>
              <a:pPr/>
              <a:t>‹#›</a:t>
            </a:fld>
            <a:endParaRPr lang="en-US" dirty="0"/>
          </a:p>
        </p:txBody>
      </p:sp>
      <p:sp>
        <p:nvSpPr>
          <p:cNvPr id="6" name="Oval 5">
            <a:extLst>
              <a:ext uri="{FF2B5EF4-FFF2-40B4-BE49-F238E27FC236}">
                <a16:creationId xmlns:a16="http://schemas.microsoft.com/office/drawing/2014/main" id="{D2BF7970-9559-1186-A24A-EC2066D382EA}"/>
              </a:ext>
            </a:extLst>
          </p:cNvPr>
          <p:cNvSpPr/>
          <p:nvPr userDrawn="1"/>
        </p:nvSpPr>
        <p:spPr bwMode="gray">
          <a:xfrm>
            <a:off x="10134600" y="1143000"/>
            <a:ext cx="987552" cy="987552"/>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p:txBody>
      </p:sp>
      <p:sp>
        <p:nvSpPr>
          <p:cNvPr id="7" name="Oval 6">
            <a:extLst>
              <a:ext uri="{FF2B5EF4-FFF2-40B4-BE49-F238E27FC236}">
                <a16:creationId xmlns:a16="http://schemas.microsoft.com/office/drawing/2014/main" id="{62627BCE-11C4-3825-EBC5-B48FD47CD379}"/>
              </a:ext>
            </a:extLst>
          </p:cNvPr>
          <p:cNvSpPr/>
          <p:nvPr userDrawn="1"/>
        </p:nvSpPr>
        <p:spPr bwMode="gray">
          <a:xfrm>
            <a:off x="10134600" y="2895600"/>
            <a:ext cx="987552" cy="987552"/>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p:txBody>
      </p:sp>
      <p:sp>
        <p:nvSpPr>
          <p:cNvPr id="8" name="Oval 7">
            <a:extLst>
              <a:ext uri="{FF2B5EF4-FFF2-40B4-BE49-F238E27FC236}">
                <a16:creationId xmlns:a16="http://schemas.microsoft.com/office/drawing/2014/main" id="{7BADAE17-6F9D-8310-F483-BABE7CFABD4D}"/>
              </a:ext>
            </a:extLst>
          </p:cNvPr>
          <p:cNvSpPr/>
          <p:nvPr userDrawn="1"/>
        </p:nvSpPr>
        <p:spPr bwMode="gray">
          <a:xfrm>
            <a:off x="10134600" y="4800600"/>
            <a:ext cx="987552" cy="98755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p:txBody>
      </p:sp>
    </p:spTree>
    <p:extLst>
      <p:ext uri="{BB962C8B-B14F-4D97-AF65-F5344CB8AC3E}">
        <p14:creationId xmlns:p14="http://schemas.microsoft.com/office/powerpoint/2010/main" val="2479066140"/>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Number and Icon Pink">
    <p:bg>
      <p:bgPr>
        <a:solidFill>
          <a:schemeClr val="tx1"/>
        </a:solidFill>
        <a:effectLst/>
      </p:bgPr>
    </p:bg>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B4D4D49F-CF0F-BC39-4F86-4B6E34DA6C99}"/>
              </a:ext>
            </a:extLst>
          </p:cNvPr>
          <p:cNvSpPr>
            <a:spLocks noGrp="1"/>
          </p:cNvSpPr>
          <p:nvPr>
            <p:ph type="body" sz="quarter" idx="13" hasCustomPrompt="1"/>
          </p:nvPr>
        </p:nvSpPr>
        <p:spPr>
          <a:xfrm>
            <a:off x="1447800" y="2590800"/>
            <a:ext cx="3657600" cy="952500"/>
          </a:xfrm>
          <a:prstGeom prst="rect">
            <a:avLst/>
          </a:prstGeom>
        </p:spPr>
        <p:txBody>
          <a:bodyPr>
            <a:noAutofit/>
          </a:bodyPr>
          <a:lstStyle>
            <a:lvl1pPr>
              <a:defRPr sz="3600" b="0" kern="0" baseline="0">
                <a:ln>
                  <a:noFill/>
                </a:ln>
                <a:solidFill>
                  <a:srgbClr val="3C3C3C"/>
                </a:solidFill>
                <a:latin typeface="+mj-lt"/>
              </a:defRPr>
            </a:lvl1pPr>
            <a:lvl5pPr marL="685800" indent="0">
              <a:buNone/>
              <a:defRPr/>
            </a:lvl5pPr>
          </a:lstStyle>
          <a:p>
            <a:pPr lvl="0"/>
            <a:r>
              <a:rPr lang="en-US" dirty="0"/>
              <a:t>Type Header in Title Case</a:t>
            </a:r>
          </a:p>
        </p:txBody>
      </p:sp>
      <p:sp>
        <p:nvSpPr>
          <p:cNvPr id="3" name="Text Placeholder 3">
            <a:extLst>
              <a:ext uri="{FF2B5EF4-FFF2-40B4-BE49-F238E27FC236}">
                <a16:creationId xmlns:a16="http://schemas.microsoft.com/office/drawing/2014/main" id="{854E0C61-5534-817C-EE19-336F9E66F45F}"/>
              </a:ext>
            </a:extLst>
          </p:cNvPr>
          <p:cNvSpPr>
            <a:spLocks noGrp="1"/>
          </p:cNvSpPr>
          <p:nvPr>
            <p:ph type="body" sz="half" idx="2" hasCustomPrompt="1"/>
          </p:nvPr>
        </p:nvSpPr>
        <p:spPr>
          <a:xfrm>
            <a:off x="1447800" y="3676650"/>
            <a:ext cx="3657600" cy="666750"/>
          </a:xfrm>
          <a:prstGeom prst="rect">
            <a:avLst/>
          </a:prstGeom>
        </p:spPr>
        <p:txBody>
          <a:bodyPr>
            <a:noAutofit/>
          </a:bodyPr>
          <a:lstStyle>
            <a:lvl1pPr marL="0" indent="0" algn="l">
              <a:buNone/>
              <a:defRPr sz="2400" b="0">
                <a:solidFill>
                  <a:schemeClr val="accent2"/>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Type subhead, if needed, </a:t>
            </a:r>
            <a:br>
              <a:rPr lang="en-US" dirty="0"/>
            </a:br>
            <a:r>
              <a:rPr lang="en-US" dirty="0"/>
              <a:t>in sentence case</a:t>
            </a:r>
          </a:p>
        </p:txBody>
      </p:sp>
      <p:sp>
        <p:nvSpPr>
          <p:cNvPr id="4" name="Footer Placeholder 4">
            <a:extLst>
              <a:ext uri="{FF2B5EF4-FFF2-40B4-BE49-F238E27FC236}">
                <a16:creationId xmlns:a16="http://schemas.microsoft.com/office/drawing/2014/main" id="{5DA3F935-9091-0192-B45B-F6E20344067A}"/>
              </a:ext>
            </a:extLst>
          </p:cNvPr>
          <p:cNvSpPr>
            <a:spLocks noGrp="1"/>
          </p:cNvSpPr>
          <p:nvPr>
            <p:ph type="ftr" sz="quarter" idx="3"/>
          </p:nvPr>
        </p:nvSpPr>
        <p:spPr>
          <a:xfrm>
            <a:off x="533400" y="6102280"/>
            <a:ext cx="3771900" cy="260420"/>
          </a:xfrm>
          <a:prstGeom prst="rect">
            <a:avLst/>
          </a:prstGeom>
        </p:spPr>
        <p:txBody>
          <a:bodyPr/>
          <a:lstStyle>
            <a:lvl1pPr>
              <a:defRPr sz="1100">
                <a:solidFill>
                  <a:schemeClr val="tx2">
                    <a:lumMod val="50000"/>
                  </a:schemeClr>
                </a:solidFill>
              </a:defRPr>
            </a:lvl1pPr>
          </a:lstStyle>
          <a:p>
            <a:r>
              <a:rPr lang="en-US" dirty="0"/>
              <a:t>© 2023 Aha Media </a:t>
            </a:r>
          </a:p>
        </p:txBody>
      </p:sp>
      <p:sp>
        <p:nvSpPr>
          <p:cNvPr id="5" name="Slide Number Placeholder 5">
            <a:extLst>
              <a:ext uri="{FF2B5EF4-FFF2-40B4-BE49-F238E27FC236}">
                <a16:creationId xmlns:a16="http://schemas.microsoft.com/office/drawing/2014/main" id="{1E1DBAA6-4B0D-625A-856B-BDA3F1F7BC78}"/>
              </a:ext>
            </a:extLst>
          </p:cNvPr>
          <p:cNvSpPr>
            <a:spLocks noGrp="1"/>
          </p:cNvSpPr>
          <p:nvPr>
            <p:ph type="sldNum" sz="quarter" idx="4"/>
          </p:nvPr>
        </p:nvSpPr>
        <p:spPr>
          <a:xfrm>
            <a:off x="9753600" y="6096000"/>
            <a:ext cx="1905000" cy="206378"/>
          </a:xfrm>
          <a:prstGeom prst="rect">
            <a:avLst/>
          </a:prstGeom>
        </p:spPr>
        <p:txBody>
          <a:bodyPr/>
          <a:lstStyle>
            <a:lvl1pPr algn="r">
              <a:defRPr sz="1100">
                <a:solidFill>
                  <a:schemeClr val="tx2">
                    <a:lumMod val="50000"/>
                  </a:schemeClr>
                </a:solidFill>
              </a:defRPr>
            </a:lvl1pPr>
          </a:lstStyle>
          <a:p>
            <a:fld id="{6CBEF964-5324-4AB0-BDF8-A5994398FE54}" type="slidenum">
              <a:rPr lang="en-US" smtClean="0"/>
              <a:pPr/>
              <a:t>‹#›</a:t>
            </a:fld>
            <a:endParaRPr lang="en-US" dirty="0"/>
          </a:p>
        </p:txBody>
      </p:sp>
      <p:sp>
        <p:nvSpPr>
          <p:cNvPr id="6" name="Oval 5">
            <a:extLst>
              <a:ext uri="{FF2B5EF4-FFF2-40B4-BE49-F238E27FC236}">
                <a16:creationId xmlns:a16="http://schemas.microsoft.com/office/drawing/2014/main" id="{D2BF7970-9559-1186-A24A-EC2066D382EA}"/>
              </a:ext>
            </a:extLst>
          </p:cNvPr>
          <p:cNvSpPr/>
          <p:nvPr userDrawn="1"/>
        </p:nvSpPr>
        <p:spPr bwMode="gray">
          <a:xfrm>
            <a:off x="10134600" y="2057400"/>
            <a:ext cx="987552" cy="987552"/>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p:txBody>
      </p:sp>
      <p:sp>
        <p:nvSpPr>
          <p:cNvPr id="7" name="Oval 6">
            <a:extLst>
              <a:ext uri="{FF2B5EF4-FFF2-40B4-BE49-F238E27FC236}">
                <a16:creationId xmlns:a16="http://schemas.microsoft.com/office/drawing/2014/main" id="{62627BCE-11C4-3825-EBC5-B48FD47CD379}"/>
              </a:ext>
            </a:extLst>
          </p:cNvPr>
          <p:cNvSpPr/>
          <p:nvPr userDrawn="1"/>
        </p:nvSpPr>
        <p:spPr bwMode="gray">
          <a:xfrm>
            <a:off x="10134600" y="3810000"/>
            <a:ext cx="987552" cy="987552"/>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p:txBody>
      </p:sp>
      <p:sp>
        <p:nvSpPr>
          <p:cNvPr id="9" name="Oval 8">
            <a:extLst>
              <a:ext uri="{FF2B5EF4-FFF2-40B4-BE49-F238E27FC236}">
                <a16:creationId xmlns:a16="http://schemas.microsoft.com/office/drawing/2014/main" id="{90275958-0A53-AEE2-37B6-53A08B300C5D}"/>
              </a:ext>
            </a:extLst>
          </p:cNvPr>
          <p:cNvSpPr/>
          <p:nvPr userDrawn="1"/>
        </p:nvSpPr>
        <p:spPr bwMode="gray">
          <a:xfrm>
            <a:off x="6084934" y="2292841"/>
            <a:ext cx="493864" cy="493864"/>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ranklin Gothic Demi" panose="020B0603020102020204" pitchFamily="34" charset="0"/>
              </a:rPr>
              <a:t>1</a:t>
            </a:r>
          </a:p>
        </p:txBody>
      </p:sp>
      <p:sp>
        <p:nvSpPr>
          <p:cNvPr id="11" name="Oval 10">
            <a:extLst>
              <a:ext uri="{FF2B5EF4-FFF2-40B4-BE49-F238E27FC236}">
                <a16:creationId xmlns:a16="http://schemas.microsoft.com/office/drawing/2014/main" id="{15DA823D-D7F4-775E-33D1-A32E872AD2B1}"/>
              </a:ext>
            </a:extLst>
          </p:cNvPr>
          <p:cNvSpPr/>
          <p:nvPr userDrawn="1"/>
        </p:nvSpPr>
        <p:spPr bwMode="gray">
          <a:xfrm>
            <a:off x="6084934" y="4098727"/>
            <a:ext cx="493864" cy="493864"/>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ranklin Gothic Demi" panose="020B0603020102020204" pitchFamily="34" charset="0"/>
              </a:rPr>
              <a:t>2</a:t>
            </a:r>
          </a:p>
        </p:txBody>
      </p:sp>
      <p:sp>
        <p:nvSpPr>
          <p:cNvPr id="12" name="Text Placeholder 10">
            <a:extLst>
              <a:ext uri="{FF2B5EF4-FFF2-40B4-BE49-F238E27FC236}">
                <a16:creationId xmlns:a16="http://schemas.microsoft.com/office/drawing/2014/main" id="{3E98D657-9160-D8DF-304A-F9800B9D848D}"/>
              </a:ext>
            </a:extLst>
          </p:cNvPr>
          <p:cNvSpPr>
            <a:spLocks noGrp="1"/>
          </p:cNvSpPr>
          <p:nvPr>
            <p:ph type="body" sz="quarter" idx="10" hasCustomPrompt="1"/>
          </p:nvPr>
        </p:nvSpPr>
        <p:spPr>
          <a:xfrm>
            <a:off x="6913238" y="2362200"/>
            <a:ext cx="3200400" cy="381000"/>
          </a:xfrm>
          <a:prstGeom prst="rect">
            <a:avLst/>
          </a:prstGeom>
        </p:spPr>
        <p:txBody>
          <a:bodyPr/>
          <a:lstStyle>
            <a:lvl1pPr>
              <a:defRPr sz="1800">
                <a:solidFill>
                  <a:schemeClr val="bg2"/>
                </a:solidFill>
                <a:latin typeface="+mj-lt"/>
              </a:defRPr>
            </a:lvl1pPr>
            <a:lvl2pPr>
              <a:defRPr sz="1800"/>
            </a:lvl2pPr>
            <a:lvl3pPr>
              <a:defRPr sz="1800"/>
            </a:lvl3pPr>
            <a:lvl4pPr>
              <a:defRPr sz="1800"/>
            </a:lvl4pPr>
            <a:lvl5pPr>
              <a:defRPr sz="1800"/>
            </a:lvl5pPr>
          </a:lstStyle>
          <a:p>
            <a:pPr lvl="0"/>
            <a:r>
              <a:rPr lang="en-US" dirty="0"/>
              <a:t>Add short sentence</a:t>
            </a:r>
          </a:p>
        </p:txBody>
      </p:sp>
      <p:sp>
        <p:nvSpPr>
          <p:cNvPr id="13" name="Text Placeholder 10">
            <a:extLst>
              <a:ext uri="{FF2B5EF4-FFF2-40B4-BE49-F238E27FC236}">
                <a16:creationId xmlns:a16="http://schemas.microsoft.com/office/drawing/2014/main" id="{5EA1CEED-5843-8C86-A607-A353169E8B9D}"/>
              </a:ext>
            </a:extLst>
          </p:cNvPr>
          <p:cNvSpPr>
            <a:spLocks noGrp="1"/>
          </p:cNvSpPr>
          <p:nvPr>
            <p:ph type="body" sz="quarter" idx="11" hasCustomPrompt="1"/>
          </p:nvPr>
        </p:nvSpPr>
        <p:spPr>
          <a:xfrm>
            <a:off x="6913238" y="4191000"/>
            <a:ext cx="3200400" cy="381000"/>
          </a:xfrm>
          <a:prstGeom prst="rect">
            <a:avLst/>
          </a:prstGeom>
        </p:spPr>
        <p:txBody>
          <a:bodyPr/>
          <a:lstStyle>
            <a:lvl1pPr>
              <a:defRPr sz="1800">
                <a:solidFill>
                  <a:schemeClr val="bg2"/>
                </a:solidFill>
                <a:latin typeface="+mj-lt"/>
              </a:defRPr>
            </a:lvl1pPr>
            <a:lvl2pPr>
              <a:defRPr sz="1800"/>
            </a:lvl2pPr>
            <a:lvl3pPr>
              <a:defRPr sz="1800"/>
            </a:lvl3pPr>
            <a:lvl4pPr>
              <a:defRPr sz="1800"/>
            </a:lvl4pPr>
            <a:lvl5pPr>
              <a:defRPr sz="1800"/>
            </a:lvl5pPr>
          </a:lstStyle>
          <a:p>
            <a:pPr lvl="0"/>
            <a:r>
              <a:rPr lang="en-US" dirty="0"/>
              <a:t>Add short sentence</a:t>
            </a:r>
          </a:p>
        </p:txBody>
      </p:sp>
    </p:spTree>
    <p:extLst>
      <p:ext uri="{BB962C8B-B14F-4D97-AF65-F5344CB8AC3E}">
        <p14:creationId xmlns:p14="http://schemas.microsoft.com/office/powerpoint/2010/main" val="38179330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500"/>
                                        <p:tgtEl>
                                          <p:spTgt spid="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fade">
                                      <p:cBhvr>
                                        <p:cTn id="18"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Number and Icon Multi">
    <p:bg>
      <p:bgPr>
        <a:solidFill>
          <a:schemeClr val="tx1"/>
        </a:solidFill>
        <a:effectLst/>
      </p:bgPr>
    </p:bg>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B4D4D49F-CF0F-BC39-4F86-4B6E34DA6C99}"/>
              </a:ext>
            </a:extLst>
          </p:cNvPr>
          <p:cNvSpPr>
            <a:spLocks noGrp="1"/>
          </p:cNvSpPr>
          <p:nvPr>
            <p:ph type="body" sz="quarter" idx="13" hasCustomPrompt="1"/>
          </p:nvPr>
        </p:nvSpPr>
        <p:spPr>
          <a:xfrm>
            <a:off x="1447800" y="2590800"/>
            <a:ext cx="3657600" cy="952500"/>
          </a:xfrm>
          <a:prstGeom prst="rect">
            <a:avLst/>
          </a:prstGeom>
        </p:spPr>
        <p:txBody>
          <a:bodyPr>
            <a:noAutofit/>
          </a:bodyPr>
          <a:lstStyle>
            <a:lvl1pPr>
              <a:defRPr sz="3600" b="0" kern="0" spc="0" baseline="0">
                <a:ln>
                  <a:noFill/>
                </a:ln>
                <a:solidFill>
                  <a:srgbClr val="3C3C3C"/>
                </a:solidFill>
                <a:latin typeface="+mj-lt"/>
              </a:defRPr>
            </a:lvl1pPr>
            <a:lvl5pPr marL="685800" indent="0">
              <a:buNone/>
              <a:defRPr/>
            </a:lvl5pPr>
          </a:lstStyle>
          <a:p>
            <a:pPr lvl="0"/>
            <a:r>
              <a:rPr lang="en-US" dirty="0"/>
              <a:t>Type Header in Title Case</a:t>
            </a:r>
          </a:p>
        </p:txBody>
      </p:sp>
      <p:sp>
        <p:nvSpPr>
          <p:cNvPr id="3" name="Text Placeholder 3">
            <a:extLst>
              <a:ext uri="{FF2B5EF4-FFF2-40B4-BE49-F238E27FC236}">
                <a16:creationId xmlns:a16="http://schemas.microsoft.com/office/drawing/2014/main" id="{854E0C61-5534-817C-EE19-336F9E66F45F}"/>
              </a:ext>
            </a:extLst>
          </p:cNvPr>
          <p:cNvSpPr>
            <a:spLocks noGrp="1"/>
          </p:cNvSpPr>
          <p:nvPr>
            <p:ph type="body" sz="half" idx="2" hasCustomPrompt="1"/>
          </p:nvPr>
        </p:nvSpPr>
        <p:spPr>
          <a:xfrm>
            <a:off x="1447800" y="3676650"/>
            <a:ext cx="3657600" cy="666750"/>
          </a:xfrm>
          <a:prstGeom prst="rect">
            <a:avLst/>
          </a:prstGeom>
        </p:spPr>
        <p:txBody>
          <a:bodyPr>
            <a:noAutofit/>
          </a:bodyPr>
          <a:lstStyle>
            <a:lvl1pPr marL="0" indent="0" algn="l">
              <a:buNone/>
              <a:defRPr sz="2400" b="0">
                <a:solidFill>
                  <a:schemeClr val="accent2"/>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Type subhead, if needed, </a:t>
            </a:r>
            <a:br>
              <a:rPr lang="en-US" dirty="0"/>
            </a:br>
            <a:r>
              <a:rPr lang="en-US" dirty="0"/>
              <a:t>in sentence case</a:t>
            </a:r>
          </a:p>
        </p:txBody>
      </p:sp>
      <p:sp>
        <p:nvSpPr>
          <p:cNvPr id="4" name="Footer Placeholder 4">
            <a:extLst>
              <a:ext uri="{FF2B5EF4-FFF2-40B4-BE49-F238E27FC236}">
                <a16:creationId xmlns:a16="http://schemas.microsoft.com/office/drawing/2014/main" id="{5DA3F935-9091-0192-B45B-F6E20344067A}"/>
              </a:ext>
            </a:extLst>
          </p:cNvPr>
          <p:cNvSpPr>
            <a:spLocks noGrp="1"/>
          </p:cNvSpPr>
          <p:nvPr>
            <p:ph type="ftr" sz="quarter" idx="3"/>
          </p:nvPr>
        </p:nvSpPr>
        <p:spPr>
          <a:xfrm>
            <a:off x="533400" y="6102280"/>
            <a:ext cx="3771900" cy="260420"/>
          </a:xfrm>
          <a:prstGeom prst="rect">
            <a:avLst/>
          </a:prstGeom>
        </p:spPr>
        <p:txBody>
          <a:bodyPr/>
          <a:lstStyle>
            <a:lvl1pPr>
              <a:defRPr sz="1100">
                <a:solidFill>
                  <a:schemeClr val="tx2">
                    <a:lumMod val="50000"/>
                  </a:schemeClr>
                </a:solidFill>
              </a:defRPr>
            </a:lvl1pPr>
          </a:lstStyle>
          <a:p>
            <a:r>
              <a:rPr lang="en-US" dirty="0"/>
              <a:t>© 2023 Aha Media </a:t>
            </a:r>
          </a:p>
        </p:txBody>
      </p:sp>
      <p:sp>
        <p:nvSpPr>
          <p:cNvPr id="5" name="Slide Number Placeholder 5">
            <a:extLst>
              <a:ext uri="{FF2B5EF4-FFF2-40B4-BE49-F238E27FC236}">
                <a16:creationId xmlns:a16="http://schemas.microsoft.com/office/drawing/2014/main" id="{1E1DBAA6-4B0D-625A-856B-BDA3F1F7BC78}"/>
              </a:ext>
            </a:extLst>
          </p:cNvPr>
          <p:cNvSpPr>
            <a:spLocks noGrp="1"/>
          </p:cNvSpPr>
          <p:nvPr>
            <p:ph type="sldNum" sz="quarter" idx="4"/>
          </p:nvPr>
        </p:nvSpPr>
        <p:spPr>
          <a:xfrm>
            <a:off x="9753600" y="6096000"/>
            <a:ext cx="1905000" cy="206378"/>
          </a:xfrm>
          <a:prstGeom prst="rect">
            <a:avLst/>
          </a:prstGeom>
        </p:spPr>
        <p:txBody>
          <a:bodyPr/>
          <a:lstStyle>
            <a:lvl1pPr algn="r">
              <a:defRPr sz="1100">
                <a:solidFill>
                  <a:schemeClr val="tx2">
                    <a:lumMod val="50000"/>
                  </a:schemeClr>
                </a:solidFill>
              </a:defRPr>
            </a:lvl1pPr>
          </a:lstStyle>
          <a:p>
            <a:fld id="{6CBEF964-5324-4AB0-BDF8-A5994398FE54}" type="slidenum">
              <a:rPr lang="en-US" smtClean="0"/>
              <a:pPr/>
              <a:t>‹#›</a:t>
            </a:fld>
            <a:endParaRPr lang="en-US" dirty="0"/>
          </a:p>
        </p:txBody>
      </p:sp>
      <p:sp>
        <p:nvSpPr>
          <p:cNvPr id="6" name="Oval 5">
            <a:extLst>
              <a:ext uri="{FF2B5EF4-FFF2-40B4-BE49-F238E27FC236}">
                <a16:creationId xmlns:a16="http://schemas.microsoft.com/office/drawing/2014/main" id="{D2BF7970-9559-1186-A24A-EC2066D382EA}"/>
              </a:ext>
            </a:extLst>
          </p:cNvPr>
          <p:cNvSpPr/>
          <p:nvPr userDrawn="1"/>
        </p:nvSpPr>
        <p:spPr bwMode="gray">
          <a:xfrm>
            <a:off x="10134600" y="1143000"/>
            <a:ext cx="987552" cy="987552"/>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p:txBody>
      </p:sp>
      <p:sp>
        <p:nvSpPr>
          <p:cNvPr id="7" name="Oval 6">
            <a:extLst>
              <a:ext uri="{FF2B5EF4-FFF2-40B4-BE49-F238E27FC236}">
                <a16:creationId xmlns:a16="http://schemas.microsoft.com/office/drawing/2014/main" id="{62627BCE-11C4-3825-EBC5-B48FD47CD379}"/>
              </a:ext>
            </a:extLst>
          </p:cNvPr>
          <p:cNvSpPr/>
          <p:nvPr userDrawn="1"/>
        </p:nvSpPr>
        <p:spPr bwMode="gray">
          <a:xfrm>
            <a:off x="10134600" y="2895600"/>
            <a:ext cx="987552" cy="987552"/>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p:txBody>
      </p:sp>
      <p:sp>
        <p:nvSpPr>
          <p:cNvPr id="8" name="Oval 7">
            <a:extLst>
              <a:ext uri="{FF2B5EF4-FFF2-40B4-BE49-F238E27FC236}">
                <a16:creationId xmlns:a16="http://schemas.microsoft.com/office/drawing/2014/main" id="{7BADAE17-6F9D-8310-F483-BABE7CFABD4D}"/>
              </a:ext>
            </a:extLst>
          </p:cNvPr>
          <p:cNvSpPr/>
          <p:nvPr userDrawn="1"/>
        </p:nvSpPr>
        <p:spPr bwMode="gray">
          <a:xfrm>
            <a:off x="10134600" y="4800600"/>
            <a:ext cx="987552" cy="98755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p:txBody>
      </p:sp>
      <p:sp>
        <p:nvSpPr>
          <p:cNvPr id="9" name="Oval 8">
            <a:extLst>
              <a:ext uri="{FF2B5EF4-FFF2-40B4-BE49-F238E27FC236}">
                <a16:creationId xmlns:a16="http://schemas.microsoft.com/office/drawing/2014/main" id="{90275958-0A53-AEE2-37B6-53A08B300C5D}"/>
              </a:ext>
            </a:extLst>
          </p:cNvPr>
          <p:cNvSpPr/>
          <p:nvPr userDrawn="1"/>
        </p:nvSpPr>
        <p:spPr bwMode="gray">
          <a:xfrm>
            <a:off x="6087187" y="1378441"/>
            <a:ext cx="493864" cy="493864"/>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ranklin Gothic Demi" panose="020B0603020102020204" pitchFamily="34" charset="0"/>
              </a:rPr>
              <a:t>1</a:t>
            </a:r>
          </a:p>
        </p:txBody>
      </p:sp>
      <p:sp>
        <p:nvSpPr>
          <p:cNvPr id="10" name="Oval 9">
            <a:extLst>
              <a:ext uri="{FF2B5EF4-FFF2-40B4-BE49-F238E27FC236}">
                <a16:creationId xmlns:a16="http://schemas.microsoft.com/office/drawing/2014/main" id="{25C1B06E-DD18-6B3D-70F7-378F32A806E7}"/>
              </a:ext>
            </a:extLst>
          </p:cNvPr>
          <p:cNvSpPr/>
          <p:nvPr userDrawn="1"/>
        </p:nvSpPr>
        <p:spPr bwMode="gray">
          <a:xfrm>
            <a:off x="6087187" y="4983436"/>
            <a:ext cx="493864" cy="493864"/>
          </a:xfrm>
          <a:prstGeom prst="ellipse">
            <a:avLst/>
          </a:prstGeom>
          <a:solidFill>
            <a:schemeClr val="accent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ranklin Gothic Demi" panose="020B0603020102020204" pitchFamily="34" charset="0"/>
              </a:rPr>
              <a:t>3</a:t>
            </a:r>
          </a:p>
        </p:txBody>
      </p:sp>
      <p:sp>
        <p:nvSpPr>
          <p:cNvPr id="11" name="Oval 10">
            <a:extLst>
              <a:ext uri="{FF2B5EF4-FFF2-40B4-BE49-F238E27FC236}">
                <a16:creationId xmlns:a16="http://schemas.microsoft.com/office/drawing/2014/main" id="{15DA823D-D7F4-775E-33D1-A32E872AD2B1}"/>
              </a:ext>
            </a:extLst>
          </p:cNvPr>
          <p:cNvSpPr/>
          <p:nvPr userDrawn="1"/>
        </p:nvSpPr>
        <p:spPr bwMode="gray">
          <a:xfrm>
            <a:off x="6087187" y="3184327"/>
            <a:ext cx="493864" cy="493864"/>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ranklin Gothic Demi" panose="020B0603020102020204" pitchFamily="34" charset="0"/>
              </a:rPr>
              <a:t>2</a:t>
            </a:r>
          </a:p>
        </p:txBody>
      </p:sp>
      <p:sp>
        <p:nvSpPr>
          <p:cNvPr id="12" name="Text Placeholder 10">
            <a:extLst>
              <a:ext uri="{FF2B5EF4-FFF2-40B4-BE49-F238E27FC236}">
                <a16:creationId xmlns:a16="http://schemas.microsoft.com/office/drawing/2014/main" id="{3E98D657-9160-D8DF-304A-F9800B9D848D}"/>
              </a:ext>
            </a:extLst>
          </p:cNvPr>
          <p:cNvSpPr>
            <a:spLocks noGrp="1"/>
          </p:cNvSpPr>
          <p:nvPr>
            <p:ph type="body" sz="quarter" idx="10" hasCustomPrompt="1"/>
          </p:nvPr>
        </p:nvSpPr>
        <p:spPr>
          <a:xfrm>
            <a:off x="6927366" y="1447800"/>
            <a:ext cx="3200400" cy="381000"/>
          </a:xfrm>
          <a:prstGeom prst="rect">
            <a:avLst/>
          </a:prstGeom>
        </p:spPr>
        <p:txBody>
          <a:bodyPr/>
          <a:lstStyle>
            <a:lvl1pPr>
              <a:defRPr sz="1800">
                <a:solidFill>
                  <a:schemeClr val="bg2"/>
                </a:solidFill>
                <a:latin typeface="+mj-lt"/>
              </a:defRPr>
            </a:lvl1pPr>
            <a:lvl2pPr>
              <a:defRPr sz="1800"/>
            </a:lvl2pPr>
            <a:lvl3pPr>
              <a:defRPr sz="1800"/>
            </a:lvl3pPr>
            <a:lvl4pPr>
              <a:defRPr sz="1800"/>
            </a:lvl4pPr>
            <a:lvl5pPr>
              <a:defRPr sz="1800"/>
            </a:lvl5pPr>
          </a:lstStyle>
          <a:p>
            <a:pPr lvl="0"/>
            <a:r>
              <a:rPr lang="en-US" dirty="0"/>
              <a:t>Add short sentence</a:t>
            </a:r>
          </a:p>
        </p:txBody>
      </p:sp>
      <p:sp>
        <p:nvSpPr>
          <p:cNvPr id="13" name="Text Placeholder 10">
            <a:extLst>
              <a:ext uri="{FF2B5EF4-FFF2-40B4-BE49-F238E27FC236}">
                <a16:creationId xmlns:a16="http://schemas.microsoft.com/office/drawing/2014/main" id="{5EA1CEED-5843-8C86-A607-A353169E8B9D}"/>
              </a:ext>
            </a:extLst>
          </p:cNvPr>
          <p:cNvSpPr>
            <a:spLocks noGrp="1"/>
          </p:cNvSpPr>
          <p:nvPr>
            <p:ph type="body" sz="quarter" idx="11" hasCustomPrompt="1"/>
          </p:nvPr>
        </p:nvSpPr>
        <p:spPr>
          <a:xfrm>
            <a:off x="6927364" y="3276600"/>
            <a:ext cx="3200400" cy="381000"/>
          </a:xfrm>
          <a:prstGeom prst="rect">
            <a:avLst/>
          </a:prstGeom>
        </p:spPr>
        <p:txBody>
          <a:bodyPr/>
          <a:lstStyle>
            <a:lvl1pPr>
              <a:defRPr sz="1800">
                <a:solidFill>
                  <a:schemeClr val="bg2"/>
                </a:solidFill>
                <a:latin typeface="+mj-lt"/>
              </a:defRPr>
            </a:lvl1pPr>
            <a:lvl2pPr>
              <a:defRPr sz="1800"/>
            </a:lvl2pPr>
            <a:lvl3pPr>
              <a:defRPr sz="1800"/>
            </a:lvl3pPr>
            <a:lvl4pPr>
              <a:defRPr sz="1800"/>
            </a:lvl4pPr>
            <a:lvl5pPr>
              <a:defRPr sz="1800"/>
            </a:lvl5pPr>
          </a:lstStyle>
          <a:p>
            <a:pPr lvl="0"/>
            <a:r>
              <a:rPr lang="en-US" dirty="0"/>
              <a:t>Add short sentence</a:t>
            </a:r>
          </a:p>
        </p:txBody>
      </p:sp>
      <p:sp>
        <p:nvSpPr>
          <p:cNvPr id="14" name="Text Placeholder 10">
            <a:extLst>
              <a:ext uri="{FF2B5EF4-FFF2-40B4-BE49-F238E27FC236}">
                <a16:creationId xmlns:a16="http://schemas.microsoft.com/office/drawing/2014/main" id="{6B8E29C8-0116-35CA-EED5-DB9AC4FC12F9}"/>
              </a:ext>
            </a:extLst>
          </p:cNvPr>
          <p:cNvSpPr>
            <a:spLocks noGrp="1"/>
          </p:cNvSpPr>
          <p:nvPr>
            <p:ph type="body" sz="quarter" idx="12" hasCustomPrompt="1"/>
          </p:nvPr>
        </p:nvSpPr>
        <p:spPr>
          <a:xfrm>
            <a:off x="6927364" y="5029200"/>
            <a:ext cx="3200400" cy="381000"/>
          </a:xfrm>
          <a:prstGeom prst="rect">
            <a:avLst/>
          </a:prstGeom>
        </p:spPr>
        <p:txBody>
          <a:bodyPr/>
          <a:lstStyle>
            <a:lvl1pPr>
              <a:defRPr sz="1800">
                <a:solidFill>
                  <a:schemeClr val="bg2"/>
                </a:solidFill>
                <a:latin typeface="+mj-lt"/>
              </a:defRPr>
            </a:lvl1pPr>
            <a:lvl2pPr>
              <a:defRPr sz="1800"/>
            </a:lvl2pPr>
            <a:lvl3pPr>
              <a:defRPr sz="1800"/>
            </a:lvl3pPr>
            <a:lvl4pPr>
              <a:defRPr sz="1800"/>
            </a:lvl4pPr>
            <a:lvl5pPr>
              <a:defRPr sz="1800"/>
            </a:lvl5pPr>
          </a:lstStyle>
          <a:p>
            <a:pPr lvl="0"/>
            <a:r>
              <a:rPr lang="en-US" dirty="0"/>
              <a:t>Add short sentence</a:t>
            </a:r>
          </a:p>
        </p:txBody>
      </p:sp>
    </p:spTree>
    <p:extLst>
      <p:ext uri="{BB962C8B-B14F-4D97-AF65-F5344CB8AC3E}">
        <p14:creationId xmlns:p14="http://schemas.microsoft.com/office/powerpoint/2010/main" val="11589470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500"/>
                                        <p:tgtEl>
                                          <p:spTgt spid="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fade">
                                      <p:cBhvr>
                                        <p:cTn id="18" dur="500"/>
                                        <p:tgtEl>
                                          <p:spTgt spid="1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Effect transition="in" filter="fade">
                                      <p:cBhvr>
                                        <p:cTn id="26"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alf-Slide 3-Number Multi">
    <p:spTree>
      <p:nvGrpSpPr>
        <p:cNvPr id="1" name=""/>
        <p:cNvGrpSpPr/>
        <p:nvPr/>
      </p:nvGrpSpPr>
      <p:grpSpPr>
        <a:xfrm>
          <a:off x="0" y="0"/>
          <a:ext cx="0" cy="0"/>
          <a:chOff x="0" y="0"/>
          <a:chExt cx="0" cy="0"/>
        </a:xfrm>
      </p:grpSpPr>
      <p:sp>
        <p:nvSpPr>
          <p:cNvPr id="7" name="Bar">
            <a:extLst>
              <a:ext uri="{FF2B5EF4-FFF2-40B4-BE49-F238E27FC236}">
                <a16:creationId xmlns:a16="http://schemas.microsoft.com/office/drawing/2014/main" id="{BE1AF05A-5C18-A09B-D494-F3353C7A2532}"/>
              </a:ext>
            </a:extLst>
          </p:cNvPr>
          <p:cNvSpPr/>
          <p:nvPr userDrawn="1"/>
        </p:nvSpPr>
        <p:spPr>
          <a:xfrm>
            <a:off x="4191000" y="304800"/>
            <a:ext cx="82050" cy="6210300"/>
          </a:xfrm>
          <a:prstGeom prst="roundRect">
            <a:avLst>
              <a:gd name="adj" fmla="val 50000"/>
            </a:avLst>
          </a:prstGeom>
          <a:gradFill flip="none" rotWithShape="1">
            <a:gsLst>
              <a:gs pos="24000">
                <a:schemeClr val="accent4"/>
              </a:gs>
              <a:gs pos="51000">
                <a:schemeClr val="accent2"/>
              </a:gs>
              <a:gs pos="78000">
                <a:schemeClr val="accent1"/>
              </a:gs>
              <a:gs pos="0">
                <a:srgbClr val="B9E0DE"/>
              </a:gs>
              <a:gs pos="100000">
                <a:schemeClr val="accent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Franklin Gothic Demi" panose="020B0603020102020204" pitchFamily="34" charset="0"/>
            </a:endParaRPr>
          </a:p>
        </p:txBody>
      </p:sp>
      <p:sp>
        <p:nvSpPr>
          <p:cNvPr id="3" name="Footer Placeholder 4">
            <a:extLst>
              <a:ext uri="{FF2B5EF4-FFF2-40B4-BE49-F238E27FC236}">
                <a16:creationId xmlns:a16="http://schemas.microsoft.com/office/drawing/2014/main" id="{12E707C7-8FEA-7D92-0A44-F80E3928A660}"/>
              </a:ext>
            </a:extLst>
          </p:cNvPr>
          <p:cNvSpPr>
            <a:spLocks noGrp="1"/>
          </p:cNvSpPr>
          <p:nvPr>
            <p:ph type="ftr" sz="quarter" idx="3"/>
          </p:nvPr>
        </p:nvSpPr>
        <p:spPr>
          <a:xfrm>
            <a:off x="533400" y="6102280"/>
            <a:ext cx="3771900" cy="260420"/>
          </a:xfrm>
          <a:prstGeom prst="rect">
            <a:avLst/>
          </a:prstGeom>
        </p:spPr>
        <p:txBody>
          <a:bodyPr/>
          <a:lstStyle>
            <a:lvl1pPr>
              <a:defRPr sz="1100">
                <a:solidFill>
                  <a:schemeClr val="bg2">
                    <a:lumMod val="50000"/>
                  </a:schemeClr>
                </a:solidFill>
              </a:defRPr>
            </a:lvl1pPr>
          </a:lstStyle>
          <a:p>
            <a:r>
              <a:rPr lang="en-US" dirty="0"/>
              <a:t>© 2023 Aha Media </a:t>
            </a:r>
          </a:p>
        </p:txBody>
      </p:sp>
      <p:sp>
        <p:nvSpPr>
          <p:cNvPr id="5" name="Slide Number Placeholder 5">
            <a:extLst>
              <a:ext uri="{FF2B5EF4-FFF2-40B4-BE49-F238E27FC236}">
                <a16:creationId xmlns:a16="http://schemas.microsoft.com/office/drawing/2014/main" id="{3CB5622D-4BFB-E893-407B-BD663A2F395B}"/>
              </a:ext>
            </a:extLst>
          </p:cNvPr>
          <p:cNvSpPr>
            <a:spLocks noGrp="1"/>
          </p:cNvSpPr>
          <p:nvPr>
            <p:ph type="sldNum" sz="quarter" idx="4"/>
          </p:nvPr>
        </p:nvSpPr>
        <p:spPr>
          <a:xfrm>
            <a:off x="9753600" y="6096000"/>
            <a:ext cx="1905000" cy="206378"/>
          </a:xfrm>
          <a:prstGeom prst="rect">
            <a:avLst/>
          </a:prstGeom>
        </p:spPr>
        <p:txBody>
          <a:bodyPr/>
          <a:lstStyle>
            <a:lvl1pPr algn="r">
              <a:defRPr sz="1100">
                <a:solidFill>
                  <a:schemeClr val="bg2">
                    <a:lumMod val="50000"/>
                  </a:schemeClr>
                </a:solidFill>
              </a:defRPr>
            </a:lvl1pPr>
          </a:lstStyle>
          <a:p>
            <a:fld id="{6CBEF964-5324-4AB0-BDF8-A5994398FE54}" type="slidenum">
              <a:rPr lang="en-US" smtClean="0"/>
              <a:pPr/>
              <a:t>‹#›</a:t>
            </a:fld>
            <a:endParaRPr lang="en-US" dirty="0"/>
          </a:p>
        </p:txBody>
      </p:sp>
      <p:sp>
        <p:nvSpPr>
          <p:cNvPr id="14" name="Oval 13">
            <a:extLst>
              <a:ext uri="{FF2B5EF4-FFF2-40B4-BE49-F238E27FC236}">
                <a16:creationId xmlns:a16="http://schemas.microsoft.com/office/drawing/2014/main" id="{EEA8A928-CA66-B2D3-3D43-313A4CF739CC}"/>
              </a:ext>
            </a:extLst>
          </p:cNvPr>
          <p:cNvSpPr/>
          <p:nvPr userDrawn="1"/>
        </p:nvSpPr>
        <p:spPr bwMode="gray">
          <a:xfrm>
            <a:off x="6090061" y="1944536"/>
            <a:ext cx="493864" cy="493864"/>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ranklin Gothic Demi" panose="020B0603020102020204" pitchFamily="34" charset="0"/>
              </a:rPr>
              <a:t>1</a:t>
            </a:r>
          </a:p>
        </p:txBody>
      </p:sp>
      <p:sp>
        <p:nvSpPr>
          <p:cNvPr id="15" name="Oval 14">
            <a:extLst>
              <a:ext uri="{FF2B5EF4-FFF2-40B4-BE49-F238E27FC236}">
                <a16:creationId xmlns:a16="http://schemas.microsoft.com/office/drawing/2014/main" id="{8568D52F-AB04-3C50-D2AB-AEA0DFEC183D}"/>
              </a:ext>
            </a:extLst>
          </p:cNvPr>
          <p:cNvSpPr/>
          <p:nvPr userDrawn="1"/>
        </p:nvSpPr>
        <p:spPr bwMode="gray">
          <a:xfrm>
            <a:off x="6090061" y="4419600"/>
            <a:ext cx="493864" cy="493864"/>
          </a:xfrm>
          <a:prstGeom prst="ellips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ranklin Gothic Demi" panose="020B0603020102020204" pitchFamily="34" charset="0"/>
              </a:rPr>
              <a:t>3</a:t>
            </a:r>
          </a:p>
        </p:txBody>
      </p:sp>
      <p:sp>
        <p:nvSpPr>
          <p:cNvPr id="16" name="Oval 15">
            <a:extLst>
              <a:ext uri="{FF2B5EF4-FFF2-40B4-BE49-F238E27FC236}">
                <a16:creationId xmlns:a16="http://schemas.microsoft.com/office/drawing/2014/main" id="{CC64FD21-590B-9DA3-E7E0-3739973F2280}"/>
              </a:ext>
            </a:extLst>
          </p:cNvPr>
          <p:cNvSpPr/>
          <p:nvPr userDrawn="1"/>
        </p:nvSpPr>
        <p:spPr bwMode="gray">
          <a:xfrm>
            <a:off x="6090061" y="3184327"/>
            <a:ext cx="493864" cy="493864"/>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ranklin Gothic Demi" panose="020B0603020102020204" pitchFamily="34" charset="0"/>
              </a:rPr>
              <a:t>2</a:t>
            </a:r>
          </a:p>
        </p:txBody>
      </p:sp>
      <p:sp>
        <p:nvSpPr>
          <p:cNvPr id="17" name="Text Placeholder 10">
            <a:extLst>
              <a:ext uri="{FF2B5EF4-FFF2-40B4-BE49-F238E27FC236}">
                <a16:creationId xmlns:a16="http://schemas.microsoft.com/office/drawing/2014/main" id="{3E931634-2CD0-ACF7-59EA-18D26D4F6392}"/>
              </a:ext>
            </a:extLst>
          </p:cNvPr>
          <p:cNvSpPr>
            <a:spLocks noGrp="1"/>
          </p:cNvSpPr>
          <p:nvPr>
            <p:ph type="body" sz="quarter" idx="10" hasCustomPrompt="1"/>
          </p:nvPr>
        </p:nvSpPr>
        <p:spPr>
          <a:xfrm>
            <a:off x="6918366" y="1981200"/>
            <a:ext cx="3200400" cy="381000"/>
          </a:xfrm>
          <a:prstGeom prst="rect">
            <a:avLst/>
          </a:prstGeom>
        </p:spPr>
        <p:txBody>
          <a:bodyPr/>
          <a:lstStyle>
            <a:lvl1pPr>
              <a:defRPr sz="1800">
                <a:solidFill>
                  <a:schemeClr val="tx1"/>
                </a:solidFill>
                <a:latin typeface="+mj-lt"/>
              </a:defRPr>
            </a:lvl1pPr>
            <a:lvl2pPr>
              <a:defRPr sz="1800"/>
            </a:lvl2pPr>
            <a:lvl3pPr>
              <a:defRPr sz="1800"/>
            </a:lvl3pPr>
            <a:lvl4pPr>
              <a:defRPr sz="1800"/>
            </a:lvl4pPr>
            <a:lvl5pPr>
              <a:defRPr sz="1800"/>
            </a:lvl5pPr>
          </a:lstStyle>
          <a:p>
            <a:pPr lvl="0"/>
            <a:r>
              <a:rPr lang="en-US" dirty="0"/>
              <a:t>Add short sentence</a:t>
            </a:r>
          </a:p>
        </p:txBody>
      </p:sp>
      <p:sp>
        <p:nvSpPr>
          <p:cNvPr id="18" name="Text Placeholder 10">
            <a:extLst>
              <a:ext uri="{FF2B5EF4-FFF2-40B4-BE49-F238E27FC236}">
                <a16:creationId xmlns:a16="http://schemas.microsoft.com/office/drawing/2014/main" id="{43BAD62A-7023-3EBC-2017-20231D81EF25}"/>
              </a:ext>
            </a:extLst>
          </p:cNvPr>
          <p:cNvSpPr>
            <a:spLocks noGrp="1"/>
          </p:cNvSpPr>
          <p:nvPr>
            <p:ph type="body" sz="quarter" idx="11" hasCustomPrompt="1"/>
          </p:nvPr>
        </p:nvSpPr>
        <p:spPr>
          <a:xfrm>
            <a:off x="6918366" y="3276600"/>
            <a:ext cx="3200400" cy="381000"/>
          </a:xfrm>
          <a:prstGeom prst="rect">
            <a:avLst/>
          </a:prstGeom>
        </p:spPr>
        <p:txBody>
          <a:bodyPr/>
          <a:lstStyle>
            <a:lvl1pPr>
              <a:defRPr sz="1800">
                <a:solidFill>
                  <a:schemeClr val="tx1"/>
                </a:solidFill>
                <a:latin typeface="+mj-lt"/>
              </a:defRPr>
            </a:lvl1pPr>
            <a:lvl2pPr>
              <a:defRPr sz="1800"/>
            </a:lvl2pPr>
            <a:lvl3pPr>
              <a:defRPr sz="1800"/>
            </a:lvl3pPr>
            <a:lvl4pPr>
              <a:defRPr sz="1800"/>
            </a:lvl4pPr>
            <a:lvl5pPr>
              <a:defRPr sz="1800"/>
            </a:lvl5pPr>
          </a:lstStyle>
          <a:p>
            <a:pPr lvl="0"/>
            <a:r>
              <a:rPr lang="en-US" dirty="0"/>
              <a:t>Add short sentence</a:t>
            </a:r>
          </a:p>
        </p:txBody>
      </p:sp>
      <p:sp>
        <p:nvSpPr>
          <p:cNvPr id="19" name="Text Placeholder 10">
            <a:extLst>
              <a:ext uri="{FF2B5EF4-FFF2-40B4-BE49-F238E27FC236}">
                <a16:creationId xmlns:a16="http://schemas.microsoft.com/office/drawing/2014/main" id="{E922208B-E017-C3D1-E019-FF89BFF44EC1}"/>
              </a:ext>
            </a:extLst>
          </p:cNvPr>
          <p:cNvSpPr>
            <a:spLocks noGrp="1"/>
          </p:cNvSpPr>
          <p:nvPr>
            <p:ph type="body" sz="quarter" idx="12" hasCustomPrompt="1"/>
          </p:nvPr>
        </p:nvSpPr>
        <p:spPr>
          <a:xfrm>
            <a:off x="6918366" y="4495800"/>
            <a:ext cx="3200400" cy="381000"/>
          </a:xfrm>
          <a:prstGeom prst="rect">
            <a:avLst/>
          </a:prstGeom>
        </p:spPr>
        <p:txBody>
          <a:bodyPr/>
          <a:lstStyle>
            <a:lvl1pPr>
              <a:defRPr sz="1800">
                <a:solidFill>
                  <a:schemeClr val="tx1"/>
                </a:solidFill>
                <a:latin typeface="+mj-lt"/>
              </a:defRPr>
            </a:lvl1pPr>
            <a:lvl2pPr>
              <a:defRPr sz="1800"/>
            </a:lvl2pPr>
            <a:lvl3pPr>
              <a:defRPr sz="1800"/>
            </a:lvl3pPr>
            <a:lvl4pPr>
              <a:defRPr sz="1800"/>
            </a:lvl4pPr>
            <a:lvl5pPr>
              <a:defRPr sz="1800"/>
            </a:lvl5pPr>
          </a:lstStyle>
          <a:p>
            <a:pPr lvl="0"/>
            <a:r>
              <a:rPr lang="en-US" dirty="0"/>
              <a:t>Add short sentence</a:t>
            </a:r>
          </a:p>
        </p:txBody>
      </p:sp>
      <p:sp>
        <p:nvSpPr>
          <p:cNvPr id="6" name="Title 1">
            <a:extLst>
              <a:ext uri="{FF2B5EF4-FFF2-40B4-BE49-F238E27FC236}">
                <a16:creationId xmlns:a16="http://schemas.microsoft.com/office/drawing/2014/main" id="{5B5C5024-F0E6-E8C5-917D-1B5F17ABE56C}"/>
              </a:ext>
            </a:extLst>
          </p:cNvPr>
          <p:cNvSpPr>
            <a:spLocks noGrp="1"/>
          </p:cNvSpPr>
          <p:nvPr>
            <p:ph type="title" hasCustomPrompt="1"/>
          </p:nvPr>
        </p:nvSpPr>
        <p:spPr>
          <a:xfrm>
            <a:off x="533400" y="2514600"/>
            <a:ext cx="2743200" cy="1257300"/>
          </a:xfrm>
          <a:prstGeom prst="rect">
            <a:avLst/>
          </a:prstGeom>
        </p:spPr>
        <p:txBody>
          <a:bodyPr anchor="b"/>
          <a:lstStyle>
            <a:lvl1pPr algn="l">
              <a:defRPr sz="3000" kern="0" spc="0" baseline="0"/>
            </a:lvl1pPr>
          </a:lstStyle>
          <a:p>
            <a:r>
              <a:rPr lang="en-US" dirty="0"/>
              <a:t>Type Insightful Header in Title Case</a:t>
            </a:r>
          </a:p>
        </p:txBody>
      </p:sp>
      <p:sp>
        <p:nvSpPr>
          <p:cNvPr id="8" name="Text Placeholder 3">
            <a:extLst>
              <a:ext uri="{FF2B5EF4-FFF2-40B4-BE49-F238E27FC236}">
                <a16:creationId xmlns:a16="http://schemas.microsoft.com/office/drawing/2014/main" id="{B8FF8EAD-6E90-DBD5-8B7B-DB98FAFDBB14}"/>
              </a:ext>
            </a:extLst>
          </p:cNvPr>
          <p:cNvSpPr>
            <a:spLocks noGrp="1"/>
          </p:cNvSpPr>
          <p:nvPr>
            <p:ph type="body" sz="half" idx="2" hasCustomPrompt="1"/>
          </p:nvPr>
        </p:nvSpPr>
        <p:spPr>
          <a:xfrm>
            <a:off x="533401" y="3855749"/>
            <a:ext cx="2743200" cy="563851"/>
          </a:xfrm>
          <a:prstGeom prst="rect">
            <a:avLst/>
          </a:prstGeom>
        </p:spPr>
        <p:txBody>
          <a:bodyPr>
            <a:noAutofit/>
          </a:bodyPr>
          <a:lstStyle>
            <a:lvl1pPr marL="0" indent="0" algn="l">
              <a:buNone/>
              <a:defRPr sz="1800" b="0" kern="0" baseline="0">
                <a:solidFill>
                  <a:schemeClr val="accent2"/>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Type subhead, if needed, in sentence case</a:t>
            </a:r>
          </a:p>
        </p:txBody>
      </p:sp>
    </p:spTree>
    <p:extLst>
      <p:ext uri="{BB962C8B-B14F-4D97-AF65-F5344CB8AC3E}">
        <p14:creationId xmlns:p14="http://schemas.microsoft.com/office/powerpoint/2010/main" val="249547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xEl>
                                              <p:pRg st="0" end="0"/>
                                            </p:txEl>
                                          </p:spTgt>
                                        </p:tgtEl>
                                        <p:attrNameLst>
                                          <p:attrName>style.visibility</p:attrName>
                                        </p:attrNameLst>
                                      </p:cBhvr>
                                      <p:to>
                                        <p:strVal val="visible"/>
                                      </p:to>
                                    </p:set>
                                    <p:animEffect transition="in" filter="fade">
                                      <p:cBhvr>
                                        <p:cTn id="18" dur="500"/>
                                        <p:tgtEl>
                                          <p:spTgt spid="1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xEl>
                                              <p:pRg st="0" end="0"/>
                                            </p:txEl>
                                          </p:spTgt>
                                        </p:tgtEl>
                                        <p:attrNameLst>
                                          <p:attrName>style.visibility</p:attrName>
                                        </p:attrNameLst>
                                      </p:cBhvr>
                                      <p:to>
                                        <p:strVal val="visible"/>
                                      </p:to>
                                    </p:set>
                                    <p:animEffect transition="in" filter="fade">
                                      <p:cBhvr>
                                        <p:cTn id="26"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alf-Slide 4-Number Multi">
    <p:spTree>
      <p:nvGrpSpPr>
        <p:cNvPr id="1" name=""/>
        <p:cNvGrpSpPr/>
        <p:nvPr/>
      </p:nvGrpSpPr>
      <p:grpSpPr>
        <a:xfrm>
          <a:off x="0" y="0"/>
          <a:ext cx="0" cy="0"/>
          <a:chOff x="0" y="0"/>
          <a:chExt cx="0" cy="0"/>
        </a:xfrm>
      </p:grpSpPr>
      <p:sp>
        <p:nvSpPr>
          <p:cNvPr id="7" name="Bar">
            <a:extLst>
              <a:ext uri="{FF2B5EF4-FFF2-40B4-BE49-F238E27FC236}">
                <a16:creationId xmlns:a16="http://schemas.microsoft.com/office/drawing/2014/main" id="{BE1AF05A-5C18-A09B-D494-F3353C7A2532}"/>
              </a:ext>
            </a:extLst>
          </p:cNvPr>
          <p:cNvSpPr/>
          <p:nvPr userDrawn="1"/>
        </p:nvSpPr>
        <p:spPr>
          <a:xfrm>
            <a:off x="4191000" y="304800"/>
            <a:ext cx="82050" cy="6210300"/>
          </a:xfrm>
          <a:prstGeom prst="roundRect">
            <a:avLst>
              <a:gd name="adj" fmla="val 50000"/>
            </a:avLst>
          </a:prstGeom>
          <a:gradFill flip="none" rotWithShape="1">
            <a:gsLst>
              <a:gs pos="24000">
                <a:schemeClr val="accent4"/>
              </a:gs>
              <a:gs pos="51000">
                <a:schemeClr val="accent2"/>
              </a:gs>
              <a:gs pos="78000">
                <a:schemeClr val="accent1"/>
              </a:gs>
              <a:gs pos="0">
                <a:srgbClr val="B9E0DE"/>
              </a:gs>
              <a:gs pos="100000">
                <a:schemeClr val="accent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Franklin Gothic Demi" panose="020B0603020102020204" pitchFamily="34" charset="0"/>
            </a:endParaRPr>
          </a:p>
        </p:txBody>
      </p:sp>
      <p:sp>
        <p:nvSpPr>
          <p:cNvPr id="3" name="Footer Placeholder 4">
            <a:extLst>
              <a:ext uri="{FF2B5EF4-FFF2-40B4-BE49-F238E27FC236}">
                <a16:creationId xmlns:a16="http://schemas.microsoft.com/office/drawing/2014/main" id="{12E707C7-8FEA-7D92-0A44-F80E3928A660}"/>
              </a:ext>
            </a:extLst>
          </p:cNvPr>
          <p:cNvSpPr>
            <a:spLocks noGrp="1"/>
          </p:cNvSpPr>
          <p:nvPr>
            <p:ph type="ftr" sz="quarter" idx="3"/>
          </p:nvPr>
        </p:nvSpPr>
        <p:spPr>
          <a:xfrm>
            <a:off x="533400" y="6102280"/>
            <a:ext cx="3771900" cy="260420"/>
          </a:xfrm>
          <a:prstGeom prst="rect">
            <a:avLst/>
          </a:prstGeom>
        </p:spPr>
        <p:txBody>
          <a:bodyPr/>
          <a:lstStyle>
            <a:lvl1pPr>
              <a:defRPr sz="1100">
                <a:solidFill>
                  <a:schemeClr val="bg2">
                    <a:lumMod val="50000"/>
                  </a:schemeClr>
                </a:solidFill>
              </a:defRPr>
            </a:lvl1pPr>
          </a:lstStyle>
          <a:p>
            <a:r>
              <a:rPr lang="en-US" dirty="0"/>
              <a:t>© 2023 Aha Media </a:t>
            </a:r>
          </a:p>
        </p:txBody>
      </p:sp>
      <p:sp>
        <p:nvSpPr>
          <p:cNvPr id="5" name="Slide Number Placeholder 5">
            <a:extLst>
              <a:ext uri="{FF2B5EF4-FFF2-40B4-BE49-F238E27FC236}">
                <a16:creationId xmlns:a16="http://schemas.microsoft.com/office/drawing/2014/main" id="{3CB5622D-4BFB-E893-407B-BD663A2F395B}"/>
              </a:ext>
            </a:extLst>
          </p:cNvPr>
          <p:cNvSpPr>
            <a:spLocks noGrp="1"/>
          </p:cNvSpPr>
          <p:nvPr>
            <p:ph type="sldNum" sz="quarter" idx="4"/>
          </p:nvPr>
        </p:nvSpPr>
        <p:spPr>
          <a:xfrm>
            <a:off x="9753600" y="6096000"/>
            <a:ext cx="1905000" cy="206378"/>
          </a:xfrm>
          <a:prstGeom prst="rect">
            <a:avLst/>
          </a:prstGeom>
        </p:spPr>
        <p:txBody>
          <a:bodyPr/>
          <a:lstStyle>
            <a:lvl1pPr algn="r">
              <a:defRPr sz="1100">
                <a:solidFill>
                  <a:schemeClr val="bg2">
                    <a:lumMod val="50000"/>
                  </a:schemeClr>
                </a:solidFill>
              </a:defRPr>
            </a:lvl1pPr>
          </a:lstStyle>
          <a:p>
            <a:fld id="{6CBEF964-5324-4AB0-BDF8-A5994398FE54}" type="slidenum">
              <a:rPr lang="en-US" smtClean="0"/>
              <a:pPr/>
              <a:t>‹#›</a:t>
            </a:fld>
            <a:endParaRPr lang="en-US" dirty="0"/>
          </a:p>
        </p:txBody>
      </p:sp>
      <p:sp>
        <p:nvSpPr>
          <p:cNvPr id="6" name="Oval 5">
            <a:extLst>
              <a:ext uri="{FF2B5EF4-FFF2-40B4-BE49-F238E27FC236}">
                <a16:creationId xmlns:a16="http://schemas.microsoft.com/office/drawing/2014/main" id="{F08B0C6D-B7C0-7A89-B8FD-226364FA8534}"/>
              </a:ext>
            </a:extLst>
          </p:cNvPr>
          <p:cNvSpPr/>
          <p:nvPr userDrawn="1"/>
        </p:nvSpPr>
        <p:spPr bwMode="gray">
          <a:xfrm>
            <a:off x="6090062" y="2654779"/>
            <a:ext cx="493864" cy="493864"/>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ranklin Gothic Demi" panose="020B0603020102020204" pitchFamily="34" charset="0"/>
              </a:rPr>
              <a:t>2</a:t>
            </a:r>
          </a:p>
        </p:txBody>
      </p:sp>
      <p:sp>
        <p:nvSpPr>
          <p:cNvPr id="8" name="Oval 7">
            <a:extLst>
              <a:ext uri="{FF2B5EF4-FFF2-40B4-BE49-F238E27FC236}">
                <a16:creationId xmlns:a16="http://schemas.microsoft.com/office/drawing/2014/main" id="{6A13FF60-924D-A5BE-7391-BD3932055FB3}"/>
              </a:ext>
            </a:extLst>
          </p:cNvPr>
          <p:cNvSpPr/>
          <p:nvPr userDrawn="1"/>
        </p:nvSpPr>
        <p:spPr bwMode="gray">
          <a:xfrm>
            <a:off x="6090062" y="4763936"/>
            <a:ext cx="493864" cy="493864"/>
          </a:xfrm>
          <a:prstGeom prst="ellips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ranklin Gothic Demi" panose="020B0603020102020204" pitchFamily="34" charset="0"/>
              </a:rPr>
              <a:t>4</a:t>
            </a:r>
          </a:p>
        </p:txBody>
      </p:sp>
      <p:sp>
        <p:nvSpPr>
          <p:cNvPr id="9" name="Oval 8">
            <a:extLst>
              <a:ext uri="{FF2B5EF4-FFF2-40B4-BE49-F238E27FC236}">
                <a16:creationId xmlns:a16="http://schemas.microsoft.com/office/drawing/2014/main" id="{82A37947-8D9C-8C6A-DACB-6849D19656D7}"/>
              </a:ext>
            </a:extLst>
          </p:cNvPr>
          <p:cNvSpPr/>
          <p:nvPr userDrawn="1"/>
        </p:nvSpPr>
        <p:spPr bwMode="gray">
          <a:xfrm>
            <a:off x="6090062" y="3709358"/>
            <a:ext cx="493864" cy="493864"/>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ranklin Gothic Demi" panose="020B0603020102020204" pitchFamily="34" charset="0"/>
              </a:rPr>
              <a:t>3</a:t>
            </a:r>
          </a:p>
        </p:txBody>
      </p:sp>
      <p:sp>
        <p:nvSpPr>
          <p:cNvPr id="10" name="Text Placeholder 10">
            <a:extLst>
              <a:ext uri="{FF2B5EF4-FFF2-40B4-BE49-F238E27FC236}">
                <a16:creationId xmlns:a16="http://schemas.microsoft.com/office/drawing/2014/main" id="{8F9E9BC5-A7F0-D81C-0655-418B6CDFFD5A}"/>
              </a:ext>
            </a:extLst>
          </p:cNvPr>
          <p:cNvSpPr>
            <a:spLocks noGrp="1"/>
          </p:cNvSpPr>
          <p:nvPr>
            <p:ph type="body" sz="quarter" idx="10" hasCustomPrompt="1"/>
          </p:nvPr>
        </p:nvSpPr>
        <p:spPr>
          <a:xfrm>
            <a:off x="6918366" y="2743200"/>
            <a:ext cx="3200400" cy="381000"/>
          </a:xfrm>
          <a:prstGeom prst="rect">
            <a:avLst/>
          </a:prstGeom>
        </p:spPr>
        <p:txBody>
          <a:bodyPr/>
          <a:lstStyle>
            <a:lvl1pPr>
              <a:defRPr sz="1800">
                <a:solidFill>
                  <a:schemeClr val="tx1"/>
                </a:solidFill>
                <a:latin typeface="+mj-lt"/>
              </a:defRPr>
            </a:lvl1pPr>
            <a:lvl2pPr>
              <a:defRPr sz="1800"/>
            </a:lvl2pPr>
            <a:lvl3pPr>
              <a:defRPr sz="1800"/>
            </a:lvl3pPr>
            <a:lvl4pPr>
              <a:defRPr sz="1800"/>
            </a:lvl4pPr>
            <a:lvl5pPr>
              <a:defRPr sz="1800"/>
            </a:lvl5pPr>
          </a:lstStyle>
          <a:p>
            <a:pPr lvl="0"/>
            <a:r>
              <a:rPr lang="en-US" dirty="0"/>
              <a:t>Add short sentence</a:t>
            </a:r>
          </a:p>
        </p:txBody>
      </p:sp>
      <p:sp>
        <p:nvSpPr>
          <p:cNvPr id="11" name="Text Placeholder 10">
            <a:extLst>
              <a:ext uri="{FF2B5EF4-FFF2-40B4-BE49-F238E27FC236}">
                <a16:creationId xmlns:a16="http://schemas.microsoft.com/office/drawing/2014/main" id="{F3001CDA-C4D2-254B-4070-400F4A71C61C}"/>
              </a:ext>
            </a:extLst>
          </p:cNvPr>
          <p:cNvSpPr>
            <a:spLocks noGrp="1"/>
          </p:cNvSpPr>
          <p:nvPr>
            <p:ph type="body" sz="quarter" idx="11" hasCustomPrompt="1"/>
          </p:nvPr>
        </p:nvSpPr>
        <p:spPr>
          <a:xfrm>
            <a:off x="6918366" y="3810000"/>
            <a:ext cx="3200400" cy="381000"/>
          </a:xfrm>
          <a:prstGeom prst="rect">
            <a:avLst/>
          </a:prstGeom>
        </p:spPr>
        <p:txBody>
          <a:bodyPr/>
          <a:lstStyle>
            <a:lvl1pPr>
              <a:defRPr sz="1800">
                <a:solidFill>
                  <a:schemeClr val="tx1"/>
                </a:solidFill>
                <a:latin typeface="+mj-lt"/>
              </a:defRPr>
            </a:lvl1pPr>
            <a:lvl2pPr>
              <a:defRPr sz="1800"/>
            </a:lvl2pPr>
            <a:lvl3pPr>
              <a:defRPr sz="1800"/>
            </a:lvl3pPr>
            <a:lvl4pPr>
              <a:defRPr sz="1800"/>
            </a:lvl4pPr>
            <a:lvl5pPr>
              <a:defRPr sz="1800"/>
            </a:lvl5pPr>
          </a:lstStyle>
          <a:p>
            <a:pPr lvl="0"/>
            <a:r>
              <a:rPr lang="en-US" dirty="0"/>
              <a:t>Add short sentence</a:t>
            </a:r>
          </a:p>
        </p:txBody>
      </p:sp>
      <p:sp>
        <p:nvSpPr>
          <p:cNvPr id="12" name="Text Placeholder 10">
            <a:extLst>
              <a:ext uri="{FF2B5EF4-FFF2-40B4-BE49-F238E27FC236}">
                <a16:creationId xmlns:a16="http://schemas.microsoft.com/office/drawing/2014/main" id="{CADF9BD0-2C4A-AE7C-5303-7FAAD652E9C1}"/>
              </a:ext>
            </a:extLst>
          </p:cNvPr>
          <p:cNvSpPr>
            <a:spLocks noGrp="1"/>
          </p:cNvSpPr>
          <p:nvPr>
            <p:ph type="body" sz="quarter" idx="12" hasCustomPrompt="1"/>
          </p:nvPr>
        </p:nvSpPr>
        <p:spPr>
          <a:xfrm>
            <a:off x="6918366" y="4840136"/>
            <a:ext cx="3200400" cy="381000"/>
          </a:xfrm>
          <a:prstGeom prst="rect">
            <a:avLst/>
          </a:prstGeom>
        </p:spPr>
        <p:txBody>
          <a:bodyPr/>
          <a:lstStyle>
            <a:lvl1pPr>
              <a:defRPr sz="1800">
                <a:solidFill>
                  <a:schemeClr val="tx1"/>
                </a:solidFill>
                <a:latin typeface="+mj-lt"/>
              </a:defRPr>
            </a:lvl1pPr>
            <a:lvl2pPr>
              <a:defRPr sz="1800"/>
            </a:lvl2pPr>
            <a:lvl3pPr>
              <a:defRPr sz="1800"/>
            </a:lvl3pPr>
            <a:lvl4pPr>
              <a:defRPr sz="1800"/>
            </a:lvl4pPr>
            <a:lvl5pPr>
              <a:defRPr sz="1800"/>
            </a:lvl5pPr>
          </a:lstStyle>
          <a:p>
            <a:pPr lvl="0"/>
            <a:r>
              <a:rPr lang="en-US" dirty="0"/>
              <a:t>Add short sentence</a:t>
            </a:r>
          </a:p>
        </p:txBody>
      </p:sp>
      <p:sp>
        <p:nvSpPr>
          <p:cNvPr id="13" name="Oval 12">
            <a:extLst>
              <a:ext uri="{FF2B5EF4-FFF2-40B4-BE49-F238E27FC236}">
                <a16:creationId xmlns:a16="http://schemas.microsoft.com/office/drawing/2014/main" id="{395A291F-FA87-EE0D-66CC-B67343164160}"/>
              </a:ext>
            </a:extLst>
          </p:cNvPr>
          <p:cNvSpPr/>
          <p:nvPr userDrawn="1"/>
        </p:nvSpPr>
        <p:spPr bwMode="gray">
          <a:xfrm>
            <a:off x="6090062" y="1600200"/>
            <a:ext cx="493864" cy="493864"/>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ranklin Gothic Demi" panose="020B0603020102020204" pitchFamily="34" charset="0"/>
              </a:rPr>
              <a:t>1</a:t>
            </a:r>
          </a:p>
        </p:txBody>
      </p:sp>
      <p:sp>
        <p:nvSpPr>
          <p:cNvPr id="20" name="Text Placeholder 10">
            <a:extLst>
              <a:ext uri="{FF2B5EF4-FFF2-40B4-BE49-F238E27FC236}">
                <a16:creationId xmlns:a16="http://schemas.microsoft.com/office/drawing/2014/main" id="{89D62A58-C7EE-F12D-6E43-FA2AD5CB3E29}"/>
              </a:ext>
            </a:extLst>
          </p:cNvPr>
          <p:cNvSpPr>
            <a:spLocks noGrp="1"/>
          </p:cNvSpPr>
          <p:nvPr>
            <p:ph type="body" sz="quarter" idx="14" hasCustomPrompt="1"/>
          </p:nvPr>
        </p:nvSpPr>
        <p:spPr>
          <a:xfrm>
            <a:off x="6918366" y="1676400"/>
            <a:ext cx="3200400" cy="381000"/>
          </a:xfrm>
          <a:prstGeom prst="rect">
            <a:avLst/>
          </a:prstGeom>
        </p:spPr>
        <p:txBody>
          <a:bodyPr/>
          <a:lstStyle>
            <a:lvl1pPr>
              <a:defRPr sz="1800">
                <a:solidFill>
                  <a:schemeClr val="tx1"/>
                </a:solidFill>
                <a:latin typeface="+mj-lt"/>
              </a:defRPr>
            </a:lvl1pPr>
            <a:lvl2pPr>
              <a:defRPr sz="1800"/>
            </a:lvl2pPr>
            <a:lvl3pPr>
              <a:defRPr sz="1800"/>
            </a:lvl3pPr>
            <a:lvl4pPr>
              <a:defRPr sz="1800"/>
            </a:lvl4pPr>
            <a:lvl5pPr>
              <a:defRPr sz="1800"/>
            </a:lvl5pPr>
          </a:lstStyle>
          <a:p>
            <a:pPr lvl="0"/>
            <a:r>
              <a:rPr lang="en-US" dirty="0"/>
              <a:t>Add short sentence</a:t>
            </a:r>
          </a:p>
        </p:txBody>
      </p:sp>
      <p:sp>
        <p:nvSpPr>
          <p:cNvPr id="14" name="Title 1">
            <a:extLst>
              <a:ext uri="{FF2B5EF4-FFF2-40B4-BE49-F238E27FC236}">
                <a16:creationId xmlns:a16="http://schemas.microsoft.com/office/drawing/2014/main" id="{96C955A5-E42C-4448-4359-13E385CC1D03}"/>
              </a:ext>
            </a:extLst>
          </p:cNvPr>
          <p:cNvSpPr>
            <a:spLocks noGrp="1"/>
          </p:cNvSpPr>
          <p:nvPr>
            <p:ph type="title" hasCustomPrompt="1"/>
          </p:nvPr>
        </p:nvSpPr>
        <p:spPr>
          <a:xfrm>
            <a:off x="533400" y="2514600"/>
            <a:ext cx="2743200" cy="1257300"/>
          </a:xfrm>
          <a:prstGeom prst="rect">
            <a:avLst/>
          </a:prstGeom>
        </p:spPr>
        <p:txBody>
          <a:bodyPr anchor="b"/>
          <a:lstStyle>
            <a:lvl1pPr algn="l">
              <a:defRPr sz="3000" kern="0" spc="0" baseline="0"/>
            </a:lvl1pPr>
          </a:lstStyle>
          <a:p>
            <a:r>
              <a:rPr lang="en-US" dirty="0"/>
              <a:t>Type Insightful Header in Title Case</a:t>
            </a:r>
          </a:p>
        </p:txBody>
      </p:sp>
      <p:sp>
        <p:nvSpPr>
          <p:cNvPr id="15" name="Text Placeholder 3">
            <a:extLst>
              <a:ext uri="{FF2B5EF4-FFF2-40B4-BE49-F238E27FC236}">
                <a16:creationId xmlns:a16="http://schemas.microsoft.com/office/drawing/2014/main" id="{D4DCFBE5-2F31-3F30-1D0F-EAF4E238209B}"/>
              </a:ext>
            </a:extLst>
          </p:cNvPr>
          <p:cNvSpPr>
            <a:spLocks noGrp="1"/>
          </p:cNvSpPr>
          <p:nvPr>
            <p:ph type="body" sz="half" idx="2" hasCustomPrompt="1"/>
          </p:nvPr>
        </p:nvSpPr>
        <p:spPr>
          <a:xfrm>
            <a:off x="533401" y="3855749"/>
            <a:ext cx="2743200" cy="563851"/>
          </a:xfrm>
          <a:prstGeom prst="rect">
            <a:avLst/>
          </a:prstGeom>
        </p:spPr>
        <p:txBody>
          <a:bodyPr>
            <a:noAutofit/>
          </a:bodyPr>
          <a:lstStyle>
            <a:lvl1pPr marL="0" indent="0" algn="l">
              <a:buNone/>
              <a:defRPr sz="1800" b="0" kern="0" baseline="0">
                <a:solidFill>
                  <a:schemeClr val="accent2"/>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Type subhead, if needed, in sentence case</a:t>
            </a:r>
          </a:p>
        </p:txBody>
      </p:sp>
    </p:spTree>
    <p:extLst>
      <p:ext uri="{BB962C8B-B14F-4D97-AF65-F5344CB8AC3E}">
        <p14:creationId xmlns:p14="http://schemas.microsoft.com/office/powerpoint/2010/main" val="134613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fade">
                                      <p:cBhvr>
                                        <p:cTn id="10" dur="500"/>
                                        <p:tgtEl>
                                          <p:spTgt spid="2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fade">
                                      <p:cBhvr>
                                        <p:cTn id="26" dur="500"/>
                                        <p:tgtEl>
                                          <p:spTgt spid="1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xEl>
                                              <p:pRg st="0" end="0"/>
                                            </p:txEl>
                                          </p:spTgt>
                                        </p:tgtEl>
                                        <p:attrNameLst>
                                          <p:attrName>style.visibility</p:attrName>
                                        </p:attrNameLst>
                                      </p:cBhvr>
                                      <p:to>
                                        <p:strVal val="visible"/>
                                      </p:to>
                                    </p:set>
                                    <p:animEffect transition="in" filter="fade">
                                      <p:cBhvr>
                                        <p:cTn id="3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build="p">
        <p:tmplLst>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alf-Slide 5-Number Multi">
    <p:spTree>
      <p:nvGrpSpPr>
        <p:cNvPr id="1" name=""/>
        <p:cNvGrpSpPr/>
        <p:nvPr/>
      </p:nvGrpSpPr>
      <p:grpSpPr>
        <a:xfrm>
          <a:off x="0" y="0"/>
          <a:ext cx="0" cy="0"/>
          <a:chOff x="0" y="0"/>
          <a:chExt cx="0" cy="0"/>
        </a:xfrm>
      </p:grpSpPr>
      <p:sp>
        <p:nvSpPr>
          <p:cNvPr id="7" name="Bar">
            <a:extLst>
              <a:ext uri="{FF2B5EF4-FFF2-40B4-BE49-F238E27FC236}">
                <a16:creationId xmlns:a16="http://schemas.microsoft.com/office/drawing/2014/main" id="{BE1AF05A-5C18-A09B-D494-F3353C7A2532}"/>
              </a:ext>
            </a:extLst>
          </p:cNvPr>
          <p:cNvSpPr/>
          <p:nvPr userDrawn="1"/>
        </p:nvSpPr>
        <p:spPr>
          <a:xfrm>
            <a:off x="4191000" y="304800"/>
            <a:ext cx="82050" cy="6210300"/>
          </a:xfrm>
          <a:prstGeom prst="roundRect">
            <a:avLst>
              <a:gd name="adj" fmla="val 50000"/>
            </a:avLst>
          </a:prstGeom>
          <a:gradFill flip="none" rotWithShape="1">
            <a:gsLst>
              <a:gs pos="24000">
                <a:schemeClr val="accent4"/>
              </a:gs>
              <a:gs pos="51000">
                <a:schemeClr val="accent2"/>
              </a:gs>
              <a:gs pos="78000">
                <a:schemeClr val="accent1"/>
              </a:gs>
              <a:gs pos="0">
                <a:srgbClr val="B9E0DE"/>
              </a:gs>
              <a:gs pos="100000">
                <a:schemeClr val="accent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Franklin Gothic Demi" panose="020B0603020102020204" pitchFamily="34" charset="0"/>
            </a:endParaRPr>
          </a:p>
        </p:txBody>
      </p:sp>
      <p:sp>
        <p:nvSpPr>
          <p:cNvPr id="3" name="Footer Placeholder 4">
            <a:extLst>
              <a:ext uri="{FF2B5EF4-FFF2-40B4-BE49-F238E27FC236}">
                <a16:creationId xmlns:a16="http://schemas.microsoft.com/office/drawing/2014/main" id="{12E707C7-8FEA-7D92-0A44-F80E3928A660}"/>
              </a:ext>
            </a:extLst>
          </p:cNvPr>
          <p:cNvSpPr>
            <a:spLocks noGrp="1"/>
          </p:cNvSpPr>
          <p:nvPr>
            <p:ph type="ftr" sz="quarter" idx="3"/>
          </p:nvPr>
        </p:nvSpPr>
        <p:spPr>
          <a:xfrm>
            <a:off x="533400" y="6102280"/>
            <a:ext cx="3771900" cy="260420"/>
          </a:xfrm>
          <a:prstGeom prst="rect">
            <a:avLst/>
          </a:prstGeom>
        </p:spPr>
        <p:txBody>
          <a:bodyPr/>
          <a:lstStyle>
            <a:lvl1pPr>
              <a:defRPr sz="1100">
                <a:solidFill>
                  <a:schemeClr val="bg2">
                    <a:lumMod val="50000"/>
                  </a:schemeClr>
                </a:solidFill>
              </a:defRPr>
            </a:lvl1pPr>
          </a:lstStyle>
          <a:p>
            <a:r>
              <a:rPr lang="en-US" dirty="0"/>
              <a:t>© 2023 Aha Media </a:t>
            </a:r>
          </a:p>
        </p:txBody>
      </p:sp>
      <p:sp>
        <p:nvSpPr>
          <p:cNvPr id="5" name="Slide Number Placeholder 5">
            <a:extLst>
              <a:ext uri="{FF2B5EF4-FFF2-40B4-BE49-F238E27FC236}">
                <a16:creationId xmlns:a16="http://schemas.microsoft.com/office/drawing/2014/main" id="{3CB5622D-4BFB-E893-407B-BD663A2F395B}"/>
              </a:ext>
            </a:extLst>
          </p:cNvPr>
          <p:cNvSpPr>
            <a:spLocks noGrp="1"/>
          </p:cNvSpPr>
          <p:nvPr>
            <p:ph type="sldNum" sz="quarter" idx="4"/>
          </p:nvPr>
        </p:nvSpPr>
        <p:spPr>
          <a:xfrm>
            <a:off x="9753600" y="6096000"/>
            <a:ext cx="1905000" cy="206378"/>
          </a:xfrm>
          <a:prstGeom prst="rect">
            <a:avLst/>
          </a:prstGeom>
        </p:spPr>
        <p:txBody>
          <a:bodyPr/>
          <a:lstStyle>
            <a:lvl1pPr algn="r">
              <a:defRPr sz="1100">
                <a:solidFill>
                  <a:schemeClr val="bg2">
                    <a:lumMod val="50000"/>
                  </a:schemeClr>
                </a:solidFill>
              </a:defRPr>
            </a:lvl1pPr>
          </a:lstStyle>
          <a:p>
            <a:fld id="{6CBEF964-5324-4AB0-BDF8-A5994398FE54}" type="slidenum">
              <a:rPr lang="en-US" smtClean="0"/>
              <a:pPr/>
              <a:t>‹#›</a:t>
            </a:fld>
            <a:endParaRPr lang="en-US" dirty="0"/>
          </a:p>
        </p:txBody>
      </p:sp>
      <p:sp>
        <p:nvSpPr>
          <p:cNvPr id="25" name="Oval 24">
            <a:extLst>
              <a:ext uri="{FF2B5EF4-FFF2-40B4-BE49-F238E27FC236}">
                <a16:creationId xmlns:a16="http://schemas.microsoft.com/office/drawing/2014/main" id="{0B587B40-0485-57E3-AE45-5A8970E5BE17}"/>
              </a:ext>
            </a:extLst>
          </p:cNvPr>
          <p:cNvSpPr/>
          <p:nvPr userDrawn="1"/>
        </p:nvSpPr>
        <p:spPr bwMode="gray">
          <a:xfrm>
            <a:off x="6090064" y="2144202"/>
            <a:ext cx="493864" cy="493864"/>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ranklin Gothic Demi" panose="020B0603020102020204" pitchFamily="34" charset="0"/>
              </a:rPr>
              <a:t>2</a:t>
            </a:r>
          </a:p>
        </p:txBody>
      </p:sp>
      <p:sp>
        <p:nvSpPr>
          <p:cNvPr id="26" name="Oval 25">
            <a:extLst>
              <a:ext uri="{FF2B5EF4-FFF2-40B4-BE49-F238E27FC236}">
                <a16:creationId xmlns:a16="http://schemas.microsoft.com/office/drawing/2014/main" id="{18B4F040-B3F9-2DBD-F3D2-3FD536523370}"/>
              </a:ext>
            </a:extLst>
          </p:cNvPr>
          <p:cNvSpPr/>
          <p:nvPr userDrawn="1"/>
        </p:nvSpPr>
        <p:spPr bwMode="gray">
          <a:xfrm>
            <a:off x="6090064" y="5257800"/>
            <a:ext cx="493864" cy="493864"/>
          </a:xfrm>
          <a:prstGeom prst="ellips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ranklin Gothic Demi" panose="020B0603020102020204" pitchFamily="34" charset="0"/>
              </a:rPr>
              <a:t>5</a:t>
            </a:r>
          </a:p>
        </p:txBody>
      </p:sp>
      <p:sp>
        <p:nvSpPr>
          <p:cNvPr id="27" name="Oval 26">
            <a:extLst>
              <a:ext uri="{FF2B5EF4-FFF2-40B4-BE49-F238E27FC236}">
                <a16:creationId xmlns:a16="http://schemas.microsoft.com/office/drawing/2014/main" id="{F436B395-860A-DBEA-EFE7-A51282C7CFE4}"/>
              </a:ext>
            </a:extLst>
          </p:cNvPr>
          <p:cNvSpPr/>
          <p:nvPr userDrawn="1"/>
        </p:nvSpPr>
        <p:spPr bwMode="gray">
          <a:xfrm>
            <a:off x="6090064" y="3182068"/>
            <a:ext cx="493864" cy="493864"/>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ranklin Gothic Demi" panose="020B0603020102020204" pitchFamily="34" charset="0"/>
              </a:rPr>
              <a:t>3</a:t>
            </a:r>
          </a:p>
        </p:txBody>
      </p:sp>
      <p:sp>
        <p:nvSpPr>
          <p:cNvPr id="28" name="Text Placeholder 10">
            <a:extLst>
              <a:ext uri="{FF2B5EF4-FFF2-40B4-BE49-F238E27FC236}">
                <a16:creationId xmlns:a16="http://schemas.microsoft.com/office/drawing/2014/main" id="{81FDD84A-B112-A902-4F89-235033B2B299}"/>
              </a:ext>
            </a:extLst>
          </p:cNvPr>
          <p:cNvSpPr>
            <a:spLocks noGrp="1"/>
          </p:cNvSpPr>
          <p:nvPr>
            <p:ph type="body" sz="quarter" idx="10" hasCustomPrompt="1"/>
          </p:nvPr>
        </p:nvSpPr>
        <p:spPr>
          <a:xfrm>
            <a:off x="6918367" y="2286000"/>
            <a:ext cx="3200400" cy="381000"/>
          </a:xfrm>
          <a:prstGeom prst="rect">
            <a:avLst/>
          </a:prstGeom>
        </p:spPr>
        <p:txBody>
          <a:bodyPr/>
          <a:lstStyle>
            <a:lvl1pPr>
              <a:defRPr sz="1800">
                <a:solidFill>
                  <a:schemeClr val="tx1"/>
                </a:solidFill>
                <a:latin typeface="+mj-lt"/>
              </a:defRPr>
            </a:lvl1pPr>
            <a:lvl2pPr>
              <a:defRPr sz="1800"/>
            </a:lvl2pPr>
            <a:lvl3pPr>
              <a:defRPr sz="1800"/>
            </a:lvl3pPr>
            <a:lvl4pPr>
              <a:defRPr sz="1800"/>
            </a:lvl4pPr>
            <a:lvl5pPr>
              <a:defRPr sz="1800"/>
            </a:lvl5pPr>
          </a:lstStyle>
          <a:p>
            <a:pPr lvl="0"/>
            <a:r>
              <a:rPr lang="en-US" dirty="0"/>
              <a:t>Add short sentence</a:t>
            </a:r>
          </a:p>
        </p:txBody>
      </p:sp>
      <p:sp>
        <p:nvSpPr>
          <p:cNvPr id="29" name="Text Placeholder 10">
            <a:extLst>
              <a:ext uri="{FF2B5EF4-FFF2-40B4-BE49-F238E27FC236}">
                <a16:creationId xmlns:a16="http://schemas.microsoft.com/office/drawing/2014/main" id="{9A6747D7-156C-CB5F-17E2-93BDAD7D2E24}"/>
              </a:ext>
            </a:extLst>
          </p:cNvPr>
          <p:cNvSpPr>
            <a:spLocks noGrp="1"/>
          </p:cNvSpPr>
          <p:nvPr>
            <p:ph type="body" sz="quarter" idx="11" hasCustomPrompt="1"/>
          </p:nvPr>
        </p:nvSpPr>
        <p:spPr>
          <a:xfrm>
            <a:off x="6918367" y="3276600"/>
            <a:ext cx="3200400" cy="381000"/>
          </a:xfrm>
          <a:prstGeom prst="rect">
            <a:avLst/>
          </a:prstGeom>
        </p:spPr>
        <p:txBody>
          <a:bodyPr/>
          <a:lstStyle>
            <a:lvl1pPr>
              <a:defRPr sz="1800">
                <a:solidFill>
                  <a:schemeClr val="tx1"/>
                </a:solidFill>
                <a:latin typeface="+mj-lt"/>
              </a:defRPr>
            </a:lvl1pPr>
            <a:lvl2pPr>
              <a:defRPr sz="1800"/>
            </a:lvl2pPr>
            <a:lvl3pPr>
              <a:defRPr sz="1800"/>
            </a:lvl3pPr>
            <a:lvl4pPr>
              <a:defRPr sz="1800"/>
            </a:lvl4pPr>
            <a:lvl5pPr>
              <a:defRPr sz="1800"/>
            </a:lvl5pPr>
          </a:lstStyle>
          <a:p>
            <a:pPr lvl="0"/>
            <a:r>
              <a:rPr lang="en-US" dirty="0"/>
              <a:t>Add short sentence</a:t>
            </a:r>
          </a:p>
        </p:txBody>
      </p:sp>
      <p:sp>
        <p:nvSpPr>
          <p:cNvPr id="30" name="Text Placeholder 10">
            <a:extLst>
              <a:ext uri="{FF2B5EF4-FFF2-40B4-BE49-F238E27FC236}">
                <a16:creationId xmlns:a16="http://schemas.microsoft.com/office/drawing/2014/main" id="{A0548899-1EE0-76EB-897E-CB31A770A83A}"/>
              </a:ext>
            </a:extLst>
          </p:cNvPr>
          <p:cNvSpPr>
            <a:spLocks noGrp="1"/>
          </p:cNvSpPr>
          <p:nvPr>
            <p:ph type="body" sz="quarter" idx="12" hasCustomPrompt="1"/>
          </p:nvPr>
        </p:nvSpPr>
        <p:spPr>
          <a:xfrm>
            <a:off x="6918367" y="4343400"/>
            <a:ext cx="3200400" cy="381000"/>
          </a:xfrm>
          <a:prstGeom prst="rect">
            <a:avLst/>
          </a:prstGeom>
        </p:spPr>
        <p:txBody>
          <a:bodyPr/>
          <a:lstStyle>
            <a:lvl1pPr>
              <a:defRPr sz="1800">
                <a:solidFill>
                  <a:schemeClr val="tx1"/>
                </a:solidFill>
                <a:latin typeface="+mj-lt"/>
              </a:defRPr>
            </a:lvl1pPr>
            <a:lvl2pPr>
              <a:defRPr sz="1800"/>
            </a:lvl2pPr>
            <a:lvl3pPr>
              <a:defRPr sz="1800"/>
            </a:lvl3pPr>
            <a:lvl4pPr>
              <a:defRPr sz="1800"/>
            </a:lvl4pPr>
            <a:lvl5pPr>
              <a:defRPr sz="1800"/>
            </a:lvl5pPr>
          </a:lstStyle>
          <a:p>
            <a:pPr lvl="0"/>
            <a:r>
              <a:rPr lang="en-US" dirty="0"/>
              <a:t>Add short sentence</a:t>
            </a:r>
          </a:p>
        </p:txBody>
      </p:sp>
      <p:sp>
        <p:nvSpPr>
          <p:cNvPr id="31" name="Oval 30">
            <a:extLst>
              <a:ext uri="{FF2B5EF4-FFF2-40B4-BE49-F238E27FC236}">
                <a16:creationId xmlns:a16="http://schemas.microsoft.com/office/drawing/2014/main" id="{85D0CF14-7CAE-69F9-6478-1BBC2AD417B6}"/>
              </a:ext>
            </a:extLst>
          </p:cNvPr>
          <p:cNvSpPr/>
          <p:nvPr userDrawn="1"/>
        </p:nvSpPr>
        <p:spPr bwMode="gray">
          <a:xfrm>
            <a:off x="6090064" y="1106336"/>
            <a:ext cx="493864" cy="493864"/>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ranklin Gothic Demi" panose="020B0603020102020204" pitchFamily="34" charset="0"/>
              </a:rPr>
              <a:t>1</a:t>
            </a:r>
          </a:p>
        </p:txBody>
      </p:sp>
      <p:sp>
        <p:nvSpPr>
          <p:cNvPr id="32" name="Text Placeholder 10">
            <a:extLst>
              <a:ext uri="{FF2B5EF4-FFF2-40B4-BE49-F238E27FC236}">
                <a16:creationId xmlns:a16="http://schemas.microsoft.com/office/drawing/2014/main" id="{DBAF548C-0716-774B-E930-6E4A92F1F445}"/>
              </a:ext>
            </a:extLst>
          </p:cNvPr>
          <p:cNvSpPr>
            <a:spLocks noGrp="1"/>
          </p:cNvSpPr>
          <p:nvPr>
            <p:ph type="body" sz="quarter" idx="14" hasCustomPrompt="1"/>
          </p:nvPr>
        </p:nvSpPr>
        <p:spPr>
          <a:xfrm>
            <a:off x="6918367" y="1219200"/>
            <a:ext cx="3200400" cy="381000"/>
          </a:xfrm>
          <a:prstGeom prst="rect">
            <a:avLst/>
          </a:prstGeom>
        </p:spPr>
        <p:txBody>
          <a:bodyPr/>
          <a:lstStyle>
            <a:lvl1pPr>
              <a:defRPr sz="1800">
                <a:solidFill>
                  <a:schemeClr val="tx1"/>
                </a:solidFill>
                <a:latin typeface="+mj-lt"/>
              </a:defRPr>
            </a:lvl1pPr>
            <a:lvl2pPr>
              <a:defRPr sz="1800"/>
            </a:lvl2pPr>
            <a:lvl3pPr>
              <a:defRPr sz="1800"/>
            </a:lvl3pPr>
            <a:lvl4pPr>
              <a:defRPr sz="1800"/>
            </a:lvl4pPr>
            <a:lvl5pPr>
              <a:defRPr sz="1800"/>
            </a:lvl5pPr>
          </a:lstStyle>
          <a:p>
            <a:pPr lvl="0"/>
            <a:r>
              <a:rPr lang="en-US" dirty="0"/>
              <a:t>Add short sentence</a:t>
            </a:r>
          </a:p>
        </p:txBody>
      </p:sp>
      <p:sp>
        <p:nvSpPr>
          <p:cNvPr id="33" name="Oval 32">
            <a:extLst>
              <a:ext uri="{FF2B5EF4-FFF2-40B4-BE49-F238E27FC236}">
                <a16:creationId xmlns:a16="http://schemas.microsoft.com/office/drawing/2014/main" id="{2BABD4B9-53CA-2B12-EF8C-399C7A8F8F20}"/>
              </a:ext>
            </a:extLst>
          </p:cNvPr>
          <p:cNvSpPr/>
          <p:nvPr userDrawn="1"/>
        </p:nvSpPr>
        <p:spPr bwMode="gray">
          <a:xfrm>
            <a:off x="6090064" y="4219934"/>
            <a:ext cx="493864" cy="493864"/>
          </a:xfrm>
          <a:prstGeom prst="ellipse">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ranklin Gothic Demi" panose="020B0603020102020204" pitchFamily="34" charset="0"/>
              </a:rPr>
              <a:t>4</a:t>
            </a:r>
          </a:p>
        </p:txBody>
      </p:sp>
      <p:sp>
        <p:nvSpPr>
          <p:cNvPr id="34" name="Text Placeholder 10">
            <a:extLst>
              <a:ext uri="{FF2B5EF4-FFF2-40B4-BE49-F238E27FC236}">
                <a16:creationId xmlns:a16="http://schemas.microsoft.com/office/drawing/2014/main" id="{872F8300-D907-7369-A350-F496F4011033}"/>
              </a:ext>
            </a:extLst>
          </p:cNvPr>
          <p:cNvSpPr>
            <a:spLocks noGrp="1"/>
          </p:cNvSpPr>
          <p:nvPr>
            <p:ph type="body" sz="quarter" idx="15" hasCustomPrompt="1"/>
          </p:nvPr>
        </p:nvSpPr>
        <p:spPr>
          <a:xfrm>
            <a:off x="6918367" y="5334000"/>
            <a:ext cx="3200400" cy="381000"/>
          </a:xfrm>
          <a:prstGeom prst="rect">
            <a:avLst/>
          </a:prstGeom>
        </p:spPr>
        <p:txBody>
          <a:bodyPr/>
          <a:lstStyle>
            <a:lvl1pPr>
              <a:defRPr sz="1800">
                <a:solidFill>
                  <a:schemeClr val="tx1"/>
                </a:solidFill>
                <a:latin typeface="+mj-lt"/>
              </a:defRPr>
            </a:lvl1pPr>
            <a:lvl2pPr>
              <a:defRPr sz="1800"/>
            </a:lvl2pPr>
            <a:lvl3pPr>
              <a:defRPr sz="1800"/>
            </a:lvl3pPr>
            <a:lvl4pPr>
              <a:defRPr sz="1800"/>
            </a:lvl4pPr>
            <a:lvl5pPr>
              <a:defRPr sz="1800"/>
            </a:lvl5pPr>
          </a:lstStyle>
          <a:p>
            <a:pPr lvl="0"/>
            <a:r>
              <a:rPr lang="en-US" dirty="0"/>
              <a:t>Add short sentence</a:t>
            </a:r>
          </a:p>
        </p:txBody>
      </p:sp>
      <p:sp>
        <p:nvSpPr>
          <p:cNvPr id="6" name="Title 1">
            <a:extLst>
              <a:ext uri="{FF2B5EF4-FFF2-40B4-BE49-F238E27FC236}">
                <a16:creationId xmlns:a16="http://schemas.microsoft.com/office/drawing/2014/main" id="{5CE58408-9AF6-EA5D-1467-4B3F300BEC41}"/>
              </a:ext>
            </a:extLst>
          </p:cNvPr>
          <p:cNvSpPr>
            <a:spLocks noGrp="1"/>
          </p:cNvSpPr>
          <p:nvPr>
            <p:ph type="title" hasCustomPrompt="1"/>
          </p:nvPr>
        </p:nvSpPr>
        <p:spPr>
          <a:xfrm>
            <a:off x="533400" y="2514600"/>
            <a:ext cx="2743200" cy="1257300"/>
          </a:xfrm>
          <a:prstGeom prst="rect">
            <a:avLst/>
          </a:prstGeom>
        </p:spPr>
        <p:txBody>
          <a:bodyPr anchor="b"/>
          <a:lstStyle>
            <a:lvl1pPr algn="l">
              <a:defRPr sz="3000" kern="0" spc="0" baseline="0"/>
            </a:lvl1pPr>
          </a:lstStyle>
          <a:p>
            <a:r>
              <a:rPr lang="en-US" dirty="0"/>
              <a:t>Type Insightful Header in Title Case</a:t>
            </a:r>
          </a:p>
        </p:txBody>
      </p:sp>
      <p:sp>
        <p:nvSpPr>
          <p:cNvPr id="8" name="Text Placeholder 3">
            <a:extLst>
              <a:ext uri="{FF2B5EF4-FFF2-40B4-BE49-F238E27FC236}">
                <a16:creationId xmlns:a16="http://schemas.microsoft.com/office/drawing/2014/main" id="{559F7E87-4C3B-8D0A-FCFE-6B305A4E3F71}"/>
              </a:ext>
            </a:extLst>
          </p:cNvPr>
          <p:cNvSpPr>
            <a:spLocks noGrp="1"/>
          </p:cNvSpPr>
          <p:nvPr>
            <p:ph type="body" sz="half" idx="2" hasCustomPrompt="1"/>
          </p:nvPr>
        </p:nvSpPr>
        <p:spPr>
          <a:xfrm>
            <a:off x="533401" y="3855749"/>
            <a:ext cx="2743200" cy="563851"/>
          </a:xfrm>
          <a:prstGeom prst="rect">
            <a:avLst/>
          </a:prstGeom>
        </p:spPr>
        <p:txBody>
          <a:bodyPr>
            <a:noAutofit/>
          </a:bodyPr>
          <a:lstStyle>
            <a:lvl1pPr marL="0" indent="0" algn="l">
              <a:buNone/>
              <a:defRPr sz="1800" b="0" kern="0" baseline="0">
                <a:solidFill>
                  <a:schemeClr val="accent2"/>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Type subhead, if needed, in sentence case</a:t>
            </a:r>
          </a:p>
        </p:txBody>
      </p:sp>
    </p:spTree>
    <p:extLst>
      <p:ext uri="{BB962C8B-B14F-4D97-AF65-F5344CB8AC3E}">
        <p14:creationId xmlns:p14="http://schemas.microsoft.com/office/powerpoint/2010/main" val="82178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xEl>
                                              <p:pRg st="0" end="0"/>
                                            </p:txEl>
                                          </p:spTgt>
                                        </p:tgtEl>
                                        <p:attrNameLst>
                                          <p:attrName>style.visibility</p:attrName>
                                        </p:attrNameLst>
                                      </p:cBhvr>
                                      <p:to>
                                        <p:strVal val="visible"/>
                                      </p:to>
                                    </p:set>
                                    <p:animEffect transition="in" filter="fade">
                                      <p:cBhvr>
                                        <p:cTn id="10" dur="500"/>
                                        <p:tgtEl>
                                          <p:spTgt spid="3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
                                            <p:txEl>
                                              <p:pRg st="0" end="0"/>
                                            </p:txEl>
                                          </p:spTgt>
                                        </p:tgtEl>
                                        <p:attrNameLst>
                                          <p:attrName>style.visibility</p:attrName>
                                        </p:attrNameLst>
                                      </p:cBhvr>
                                      <p:to>
                                        <p:strVal val="visible"/>
                                      </p:to>
                                    </p:set>
                                    <p:animEffect transition="in" filter="fade">
                                      <p:cBhvr>
                                        <p:cTn id="18" dur="500"/>
                                        <p:tgtEl>
                                          <p:spTgt spid="2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9">
                                            <p:txEl>
                                              <p:pRg st="0" end="0"/>
                                            </p:txEl>
                                          </p:spTgt>
                                        </p:tgtEl>
                                        <p:attrNameLst>
                                          <p:attrName>style.visibility</p:attrName>
                                        </p:attrNameLst>
                                      </p:cBhvr>
                                      <p:to>
                                        <p:strVal val="visible"/>
                                      </p:to>
                                    </p:set>
                                    <p:animEffect transition="in" filter="fade">
                                      <p:cBhvr>
                                        <p:cTn id="26" dur="500"/>
                                        <p:tgtEl>
                                          <p:spTgt spid="2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
                                            <p:txEl>
                                              <p:pRg st="0" end="0"/>
                                            </p:txEl>
                                          </p:spTgt>
                                        </p:tgtEl>
                                        <p:attrNameLst>
                                          <p:attrName>style.visibility</p:attrName>
                                        </p:attrNameLst>
                                      </p:cBhvr>
                                      <p:to>
                                        <p:strVal val="visible"/>
                                      </p:to>
                                    </p:set>
                                    <p:animEffect transition="in" filter="fade">
                                      <p:cBhvr>
                                        <p:cTn id="31" dur="500"/>
                                        <p:tgtEl>
                                          <p:spTgt spid="30">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4">
                                            <p:txEl>
                                              <p:pRg st="0" end="0"/>
                                            </p:txEl>
                                          </p:spTgt>
                                        </p:tgtEl>
                                        <p:attrNameLst>
                                          <p:attrName>style.visibility</p:attrName>
                                        </p:attrNameLst>
                                      </p:cBhvr>
                                      <p:to>
                                        <p:strVal val="visible"/>
                                      </p:to>
                                    </p:set>
                                    <p:animEffect transition="in" filter="fade">
                                      <p:cBhvr>
                                        <p:cTn id="42"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build="p">
        <p:tmplLst>
          <p:tmpl lvl="1">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animBg="1"/>
      <p:bldP spid="32" grpId="0" build="p">
        <p:tmplLst>
          <p:tmpl lvl="1">
            <p:tnLst>
              <p:par>
                <p:cTn presetID="10"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animBg="1"/>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Half-Slide 5-Number Multi">
    <p:spTree>
      <p:nvGrpSpPr>
        <p:cNvPr id="1" name=""/>
        <p:cNvGrpSpPr/>
        <p:nvPr/>
      </p:nvGrpSpPr>
      <p:grpSpPr>
        <a:xfrm>
          <a:off x="0" y="0"/>
          <a:ext cx="0" cy="0"/>
          <a:chOff x="0" y="0"/>
          <a:chExt cx="0" cy="0"/>
        </a:xfrm>
      </p:grpSpPr>
      <p:sp>
        <p:nvSpPr>
          <p:cNvPr id="7" name="Bar">
            <a:extLst>
              <a:ext uri="{FF2B5EF4-FFF2-40B4-BE49-F238E27FC236}">
                <a16:creationId xmlns:a16="http://schemas.microsoft.com/office/drawing/2014/main" id="{BE1AF05A-5C18-A09B-D494-F3353C7A2532}"/>
              </a:ext>
            </a:extLst>
          </p:cNvPr>
          <p:cNvSpPr/>
          <p:nvPr userDrawn="1"/>
        </p:nvSpPr>
        <p:spPr>
          <a:xfrm>
            <a:off x="4191000" y="304800"/>
            <a:ext cx="82050" cy="6210300"/>
          </a:xfrm>
          <a:prstGeom prst="roundRect">
            <a:avLst>
              <a:gd name="adj" fmla="val 50000"/>
            </a:avLst>
          </a:prstGeom>
          <a:gradFill flip="none" rotWithShape="1">
            <a:gsLst>
              <a:gs pos="24000">
                <a:schemeClr val="accent4"/>
              </a:gs>
              <a:gs pos="51000">
                <a:schemeClr val="accent2"/>
              </a:gs>
              <a:gs pos="78000">
                <a:schemeClr val="accent1"/>
              </a:gs>
              <a:gs pos="0">
                <a:srgbClr val="B9E0DE"/>
              </a:gs>
              <a:gs pos="100000">
                <a:schemeClr val="accent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Franklin Gothic Demi" panose="020B0603020102020204" pitchFamily="34" charset="0"/>
            </a:endParaRPr>
          </a:p>
        </p:txBody>
      </p:sp>
      <p:sp>
        <p:nvSpPr>
          <p:cNvPr id="3" name="Footer Placeholder 4">
            <a:extLst>
              <a:ext uri="{FF2B5EF4-FFF2-40B4-BE49-F238E27FC236}">
                <a16:creationId xmlns:a16="http://schemas.microsoft.com/office/drawing/2014/main" id="{12E707C7-8FEA-7D92-0A44-F80E3928A660}"/>
              </a:ext>
            </a:extLst>
          </p:cNvPr>
          <p:cNvSpPr>
            <a:spLocks noGrp="1"/>
          </p:cNvSpPr>
          <p:nvPr>
            <p:ph type="ftr" sz="quarter" idx="3"/>
          </p:nvPr>
        </p:nvSpPr>
        <p:spPr>
          <a:xfrm>
            <a:off x="533400" y="6102280"/>
            <a:ext cx="3771900" cy="260420"/>
          </a:xfrm>
          <a:prstGeom prst="rect">
            <a:avLst/>
          </a:prstGeom>
        </p:spPr>
        <p:txBody>
          <a:bodyPr/>
          <a:lstStyle>
            <a:lvl1pPr>
              <a:defRPr sz="1100">
                <a:solidFill>
                  <a:schemeClr val="bg2">
                    <a:lumMod val="50000"/>
                  </a:schemeClr>
                </a:solidFill>
              </a:defRPr>
            </a:lvl1pPr>
          </a:lstStyle>
          <a:p>
            <a:r>
              <a:rPr lang="en-US" dirty="0"/>
              <a:t>© 2023 Aha Media </a:t>
            </a:r>
          </a:p>
        </p:txBody>
      </p:sp>
      <p:sp>
        <p:nvSpPr>
          <p:cNvPr id="5" name="Slide Number Placeholder 5">
            <a:extLst>
              <a:ext uri="{FF2B5EF4-FFF2-40B4-BE49-F238E27FC236}">
                <a16:creationId xmlns:a16="http://schemas.microsoft.com/office/drawing/2014/main" id="{3CB5622D-4BFB-E893-407B-BD663A2F395B}"/>
              </a:ext>
            </a:extLst>
          </p:cNvPr>
          <p:cNvSpPr>
            <a:spLocks noGrp="1"/>
          </p:cNvSpPr>
          <p:nvPr>
            <p:ph type="sldNum" sz="quarter" idx="4"/>
          </p:nvPr>
        </p:nvSpPr>
        <p:spPr>
          <a:xfrm>
            <a:off x="9753600" y="6096000"/>
            <a:ext cx="1905000" cy="206378"/>
          </a:xfrm>
          <a:prstGeom prst="rect">
            <a:avLst/>
          </a:prstGeom>
        </p:spPr>
        <p:txBody>
          <a:bodyPr/>
          <a:lstStyle>
            <a:lvl1pPr algn="r">
              <a:defRPr sz="1100">
                <a:solidFill>
                  <a:schemeClr val="bg2">
                    <a:lumMod val="50000"/>
                  </a:schemeClr>
                </a:solidFill>
              </a:defRPr>
            </a:lvl1pPr>
          </a:lstStyle>
          <a:p>
            <a:fld id="{6CBEF964-5324-4AB0-BDF8-A5994398FE54}" type="slidenum">
              <a:rPr lang="en-US" smtClean="0"/>
              <a:pPr/>
              <a:t>‹#›</a:t>
            </a:fld>
            <a:endParaRPr lang="en-US" dirty="0"/>
          </a:p>
        </p:txBody>
      </p:sp>
      <p:sp>
        <p:nvSpPr>
          <p:cNvPr id="6" name="Title 1">
            <a:extLst>
              <a:ext uri="{FF2B5EF4-FFF2-40B4-BE49-F238E27FC236}">
                <a16:creationId xmlns:a16="http://schemas.microsoft.com/office/drawing/2014/main" id="{5CE58408-9AF6-EA5D-1467-4B3F300BEC41}"/>
              </a:ext>
            </a:extLst>
          </p:cNvPr>
          <p:cNvSpPr>
            <a:spLocks noGrp="1"/>
          </p:cNvSpPr>
          <p:nvPr>
            <p:ph type="title" hasCustomPrompt="1"/>
          </p:nvPr>
        </p:nvSpPr>
        <p:spPr>
          <a:xfrm>
            <a:off x="533400" y="2514600"/>
            <a:ext cx="2743200" cy="1257300"/>
          </a:xfrm>
          <a:prstGeom prst="rect">
            <a:avLst/>
          </a:prstGeom>
        </p:spPr>
        <p:txBody>
          <a:bodyPr anchor="b"/>
          <a:lstStyle>
            <a:lvl1pPr algn="l">
              <a:defRPr sz="3000" kern="0" spc="0" baseline="0"/>
            </a:lvl1pPr>
          </a:lstStyle>
          <a:p>
            <a:r>
              <a:rPr lang="en-US" dirty="0"/>
              <a:t>Type Insightful Header in Title Case</a:t>
            </a:r>
          </a:p>
        </p:txBody>
      </p:sp>
      <p:sp>
        <p:nvSpPr>
          <p:cNvPr id="8" name="Text Placeholder 3">
            <a:extLst>
              <a:ext uri="{FF2B5EF4-FFF2-40B4-BE49-F238E27FC236}">
                <a16:creationId xmlns:a16="http://schemas.microsoft.com/office/drawing/2014/main" id="{559F7E87-4C3B-8D0A-FCFE-6B305A4E3F71}"/>
              </a:ext>
            </a:extLst>
          </p:cNvPr>
          <p:cNvSpPr>
            <a:spLocks noGrp="1"/>
          </p:cNvSpPr>
          <p:nvPr>
            <p:ph type="body" sz="half" idx="2" hasCustomPrompt="1"/>
          </p:nvPr>
        </p:nvSpPr>
        <p:spPr>
          <a:xfrm>
            <a:off x="533401" y="3855749"/>
            <a:ext cx="2743200" cy="563851"/>
          </a:xfrm>
          <a:prstGeom prst="rect">
            <a:avLst/>
          </a:prstGeom>
        </p:spPr>
        <p:txBody>
          <a:bodyPr>
            <a:noAutofit/>
          </a:bodyPr>
          <a:lstStyle>
            <a:lvl1pPr marL="0" indent="0" algn="l">
              <a:buNone/>
              <a:defRPr sz="1800" b="0" kern="0" baseline="0">
                <a:solidFill>
                  <a:schemeClr val="accent2"/>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Type subhead, if needed, in sentence case</a:t>
            </a:r>
          </a:p>
        </p:txBody>
      </p:sp>
      <p:sp>
        <p:nvSpPr>
          <p:cNvPr id="2" name="Oval 1">
            <a:extLst>
              <a:ext uri="{FF2B5EF4-FFF2-40B4-BE49-F238E27FC236}">
                <a16:creationId xmlns:a16="http://schemas.microsoft.com/office/drawing/2014/main" id="{481B3B92-2012-3181-BDFA-4B6748563A05}"/>
              </a:ext>
            </a:extLst>
          </p:cNvPr>
          <p:cNvSpPr/>
          <p:nvPr userDrawn="1"/>
        </p:nvSpPr>
        <p:spPr bwMode="gray">
          <a:xfrm>
            <a:off x="6096000" y="1686693"/>
            <a:ext cx="493864" cy="493864"/>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ranklin Gothic Demi" panose="020B0603020102020204" pitchFamily="34" charset="0"/>
              </a:rPr>
              <a:t>2</a:t>
            </a:r>
          </a:p>
        </p:txBody>
      </p:sp>
      <p:sp>
        <p:nvSpPr>
          <p:cNvPr id="4" name="Oval 3">
            <a:extLst>
              <a:ext uri="{FF2B5EF4-FFF2-40B4-BE49-F238E27FC236}">
                <a16:creationId xmlns:a16="http://schemas.microsoft.com/office/drawing/2014/main" id="{B10376F0-5743-B8DA-5426-9BA7FC95D6AA}"/>
              </a:ext>
            </a:extLst>
          </p:cNvPr>
          <p:cNvSpPr/>
          <p:nvPr userDrawn="1"/>
        </p:nvSpPr>
        <p:spPr bwMode="gray">
          <a:xfrm>
            <a:off x="6096762" y="4694208"/>
            <a:ext cx="493864" cy="493864"/>
          </a:xfrm>
          <a:prstGeom prst="ellipse">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ranklin Gothic Demi" panose="020B0603020102020204" pitchFamily="34" charset="0"/>
              </a:rPr>
              <a:t>5</a:t>
            </a:r>
          </a:p>
        </p:txBody>
      </p:sp>
      <p:sp>
        <p:nvSpPr>
          <p:cNvPr id="9" name="Oval 8">
            <a:extLst>
              <a:ext uri="{FF2B5EF4-FFF2-40B4-BE49-F238E27FC236}">
                <a16:creationId xmlns:a16="http://schemas.microsoft.com/office/drawing/2014/main" id="{00A00C94-B463-42B7-6966-C0FDCBE74262}"/>
              </a:ext>
            </a:extLst>
          </p:cNvPr>
          <p:cNvSpPr/>
          <p:nvPr userDrawn="1"/>
        </p:nvSpPr>
        <p:spPr bwMode="gray">
          <a:xfrm>
            <a:off x="6097524" y="2689198"/>
            <a:ext cx="493864" cy="493864"/>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ranklin Gothic Demi" panose="020B0603020102020204" pitchFamily="34" charset="0"/>
              </a:rPr>
              <a:t>3</a:t>
            </a:r>
          </a:p>
        </p:txBody>
      </p:sp>
      <p:sp>
        <p:nvSpPr>
          <p:cNvPr id="13" name="Oval 12">
            <a:extLst>
              <a:ext uri="{FF2B5EF4-FFF2-40B4-BE49-F238E27FC236}">
                <a16:creationId xmlns:a16="http://schemas.microsoft.com/office/drawing/2014/main" id="{2CAC5F98-F3A6-A778-FC69-744FE57FE124}"/>
              </a:ext>
            </a:extLst>
          </p:cNvPr>
          <p:cNvSpPr/>
          <p:nvPr userDrawn="1"/>
        </p:nvSpPr>
        <p:spPr bwMode="gray">
          <a:xfrm>
            <a:off x="6098286" y="684188"/>
            <a:ext cx="493864" cy="493864"/>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ranklin Gothic Demi" panose="020B0603020102020204" pitchFamily="34" charset="0"/>
              </a:rPr>
              <a:t>1</a:t>
            </a:r>
          </a:p>
        </p:txBody>
      </p:sp>
      <p:sp>
        <p:nvSpPr>
          <p:cNvPr id="15" name="Oval 14">
            <a:extLst>
              <a:ext uri="{FF2B5EF4-FFF2-40B4-BE49-F238E27FC236}">
                <a16:creationId xmlns:a16="http://schemas.microsoft.com/office/drawing/2014/main" id="{52C058C0-788F-4A82-F003-D86A03AB744A}"/>
              </a:ext>
            </a:extLst>
          </p:cNvPr>
          <p:cNvSpPr/>
          <p:nvPr userDrawn="1"/>
        </p:nvSpPr>
        <p:spPr bwMode="gray">
          <a:xfrm>
            <a:off x="6099048" y="3691703"/>
            <a:ext cx="493864" cy="493864"/>
          </a:xfrm>
          <a:prstGeom prst="ellipse">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ranklin Gothic Demi" panose="020B0603020102020204" pitchFamily="34" charset="0"/>
              </a:rPr>
              <a:t>4</a:t>
            </a:r>
          </a:p>
        </p:txBody>
      </p:sp>
      <p:sp>
        <p:nvSpPr>
          <p:cNvPr id="17" name="Oval 16">
            <a:extLst>
              <a:ext uri="{FF2B5EF4-FFF2-40B4-BE49-F238E27FC236}">
                <a16:creationId xmlns:a16="http://schemas.microsoft.com/office/drawing/2014/main" id="{99F7EAEE-0967-B453-207A-6F2CF89AFF38}"/>
              </a:ext>
            </a:extLst>
          </p:cNvPr>
          <p:cNvSpPr/>
          <p:nvPr userDrawn="1"/>
        </p:nvSpPr>
        <p:spPr bwMode="gray">
          <a:xfrm>
            <a:off x="6099810" y="5696712"/>
            <a:ext cx="493864" cy="493864"/>
          </a:xfrm>
          <a:prstGeom prst="ellips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ranklin Gothic Demi" panose="020B0603020102020204" pitchFamily="34" charset="0"/>
              </a:rPr>
              <a:t>6</a:t>
            </a:r>
          </a:p>
        </p:txBody>
      </p:sp>
      <p:sp>
        <p:nvSpPr>
          <p:cNvPr id="20" name="Text Placeholder 10">
            <a:extLst>
              <a:ext uri="{FF2B5EF4-FFF2-40B4-BE49-F238E27FC236}">
                <a16:creationId xmlns:a16="http://schemas.microsoft.com/office/drawing/2014/main" id="{0BD1FF1D-4C48-5834-4F52-46AC95178C9B}"/>
              </a:ext>
            </a:extLst>
          </p:cNvPr>
          <p:cNvSpPr>
            <a:spLocks noGrp="1"/>
          </p:cNvSpPr>
          <p:nvPr>
            <p:ph type="body" sz="quarter" idx="10" hasCustomPrompt="1"/>
          </p:nvPr>
        </p:nvSpPr>
        <p:spPr>
          <a:xfrm>
            <a:off x="6918367" y="1743125"/>
            <a:ext cx="3200400" cy="381000"/>
          </a:xfrm>
          <a:prstGeom prst="rect">
            <a:avLst/>
          </a:prstGeom>
        </p:spPr>
        <p:txBody>
          <a:bodyPr/>
          <a:lstStyle>
            <a:lvl1pPr>
              <a:defRPr sz="1800">
                <a:solidFill>
                  <a:schemeClr val="tx1"/>
                </a:solidFill>
                <a:latin typeface="+mj-lt"/>
              </a:defRPr>
            </a:lvl1pPr>
            <a:lvl2pPr>
              <a:defRPr sz="1800"/>
            </a:lvl2pPr>
            <a:lvl3pPr>
              <a:defRPr sz="1800"/>
            </a:lvl3pPr>
            <a:lvl4pPr>
              <a:defRPr sz="1800"/>
            </a:lvl4pPr>
            <a:lvl5pPr>
              <a:defRPr sz="1800"/>
            </a:lvl5pPr>
          </a:lstStyle>
          <a:p>
            <a:pPr lvl="0"/>
            <a:r>
              <a:rPr lang="en-US" dirty="0"/>
              <a:t>Add short sentence</a:t>
            </a:r>
          </a:p>
        </p:txBody>
      </p:sp>
      <p:sp>
        <p:nvSpPr>
          <p:cNvPr id="21" name="Text Placeholder 10">
            <a:extLst>
              <a:ext uri="{FF2B5EF4-FFF2-40B4-BE49-F238E27FC236}">
                <a16:creationId xmlns:a16="http://schemas.microsoft.com/office/drawing/2014/main" id="{DD67B576-15B9-C0E9-986C-84CE96A04DF6}"/>
              </a:ext>
            </a:extLst>
          </p:cNvPr>
          <p:cNvSpPr>
            <a:spLocks noGrp="1"/>
          </p:cNvSpPr>
          <p:nvPr>
            <p:ph type="body" sz="quarter" idx="11" hasCustomPrompt="1"/>
          </p:nvPr>
        </p:nvSpPr>
        <p:spPr>
          <a:xfrm>
            <a:off x="6918367" y="2745630"/>
            <a:ext cx="3200400" cy="381000"/>
          </a:xfrm>
          <a:prstGeom prst="rect">
            <a:avLst/>
          </a:prstGeom>
        </p:spPr>
        <p:txBody>
          <a:bodyPr/>
          <a:lstStyle>
            <a:lvl1pPr>
              <a:defRPr sz="1800">
                <a:solidFill>
                  <a:schemeClr val="tx1"/>
                </a:solidFill>
                <a:latin typeface="+mj-lt"/>
              </a:defRPr>
            </a:lvl1pPr>
            <a:lvl2pPr>
              <a:defRPr sz="1800"/>
            </a:lvl2pPr>
            <a:lvl3pPr>
              <a:defRPr sz="1800"/>
            </a:lvl3pPr>
            <a:lvl4pPr>
              <a:defRPr sz="1800"/>
            </a:lvl4pPr>
            <a:lvl5pPr>
              <a:defRPr sz="1800"/>
            </a:lvl5pPr>
          </a:lstStyle>
          <a:p>
            <a:pPr lvl="0"/>
            <a:r>
              <a:rPr lang="en-US" dirty="0"/>
              <a:t>Add short sentence</a:t>
            </a:r>
          </a:p>
        </p:txBody>
      </p:sp>
      <p:sp>
        <p:nvSpPr>
          <p:cNvPr id="22" name="Text Placeholder 10">
            <a:extLst>
              <a:ext uri="{FF2B5EF4-FFF2-40B4-BE49-F238E27FC236}">
                <a16:creationId xmlns:a16="http://schemas.microsoft.com/office/drawing/2014/main" id="{F19EE560-3BE6-D392-9E19-D3328AE8807A}"/>
              </a:ext>
            </a:extLst>
          </p:cNvPr>
          <p:cNvSpPr>
            <a:spLocks noGrp="1"/>
          </p:cNvSpPr>
          <p:nvPr>
            <p:ph type="body" sz="quarter" idx="12" hasCustomPrompt="1"/>
          </p:nvPr>
        </p:nvSpPr>
        <p:spPr>
          <a:xfrm>
            <a:off x="6930559" y="3745992"/>
            <a:ext cx="3200400" cy="381000"/>
          </a:xfrm>
          <a:prstGeom prst="rect">
            <a:avLst/>
          </a:prstGeom>
        </p:spPr>
        <p:txBody>
          <a:bodyPr/>
          <a:lstStyle>
            <a:lvl1pPr>
              <a:defRPr sz="1800">
                <a:solidFill>
                  <a:schemeClr val="tx1"/>
                </a:solidFill>
                <a:latin typeface="+mj-lt"/>
              </a:defRPr>
            </a:lvl1pPr>
            <a:lvl2pPr>
              <a:defRPr sz="1800"/>
            </a:lvl2pPr>
            <a:lvl3pPr>
              <a:defRPr sz="1800"/>
            </a:lvl3pPr>
            <a:lvl4pPr>
              <a:defRPr sz="1800"/>
            </a:lvl4pPr>
            <a:lvl5pPr>
              <a:defRPr sz="1800"/>
            </a:lvl5pPr>
          </a:lstStyle>
          <a:p>
            <a:pPr lvl="0"/>
            <a:r>
              <a:rPr lang="en-US" dirty="0"/>
              <a:t>Add short sentence</a:t>
            </a:r>
          </a:p>
        </p:txBody>
      </p:sp>
      <p:sp>
        <p:nvSpPr>
          <p:cNvPr id="23" name="Text Placeholder 10">
            <a:extLst>
              <a:ext uri="{FF2B5EF4-FFF2-40B4-BE49-F238E27FC236}">
                <a16:creationId xmlns:a16="http://schemas.microsoft.com/office/drawing/2014/main" id="{19323E37-D20E-FEF2-A0EE-587B52E86239}"/>
              </a:ext>
            </a:extLst>
          </p:cNvPr>
          <p:cNvSpPr>
            <a:spLocks noGrp="1"/>
          </p:cNvSpPr>
          <p:nvPr>
            <p:ph type="body" sz="quarter" idx="14" hasCustomPrompt="1"/>
          </p:nvPr>
        </p:nvSpPr>
        <p:spPr>
          <a:xfrm>
            <a:off x="6918367" y="740620"/>
            <a:ext cx="3200400" cy="381000"/>
          </a:xfrm>
          <a:prstGeom prst="rect">
            <a:avLst/>
          </a:prstGeom>
        </p:spPr>
        <p:txBody>
          <a:bodyPr/>
          <a:lstStyle>
            <a:lvl1pPr>
              <a:defRPr sz="1800">
                <a:solidFill>
                  <a:schemeClr val="tx1"/>
                </a:solidFill>
                <a:latin typeface="+mj-lt"/>
              </a:defRPr>
            </a:lvl1pPr>
            <a:lvl2pPr>
              <a:defRPr sz="1800"/>
            </a:lvl2pPr>
            <a:lvl3pPr>
              <a:defRPr sz="1800"/>
            </a:lvl3pPr>
            <a:lvl4pPr>
              <a:defRPr sz="1800"/>
            </a:lvl4pPr>
            <a:lvl5pPr>
              <a:defRPr sz="1800"/>
            </a:lvl5pPr>
          </a:lstStyle>
          <a:p>
            <a:pPr lvl="0"/>
            <a:r>
              <a:rPr lang="en-US" dirty="0"/>
              <a:t>Add short sentence</a:t>
            </a:r>
          </a:p>
        </p:txBody>
      </p:sp>
      <p:sp>
        <p:nvSpPr>
          <p:cNvPr id="24" name="Text Placeholder 10">
            <a:extLst>
              <a:ext uri="{FF2B5EF4-FFF2-40B4-BE49-F238E27FC236}">
                <a16:creationId xmlns:a16="http://schemas.microsoft.com/office/drawing/2014/main" id="{A20B79AD-9F91-A3F9-7D15-F6B9BDDFFA26}"/>
              </a:ext>
            </a:extLst>
          </p:cNvPr>
          <p:cNvSpPr>
            <a:spLocks noGrp="1"/>
          </p:cNvSpPr>
          <p:nvPr>
            <p:ph type="body" sz="quarter" idx="15" hasCustomPrompt="1"/>
          </p:nvPr>
        </p:nvSpPr>
        <p:spPr>
          <a:xfrm>
            <a:off x="6930559" y="4760976"/>
            <a:ext cx="3200400" cy="381000"/>
          </a:xfrm>
          <a:prstGeom prst="rect">
            <a:avLst/>
          </a:prstGeom>
        </p:spPr>
        <p:txBody>
          <a:bodyPr/>
          <a:lstStyle>
            <a:lvl1pPr>
              <a:defRPr sz="1800">
                <a:solidFill>
                  <a:schemeClr val="tx1"/>
                </a:solidFill>
                <a:latin typeface="+mj-lt"/>
              </a:defRPr>
            </a:lvl1pPr>
            <a:lvl2pPr>
              <a:defRPr sz="1800"/>
            </a:lvl2pPr>
            <a:lvl3pPr>
              <a:defRPr sz="1800"/>
            </a:lvl3pPr>
            <a:lvl4pPr>
              <a:defRPr sz="1800"/>
            </a:lvl4pPr>
            <a:lvl5pPr>
              <a:defRPr sz="1800"/>
            </a:lvl5pPr>
          </a:lstStyle>
          <a:p>
            <a:pPr lvl="0"/>
            <a:r>
              <a:rPr lang="en-US" dirty="0"/>
              <a:t>Add short sentence</a:t>
            </a:r>
          </a:p>
        </p:txBody>
      </p:sp>
      <p:sp>
        <p:nvSpPr>
          <p:cNvPr id="35" name="Text Placeholder 10">
            <a:extLst>
              <a:ext uri="{FF2B5EF4-FFF2-40B4-BE49-F238E27FC236}">
                <a16:creationId xmlns:a16="http://schemas.microsoft.com/office/drawing/2014/main" id="{2DB5993D-9580-F5BE-314C-96296C58F2AE}"/>
              </a:ext>
            </a:extLst>
          </p:cNvPr>
          <p:cNvSpPr>
            <a:spLocks noGrp="1"/>
          </p:cNvSpPr>
          <p:nvPr>
            <p:ph type="body" sz="quarter" idx="16" hasCustomPrompt="1"/>
          </p:nvPr>
        </p:nvSpPr>
        <p:spPr>
          <a:xfrm>
            <a:off x="6948847" y="5766816"/>
            <a:ext cx="3200400" cy="381000"/>
          </a:xfrm>
          <a:prstGeom prst="rect">
            <a:avLst/>
          </a:prstGeom>
        </p:spPr>
        <p:txBody>
          <a:bodyPr/>
          <a:lstStyle>
            <a:lvl1pPr>
              <a:defRPr sz="1800">
                <a:solidFill>
                  <a:schemeClr val="tx1"/>
                </a:solidFill>
                <a:latin typeface="+mj-lt"/>
              </a:defRPr>
            </a:lvl1pPr>
            <a:lvl2pPr>
              <a:defRPr sz="1800"/>
            </a:lvl2pPr>
            <a:lvl3pPr>
              <a:defRPr sz="1800"/>
            </a:lvl3pPr>
            <a:lvl4pPr>
              <a:defRPr sz="1800"/>
            </a:lvl4pPr>
            <a:lvl5pPr>
              <a:defRPr sz="1800"/>
            </a:lvl5pPr>
          </a:lstStyle>
          <a:p>
            <a:pPr lvl="0"/>
            <a:r>
              <a:rPr lang="en-US" dirty="0"/>
              <a:t>Add short sentence</a:t>
            </a:r>
          </a:p>
        </p:txBody>
      </p:sp>
    </p:spTree>
    <p:extLst>
      <p:ext uri="{BB962C8B-B14F-4D97-AF65-F5344CB8AC3E}">
        <p14:creationId xmlns:p14="http://schemas.microsoft.com/office/powerpoint/2010/main" val="316438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xEl>
                                              <p:pRg st="0" end="0"/>
                                            </p:txEl>
                                          </p:spTgt>
                                        </p:tgtEl>
                                        <p:attrNameLst>
                                          <p:attrName>style.visibility</p:attrName>
                                        </p:attrNameLst>
                                      </p:cBhvr>
                                      <p:to>
                                        <p:strVal val="visible"/>
                                      </p:to>
                                    </p:set>
                                    <p:animEffect transition="in" filter="fade">
                                      <p:cBhvr>
                                        <p:cTn id="10" dur="500"/>
                                        <p:tgtEl>
                                          <p:spTgt spid="2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xEl>
                                              <p:pRg st="0" end="0"/>
                                            </p:txEl>
                                          </p:spTgt>
                                        </p:tgtEl>
                                        <p:attrNameLst>
                                          <p:attrName>style.visibility</p:attrName>
                                        </p:attrNameLst>
                                      </p:cBhvr>
                                      <p:to>
                                        <p:strVal val="visible"/>
                                      </p:to>
                                    </p:set>
                                    <p:animEffect transition="in" filter="fade">
                                      <p:cBhvr>
                                        <p:cTn id="18" dur="500"/>
                                        <p:tgtEl>
                                          <p:spTgt spid="2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xEl>
                                              <p:pRg st="0" end="0"/>
                                            </p:txEl>
                                          </p:spTgt>
                                        </p:tgtEl>
                                        <p:attrNameLst>
                                          <p:attrName>style.visibility</p:attrName>
                                        </p:attrNameLst>
                                      </p:cBhvr>
                                      <p:to>
                                        <p:strVal val="visible"/>
                                      </p:to>
                                    </p:set>
                                    <p:animEffect transition="in" filter="fade">
                                      <p:cBhvr>
                                        <p:cTn id="26" dur="500"/>
                                        <p:tgtEl>
                                          <p:spTgt spid="2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xEl>
                                              <p:pRg st="0" end="0"/>
                                            </p:txEl>
                                          </p:spTgt>
                                        </p:tgtEl>
                                        <p:attrNameLst>
                                          <p:attrName>style.visibility</p:attrName>
                                        </p:attrNameLst>
                                      </p:cBhvr>
                                      <p:to>
                                        <p:strVal val="visible"/>
                                      </p:to>
                                    </p:set>
                                    <p:animEffect transition="in" filter="fade">
                                      <p:cBhvr>
                                        <p:cTn id="34" dur="500"/>
                                        <p:tgtEl>
                                          <p:spTgt spid="2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4">
                                            <p:txEl>
                                              <p:pRg st="0" end="0"/>
                                            </p:txEl>
                                          </p:spTgt>
                                        </p:tgtEl>
                                        <p:attrNameLst>
                                          <p:attrName>style.visibility</p:attrName>
                                        </p:attrNameLst>
                                      </p:cBhvr>
                                      <p:to>
                                        <p:strVal val="visible"/>
                                      </p:to>
                                    </p:set>
                                    <p:animEffect transition="in" filter="fade">
                                      <p:cBhvr>
                                        <p:cTn id="42" dur="500"/>
                                        <p:tgtEl>
                                          <p:spTgt spid="2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5">
                                            <p:txEl>
                                              <p:pRg st="0" end="0"/>
                                            </p:txEl>
                                          </p:spTgt>
                                        </p:tgtEl>
                                        <p:attrNameLst>
                                          <p:attrName>style.visibility</p:attrName>
                                        </p:attrNameLst>
                                      </p:cBhvr>
                                      <p:to>
                                        <p:strVal val="visible"/>
                                      </p:to>
                                    </p:set>
                                    <p:animEffect transition="in" filter="fade">
                                      <p:cBhvr>
                                        <p:cTn id="47" dur="500"/>
                                        <p:tgtEl>
                                          <p:spTgt spid="35">
                                            <p:txEl>
                                              <p:pRg st="0" end="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9" grpId="0" animBg="1"/>
      <p:bldP spid="13" grpId="0" animBg="1"/>
      <p:bldP spid="15" grpId="0" animBg="1"/>
      <p:bldP spid="17" grpId="0" animBg="1"/>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35" grpId="0" build="p">
        <p:tmplLst>
          <p:tmpl lvl="1">
            <p:tnLst>
              <p:par>
                <p:cTn presetID="10" presetClass="entr" presetSubtype="0" fill="hold" nodeType="click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alf-Slide 3-Number Multi Long">
    <p:spTree>
      <p:nvGrpSpPr>
        <p:cNvPr id="1" name=""/>
        <p:cNvGrpSpPr/>
        <p:nvPr/>
      </p:nvGrpSpPr>
      <p:grpSpPr>
        <a:xfrm>
          <a:off x="0" y="0"/>
          <a:ext cx="0" cy="0"/>
          <a:chOff x="0" y="0"/>
          <a:chExt cx="0" cy="0"/>
        </a:xfrm>
      </p:grpSpPr>
      <p:sp>
        <p:nvSpPr>
          <p:cNvPr id="7" name="Bar">
            <a:extLst>
              <a:ext uri="{FF2B5EF4-FFF2-40B4-BE49-F238E27FC236}">
                <a16:creationId xmlns:a16="http://schemas.microsoft.com/office/drawing/2014/main" id="{BE1AF05A-5C18-A09B-D494-F3353C7A2532}"/>
              </a:ext>
            </a:extLst>
          </p:cNvPr>
          <p:cNvSpPr/>
          <p:nvPr userDrawn="1"/>
        </p:nvSpPr>
        <p:spPr>
          <a:xfrm>
            <a:off x="4191000" y="304800"/>
            <a:ext cx="82050" cy="6210300"/>
          </a:xfrm>
          <a:prstGeom prst="roundRect">
            <a:avLst>
              <a:gd name="adj" fmla="val 50000"/>
            </a:avLst>
          </a:prstGeom>
          <a:gradFill flip="none" rotWithShape="1">
            <a:gsLst>
              <a:gs pos="24000">
                <a:schemeClr val="accent4"/>
              </a:gs>
              <a:gs pos="51000">
                <a:schemeClr val="accent2"/>
              </a:gs>
              <a:gs pos="78000">
                <a:schemeClr val="accent1"/>
              </a:gs>
              <a:gs pos="0">
                <a:srgbClr val="B9E0DE"/>
              </a:gs>
              <a:gs pos="100000">
                <a:schemeClr val="accent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Franklin Gothic Demi" panose="020B0603020102020204" pitchFamily="34" charset="0"/>
            </a:endParaRPr>
          </a:p>
        </p:txBody>
      </p:sp>
      <p:sp>
        <p:nvSpPr>
          <p:cNvPr id="3" name="Footer Placeholder 4">
            <a:extLst>
              <a:ext uri="{FF2B5EF4-FFF2-40B4-BE49-F238E27FC236}">
                <a16:creationId xmlns:a16="http://schemas.microsoft.com/office/drawing/2014/main" id="{12E707C7-8FEA-7D92-0A44-F80E3928A660}"/>
              </a:ext>
            </a:extLst>
          </p:cNvPr>
          <p:cNvSpPr>
            <a:spLocks noGrp="1"/>
          </p:cNvSpPr>
          <p:nvPr>
            <p:ph type="ftr" sz="quarter" idx="3"/>
          </p:nvPr>
        </p:nvSpPr>
        <p:spPr>
          <a:xfrm>
            <a:off x="533400" y="6102280"/>
            <a:ext cx="3771900" cy="260420"/>
          </a:xfrm>
          <a:prstGeom prst="rect">
            <a:avLst/>
          </a:prstGeom>
        </p:spPr>
        <p:txBody>
          <a:bodyPr/>
          <a:lstStyle>
            <a:lvl1pPr>
              <a:defRPr sz="1100">
                <a:solidFill>
                  <a:schemeClr val="bg2">
                    <a:lumMod val="50000"/>
                  </a:schemeClr>
                </a:solidFill>
              </a:defRPr>
            </a:lvl1pPr>
          </a:lstStyle>
          <a:p>
            <a:r>
              <a:rPr lang="en-US" dirty="0"/>
              <a:t>© 2023 Aha Media </a:t>
            </a:r>
          </a:p>
        </p:txBody>
      </p:sp>
      <p:sp>
        <p:nvSpPr>
          <p:cNvPr id="5" name="Slide Number Placeholder 5">
            <a:extLst>
              <a:ext uri="{FF2B5EF4-FFF2-40B4-BE49-F238E27FC236}">
                <a16:creationId xmlns:a16="http://schemas.microsoft.com/office/drawing/2014/main" id="{3CB5622D-4BFB-E893-407B-BD663A2F395B}"/>
              </a:ext>
            </a:extLst>
          </p:cNvPr>
          <p:cNvSpPr>
            <a:spLocks noGrp="1"/>
          </p:cNvSpPr>
          <p:nvPr>
            <p:ph type="sldNum" sz="quarter" idx="4"/>
          </p:nvPr>
        </p:nvSpPr>
        <p:spPr>
          <a:xfrm>
            <a:off x="9753600" y="6096000"/>
            <a:ext cx="1905000" cy="206378"/>
          </a:xfrm>
          <a:prstGeom prst="rect">
            <a:avLst/>
          </a:prstGeom>
        </p:spPr>
        <p:txBody>
          <a:bodyPr/>
          <a:lstStyle>
            <a:lvl1pPr algn="r">
              <a:defRPr sz="1100">
                <a:solidFill>
                  <a:schemeClr val="bg2">
                    <a:lumMod val="50000"/>
                  </a:schemeClr>
                </a:solidFill>
              </a:defRPr>
            </a:lvl1pPr>
          </a:lstStyle>
          <a:p>
            <a:fld id="{6CBEF964-5324-4AB0-BDF8-A5994398FE54}" type="slidenum">
              <a:rPr lang="en-US" smtClean="0"/>
              <a:pPr/>
              <a:t>‹#›</a:t>
            </a:fld>
            <a:endParaRPr lang="en-US" dirty="0"/>
          </a:p>
        </p:txBody>
      </p:sp>
      <p:sp>
        <p:nvSpPr>
          <p:cNvPr id="14" name="Oval 13">
            <a:extLst>
              <a:ext uri="{FF2B5EF4-FFF2-40B4-BE49-F238E27FC236}">
                <a16:creationId xmlns:a16="http://schemas.microsoft.com/office/drawing/2014/main" id="{EEA8A928-CA66-B2D3-3D43-313A4CF739CC}"/>
              </a:ext>
            </a:extLst>
          </p:cNvPr>
          <p:cNvSpPr/>
          <p:nvPr userDrawn="1"/>
        </p:nvSpPr>
        <p:spPr bwMode="gray">
          <a:xfrm>
            <a:off x="6092111" y="1944536"/>
            <a:ext cx="493864" cy="493864"/>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ranklin Gothic Demi" panose="020B0603020102020204" pitchFamily="34" charset="0"/>
              </a:rPr>
              <a:t>1</a:t>
            </a:r>
          </a:p>
        </p:txBody>
      </p:sp>
      <p:sp>
        <p:nvSpPr>
          <p:cNvPr id="15" name="Oval 14">
            <a:extLst>
              <a:ext uri="{FF2B5EF4-FFF2-40B4-BE49-F238E27FC236}">
                <a16:creationId xmlns:a16="http://schemas.microsoft.com/office/drawing/2014/main" id="{8568D52F-AB04-3C50-D2AB-AEA0DFEC183D}"/>
              </a:ext>
            </a:extLst>
          </p:cNvPr>
          <p:cNvSpPr/>
          <p:nvPr userDrawn="1"/>
        </p:nvSpPr>
        <p:spPr bwMode="gray">
          <a:xfrm>
            <a:off x="6092111" y="4419600"/>
            <a:ext cx="493864" cy="493864"/>
          </a:xfrm>
          <a:prstGeom prst="ellips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ranklin Gothic Demi" panose="020B0603020102020204" pitchFamily="34" charset="0"/>
              </a:rPr>
              <a:t>3</a:t>
            </a:r>
          </a:p>
        </p:txBody>
      </p:sp>
      <p:sp>
        <p:nvSpPr>
          <p:cNvPr id="16" name="Oval 15">
            <a:extLst>
              <a:ext uri="{FF2B5EF4-FFF2-40B4-BE49-F238E27FC236}">
                <a16:creationId xmlns:a16="http://schemas.microsoft.com/office/drawing/2014/main" id="{CC64FD21-590B-9DA3-E7E0-3739973F2280}"/>
              </a:ext>
            </a:extLst>
          </p:cNvPr>
          <p:cNvSpPr/>
          <p:nvPr userDrawn="1"/>
        </p:nvSpPr>
        <p:spPr bwMode="gray">
          <a:xfrm>
            <a:off x="6092111" y="3184327"/>
            <a:ext cx="493864" cy="493864"/>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ranklin Gothic Demi" panose="020B0603020102020204" pitchFamily="34" charset="0"/>
              </a:rPr>
              <a:t>2</a:t>
            </a:r>
          </a:p>
        </p:txBody>
      </p:sp>
      <p:sp>
        <p:nvSpPr>
          <p:cNvPr id="6" name="Title 1">
            <a:extLst>
              <a:ext uri="{FF2B5EF4-FFF2-40B4-BE49-F238E27FC236}">
                <a16:creationId xmlns:a16="http://schemas.microsoft.com/office/drawing/2014/main" id="{5B5C5024-F0E6-E8C5-917D-1B5F17ABE56C}"/>
              </a:ext>
            </a:extLst>
          </p:cNvPr>
          <p:cNvSpPr>
            <a:spLocks noGrp="1"/>
          </p:cNvSpPr>
          <p:nvPr>
            <p:ph type="title" hasCustomPrompt="1"/>
          </p:nvPr>
        </p:nvSpPr>
        <p:spPr>
          <a:xfrm>
            <a:off x="533400" y="2514600"/>
            <a:ext cx="2743200" cy="1257300"/>
          </a:xfrm>
          <a:prstGeom prst="rect">
            <a:avLst/>
          </a:prstGeom>
        </p:spPr>
        <p:txBody>
          <a:bodyPr anchor="b"/>
          <a:lstStyle>
            <a:lvl1pPr algn="l">
              <a:defRPr sz="3000" kern="0" spc="0" baseline="0"/>
            </a:lvl1pPr>
          </a:lstStyle>
          <a:p>
            <a:r>
              <a:rPr lang="en-US" dirty="0"/>
              <a:t>Type Insightful Header in Title Case</a:t>
            </a:r>
          </a:p>
        </p:txBody>
      </p:sp>
      <p:sp>
        <p:nvSpPr>
          <p:cNvPr id="8" name="Text Placeholder 3">
            <a:extLst>
              <a:ext uri="{FF2B5EF4-FFF2-40B4-BE49-F238E27FC236}">
                <a16:creationId xmlns:a16="http://schemas.microsoft.com/office/drawing/2014/main" id="{B8FF8EAD-6E90-DBD5-8B7B-DB98FAFDBB14}"/>
              </a:ext>
            </a:extLst>
          </p:cNvPr>
          <p:cNvSpPr>
            <a:spLocks noGrp="1"/>
          </p:cNvSpPr>
          <p:nvPr>
            <p:ph type="body" sz="half" idx="2" hasCustomPrompt="1"/>
          </p:nvPr>
        </p:nvSpPr>
        <p:spPr>
          <a:xfrm>
            <a:off x="533401" y="3855749"/>
            <a:ext cx="2743200" cy="563851"/>
          </a:xfrm>
          <a:prstGeom prst="rect">
            <a:avLst/>
          </a:prstGeom>
        </p:spPr>
        <p:txBody>
          <a:bodyPr>
            <a:noAutofit/>
          </a:bodyPr>
          <a:lstStyle>
            <a:lvl1pPr marL="0" indent="0" algn="l">
              <a:buNone/>
              <a:defRPr sz="1800" b="0" kern="0" baseline="0">
                <a:solidFill>
                  <a:schemeClr val="accent2"/>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Type subhead, if needed, in sentence case</a:t>
            </a:r>
          </a:p>
        </p:txBody>
      </p:sp>
      <p:sp>
        <p:nvSpPr>
          <p:cNvPr id="2" name="Text Placeholder 10">
            <a:extLst>
              <a:ext uri="{FF2B5EF4-FFF2-40B4-BE49-F238E27FC236}">
                <a16:creationId xmlns:a16="http://schemas.microsoft.com/office/drawing/2014/main" id="{AC52AB01-95A4-EB6C-7FAD-7B23ADB2F24B}"/>
              </a:ext>
            </a:extLst>
          </p:cNvPr>
          <p:cNvSpPr>
            <a:spLocks noGrp="1"/>
          </p:cNvSpPr>
          <p:nvPr>
            <p:ph type="body" sz="quarter" idx="10" hasCustomPrompt="1"/>
          </p:nvPr>
        </p:nvSpPr>
        <p:spPr>
          <a:xfrm>
            <a:off x="6925117" y="1905000"/>
            <a:ext cx="3762675" cy="609600"/>
          </a:xfrm>
          <a:prstGeom prst="rect">
            <a:avLst/>
          </a:prstGeom>
        </p:spPr>
        <p:txBody>
          <a:bodyPr/>
          <a:lstStyle>
            <a:lvl1pPr>
              <a:defRPr sz="1800" kern="0" baseline="0">
                <a:solidFill>
                  <a:schemeClr val="tx1"/>
                </a:solidFill>
                <a:latin typeface="+mn-lt"/>
              </a:defRPr>
            </a:lvl1pPr>
            <a:lvl2pPr>
              <a:defRPr sz="1800"/>
            </a:lvl2pPr>
            <a:lvl3pPr>
              <a:defRPr sz="1800"/>
            </a:lvl3pPr>
            <a:lvl4pPr>
              <a:defRPr sz="1800"/>
            </a:lvl4pPr>
            <a:lvl5pPr>
              <a:defRPr sz="1800"/>
            </a:lvl5pPr>
          </a:lstStyle>
          <a:p>
            <a:pPr lvl="0"/>
            <a:r>
              <a:rPr lang="en-US" dirty="0"/>
              <a:t>Add in sentence case, it can be two lines but not longer.</a:t>
            </a:r>
          </a:p>
        </p:txBody>
      </p:sp>
      <p:sp>
        <p:nvSpPr>
          <p:cNvPr id="4" name="Text Placeholder 10">
            <a:extLst>
              <a:ext uri="{FF2B5EF4-FFF2-40B4-BE49-F238E27FC236}">
                <a16:creationId xmlns:a16="http://schemas.microsoft.com/office/drawing/2014/main" id="{CF084D5B-4576-DF48-4D8F-91B9D23A77D4}"/>
              </a:ext>
            </a:extLst>
          </p:cNvPr>
          <p:cNvSpPr>
            <a:spLocks noGrp="1"/>
          </p:cNvSpPr>
          <p:nvPr>
            <p:ph type="body" sz="quarter" idx="11" hasCustomPrompt="1"/>
          </p:nvPr>
        </p:nvSpPr>
        <p:spPr>
          <a:xfrm>
            <a:off x="6925117" y="3124200"/>
            <a:ext cx="3762675" cy="609600"/>
          </a:xfrm>
          <a:prstGeom prst="rect">
            <a:avLst/>
          </a:prstGeom>
        </p:spPr>
        <p:txBody>
          <a:bodyPr/>
          <a:lstStyle>
            <a:lvl1pPr>
              <a:defRPr sz="1800" kern="0" baseline="0">
                <a:solidFill>
                  <a:schemeClr val="tx1"/>
                </a:solidFill>
                <a:latin typeface="+mn-lt"/>
              </a:defRPr>
            </a:lvl1pPr>
            <a:lvl2pPr>
              <a:defRPr sz="1800"/>
            </a:lvl2pPr>
            <a:lvl3pPr>
              <a:defRPr sz="1800"/>
            </a:lvl3pPr>
            <a:lvl4pPr>
              <a:defRPr sz="1800"/>
            </a:lvl4pPr>
            <a:lvl5pPr>
              <a:defRPr sz="1800"/>
            </a:lvl5pPr>
          </a:lstStyle>
          <a:p>
            <a:pPr lvl="0"/>
            <a:r>
              <a:rPr lang="en-US" dirty="0"/>
              <a:t>Add in sentence case, it can be two lines but not longer. </a:t>
            </a:r>
          </a:p>
        </p:txBody>
      </p:sp>
      <p:sp>
        <p:nvSpPr>
          <p:cNvPr id="9" name="Text Placeholder 10">
            <a:extLst>
              <a:ext uri="{FF2B5EF4-FFF2-40B4-BE49-F238E27FC236}">
                <a16:creationId xmlns:a16="http://schemas.microsoft.com/office/drawing/2014/main" id="{0EBECF1A-1866-34E8-2175-CFA7E3A22183}"/>
              </a:ext>
            </a:extLst>
          </p:cNvPr>
          <p:cNvSpPr>
            <a:spLocks noGrp="1"/>
          </p:cNvSpPr>
          <p:nvPr>
            <p:ph type="body" sz="quarter" idx="12" hasCustomPrompt="1"/>
          </p:nvPr>
        </p:nvSpPr>
        <p:spPr>
          <a:xfrm>
            <a:off x="6925117" y="4343400"/>
            <a:ext cx="3750800" cy="609600"/>
          </a:xfrm>
          <a:prstGeom prst="rect">
            <a:avLst/>
          </a:prstGeom>
        </p:spPr>
        <p:txBody>
          <a:bodyPr/>
          <a:lstStyle>
            <a:lvl1pPr>
              <a:defRPr sz="1800" kern="0" baseline="0">
                <a:solidFill>
                  <a:schemeClr val="tx1"/>
                </a:solidFill>
                <a:latin typeface="+mn-lt"/>
              </a:defRPr>
            </a:lvl1pPr>
            <a:lvl2pPr>
              <a:defRPr sz="1800"/>
            </a:lvl2pPr>
            <a:lvl3pPr>
              <a:defRPr sz="1800"/>
            </a:lvl3pPr>
            <a:lvl4pPr>
              <a:defRPr sz="1800"/>
            </a:lvl4pPr>
            <a:lvl5pPr>
              <a:defRPr sz="1800"/>
            </a:lvl5pPr>
          </a:lstStyle>
          <a:p>
            <a:pPr lvl="0"/>
            <a:r>
              <a:rPr lang="en-US" dirty="0"/>
              <a:t>Add in sentence case, it can be two lines but not longer. </a:t>
            </a:r>
          </a:p>
        </p:txBody>
      </p:sp>
    </p:spTree>
    <p:extLst>
      <p:ext uri="{BB962C8B-B14F-4D97-AF65-F5344CB8AC3E}">
        <p14:creationId xmlns:p14="http://schemas.microsoft.com/office/powerpoint/2010/main" val="95467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fade">
                                      <p:cBhvr>
                                        <p:cTn id="26"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build="p">
        <p:tmplLst>
          <p:tmpl lvl="1">
            <p:tnLst>
              <p:par>
                <p:cTn presetID="10"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500"/>
                        <p:tgtEl>
                          <p:spTgt spid="2"/>
                        </p:tgtEl>
                      </p:cBhvr>
                    </p:animEffect>
                  </p:childTnLst>
                </p:cTn>
              </p:par>
            </p:tnLst>
          </p:tmpl>
        </p:tmplLst>
      </p:bldP>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alf-Slide 4-Number Multi Long">
    <p:spTree>
      <p:nvGrpSpPr>
        <p:cNvPr id="1" name=""/>
        <p:cNvGrpSpPr/>
        <p:nvPr/>
      </p:nvGrpSpPr>
      <p:grpSpPr>
        <a:xfrm>
          <a:off x="0" y="0"/>
          <a:ext cx="0" cy="0"/>
          <a:chOff x="0" y="0"/>
          <a:chExt cx="0" cy="0"/>
        </a:xfrm>
      </p:grpSpPr>
      <p:sp>
        <p:nvSpPr>
          <p:cNvPr id="7" name="Bar">
            <a:extLst>
              <a:ext uri="{FF2B5EF4-FFF2-40B4-BE49-F238E27FC236}">
                <a16:creationId xmlns:a16="http://schemas.microsoft.com/office/drawing/2014/main" id="{BE1AF05A-5C18-A09B-D494-F3353C7A2532}"/>
              </a:ext>
            </a:extLst>
          </p:cNvPr>
          <p:cNvSpPr/>
          <p:nvPr userDrawn="1"/>
        </p:nvSpPr>
        <p:spPr>
          <a:xfrm>
            <a:off x="4191000" y="304800"/>
            <a:ext cx="82050" cy="6210300"/>
          </a:xfrm>
          <a:prstGeom prst="roundRect">
            <a:avLst>
              <a:gd name="adj" fmla="val 50000"/>
            </a:avLst>
          </a:prstGeom>
          <a:gradFill flip="none" rotWithShape="1">
            <a:gsLst>
              <a:gs pos="24000">
                <a:schemeClr val="accent4"/>
              </a:gs>
              <a:gs pos="51000">
                <a:schemeClr val="accent2"/>
              </a:gs>
              <a:gs pos="78000">
                <a:schemeClr val="accent1"/>
              </a:gs>
              <a:gs pos="0">
                <a:srgbClr val="B9E0DE"/>
              </a:gs>
              <a:gs pos="100000">
                <a:schemeClr val="accent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Franklin Gothic Demi" panose="020B0603020102020204" pitchFamily="34" charset="0"/>
            </a:endParaRPr>
          </a:p>
        </p:txBody>
      </p:sp>
      <p:sp>
        <p:nvSpPr>
          <p:cNvPr id="3" name="Footer Placeholder 4">
            <a:extLst>
              <a:ext uri="{FF2B5EF4-FFF2-40B4-BE49-F238E27FC236}">
                <a16:creationId xmlns:a16="http://schemas.microsoft.com/office/drawing/2014/main" id="{12E707C7-8FEA-7D92-0A44-F80E3928A660}"/>
              </a:ext>
            </a:extLst>
          </p:cNvPr>
          <p:cNvSpPr>
            <a:spLocks noGrp="1"/>
          </p:cNvSpPr>
          <p:nvPr>
            <p:ph type="ftr" sz="quarter" idx="3"/>
          </p:nvPr>
        </p:nvSpPr>
        <p:spPr>
          <a:xfrm>
            <a:off x="533400" y="6102280"/>
            <a:ext cx="3771900" cy="260420"/>
          </a:xfrm>
          <a:prstGeom prst="rect">
            <a:avLst/>
          </a:prstGeom>
        </p:spPr>
        <p:txBody>
          <a:bodyPr/>
          <a:lstStyle>
            <a:lvl1pPr>
              <a:defRPr sz="1100">
                <a:solidFill>
                  <a:schemeClr val="bg2">
                    <a:lumMod val="50000"/>
                  </a:schemeClr>
                </a:solidFill>
              </a:defRPr>
            </a:lvl1pPr>
          </a:lstStyle>
          <a:p>
            <a:r>
              <a:rPr lang="en-US" dirty="0"/>
              <a:t>© 2023 Aha Media </a:t>
            </a:r>
          </a:p>
        </p:txBody>
      </p:sp>
      <p:sp>
        <p:nvSpPr>
          <p:cNvPr id="5" name="Slide Number Placeholder 5">
            <a:extLst>
              <a:ext uri="{FF2B5EF4-FFF2-40B4-BE49-F238E27FC236}">
                <a16:creationId xmlns:a16="http://schemas.microsoft.com/office/drawing/2014/main" id="{3CB5622D-4BFB-E893-407B-BD663A2F395B}"/>
              </a:ext>
            </a:extLst>
          </p:cNvPr>
          <p:cNvSpPr>
            <a:spLocks noGrp="1"/>
          </p:cNvSpPr>
          <p:nvPr>
            <p:ph type="sldNum" sz="quarter" idx="4"/>
          </p:nvPr>
        </p:nvSpPr>
        <p:spPr>
          <a:xfrm>
            <a:off x="9753600" y="6096000"/>
            <a:ext cx="1905000" cy="206378"/>
          </a:xfrm>
          <a:prstGeom prst="rect">
            <a:avLst/>
          </a:prstGeom>
        </p:spPr>
        <p:txBody>
          <a:bodyPr/>
          <a:lstStyle>
            <a:lvl1pPr algn="r">
              <a:defRPr sz="1100">
                <a:solidFill>
                  <a:schemeClr val="bg2">
                    <a:lumMod val="50000"/>
                  </a:schemeClr>
                </a:solidFill>
              </a:defRPr>
            </a:lvl1pPr>
          </a:lstStyle>
          <a:p>
            <a:fld id="{6CBEF964-5324-4AB0-BDF8-A5994398FE54}" type="slidenum">
              <a:rPr lang="en-US" smtClean="0"/>
              <a:pPr/>
              <a:t>‹#›</a:t>
            </a:fld>
            <a:endParaRPr lang="en-US" dirty="0"/>
          </a:p>
        </p:txBody>
      </p:sp>
      <p:sp>
        <p:nvSpPr>
          <p:cNvPr id="6" name="Title 1">
            <a:extLst>
              <a:ext uri="{FF2B5EF4-FFF2-40B4-BE49-F238E27FC236}">
                <a16:creationId xmlns:a16="http://schemas.microsoft.com/office/drawing/2014/main" id="{5B5C5024-F0E6-E8C5-917D-1B5F17ABE56C}"/>
              </a:ext>
            </a:extLst>
          </p:cNvPr>
          <p:cNvSpPr>
            <a:spLocks noGrp="1"/>
          </p:cNvSpPr>
          <p:nvPr>
            <p:ph type="title" hasCustomPrompt="1"/>
          </p:nvPr>
        </p:nvSpPr>
        <p:spPr>
          <a:xfrm>
            <a:off x="533400" y="2514600"/>
            <a:ext cx="2743200" cy="1257300"/>
          </a:xfrm>
          <a:prstGeom prst="rect">
            <a:avLst/>
          </a:prstGeom>
        </p:spPr>
        <p:txBody>
          <a:bodyPr anchor="b"/>
          <a:lstStyle>
            <a:lvl1pPr algn="l">
              <a:defRPr sz="3000" kern="0" spc="0" baseline="0"/>
            </a:lvl1pPr>
          </a:lstStyle>
          <a:p>
            <a:r>
              <a:rPr lang="en-US" dirty="0"/>
              <a:t>Type Insightful Header in Title Case</a:t>
            </a:r>
          </a:p>
        </p:txBody>
      </p:sp>
      <p:sp>
        <p:nvSpPr>
          <p:cNvPr id="8" name="Text Placeholder 3">
            <a:extLst>
              <a:ext uri="{FF2B5EF4-FFF2-40B4-BE49-F238E27FC236}">
                <a16:creationId xmlns:a16="http://schemas.microsoft.com/office/drawing/2014/main" id="{B8FF8EAD-6E90-DBD5-8B7B-DB98FAFDBB14}"/>
              </a:ext>
            </a:extLst>
          </p:cNvPr>
          <p:cNvSpPr>
            <a:spLocks noGrp="1"/>
          </p:cNvSpPr>
          <p:nvPr>
            <p:ph type="body" sz="half" idx="2" hasCustomPrompt="1"/>
          </p:nvPr>
        </p:nvSpPr>
        <p:spPr>
          <a:xfrm>
            <a:off x="533401" y="3855749"/>
            <a:ext cx="2743200" cy="563851"/>
          </a:xfrm>
          <a:prstGeom prst="rect">
            <a:avLst/>
          </a:prstGeom>
        </p:spPr>
        <p:txBody>
          <a:bodyPr>
            <a:noAutofit/>
          </a:bodyPr>
          <a:lstStyle>
            <a:lvl1pPr marL="0" indent="0" algn="l">
              <a:buNone/>
              <a:defRPr sz="1800" b="0" kern="0" baseline="0">
                <a:solidFill>
                  <a:schemeClr val="accent2"/>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Type subhead, if needed, in sentence case</a:t>
            </a:r>
          </a:p>
        </p:txBody>
      </p:sp>
      <p:sp>
        <p:nvSpPr>
          <p:cNvPr id="10" name="Text Placeholder 10">
            <a:extLst>
              <a:ext uri="{FF2B5EF4-FFF2-40B4-BE49-F238E27FC236}">
                <a16:creationId xmlns:a16="http://schemas.microsoft.com/office/drawing/2014/main" id="{B1EF323A-D953-61B1-1CFF-04DC94885CFF}"/>
              </a:ext>
            </a:extLst>
          </p:cNvPr>
          <p:cNvSpPr>
            <a:spLocks noGrp="1"/>
          </p:cNvSpPr>
          <p:nvPr>
            <p:ph type="body" sz="quarter" idx="10" hasCustomPrompt="1"/>
          </p:nvPr>
        </p:nvSpPr>
        <p:spPr>
          <a:xfrm>
            <a:off x="6925117" y="1524000"/>
            <a:ext cx="3738925" cy="609600"/>
          </a:xfrm>
          <a:prstGeom prst="rect">
            <a:avLst/>
          </a:prstGeom>
        </p:spPr>
        <p:txBody>
          <a:bodyPr/>
          <a:lstStyle>
            <a:lvl1pPr>
              <a:defRPr sz="1800">
                <a:solidFill>
                  <a:schemeClr val="tx1"/>
                </a:solidFill>
                <a:latin typeface="+mn-lt"/>
              </a:defRPr>
            </a:lvl1pPr>
            <a:lvl2pPr>
              <a:defRPr sz="1800"/>
            </a:lvl2pPr>
            <a:lvl3pPr>
              <a:defRPr sz="1800"/>
            </a:lvl3pPr>
            <a:lvl4pPr>
              <a:defRPr sz="1800"/>
            </a:lvl4pPr>
            <a:lvl5pPr>
              <a:defRPr sz="1800"/>
            </a:lvl5pPr>
          </a:lstStyle>
          <a:p>
            <a:pPr lvl="0"/>
            <a:r>
              <a:rPr lang="en-US" dirty="0"/>
              <a:t>Add in sentence case, it can be two lines but not longer.</a:t>
            </a:r>
          </a:p>
        </p:txBody>
      </p:sp>
      <p:sp>
        <p:nvSpPr>
          <p:cNvPr id="11" name="Text Placeholder 10">
            <a:extLst>
              <a:ext uri="{FF2B5EF4-FFF2-40B4-BE49-F238E27FC236}">
                <a16:creationId xmlns:a16="http://schemas.microsoft.com/office/drawing/2014/main" id="{D1566590-229F-3444-4B10-230BB5529770}"/>
              </a:ext>
            </a:extLst>
          </p:cNvPr>
          <p:cNvSpPr>
            <a:spLocks noGrp="1"/>
          </p:cNvSpPr>
          <p:nvPr>
            <p:ph type="body" sz="quarter" idx="11" hasCustomPrompt="1"/>
          </p:nvPr>
        </p:nvSpPr>
        <p:spPr>
          <a:xfrm>
            <a:off x="6925117" y="2590800"/>
            <a:ext cx="3738925" cy="609600"/>
          </a:xfrm>
          <a:prstGeom prst="rect">
            <a:avLst/>
          </a:prstGeom>
        </p:spPr>
        <p:txBody>
          <a:bodyPr/>
          <a:lstStyle>
            <a:lvl1pPr>
              <a:defRPr sz="1800">
                <a:solidFill>
                  <a:schemeClr val="tx1"/>
                </a:solidFill>
                <a:latin typeface="+mn-lt"/>
              </a:defRPr>
            </a:lvl1pPr>
            <a:lvl2pPr>
              <a:defRPr sz="1800"/>
            </a:lvl2pPr>
            <a:lvl3pPr>
              <a:defRPr sz="1800"/>
            </a:lvl3pPr>
            <a:lvl4pPr>
              <a:defRPr sz="1800"/>
            </a:lvl4pPr>
            <a:lvl5pPr>
              <a:defRPr sz="1800"/>
            </a:lvl5pPr>
          </a:lstStyle>
          <a:p>
            <a:pPr lvl="0"/>
            <a:r>
              <a:rPr lang="en-US" dirty="0"/>
              <a:t>Add in sentence case, it can be two lines but not longer. </a:t>
            </a:r>
          </a:p>
        </p:txBody>
      </p:sp>
      <p:sp>
        <p:nvSpPr>
          <p:cNvPr id="12" name="Text Placeholder 10">
            <a:extLst>
              <a:ext uri="{FF2B5EF4-FFF2-40B4-BE49-F238E27FC236}">
                <a16:creationId xmlns:a16="http://schemas.microsoft.com/office/drawing/2014/main" id="{0C6AC0F7-F181-4C8F-0D61-AE9E93293E17}"/>
              </a:ext>
            </a:extLst>
          </p:cNvPr>
          <p:cNvSpPr>
            <a:spLocks noGrp="1"/>
          </p:cNvSpPr>
          <p:nvPr>
            <p:ph type="body" sz="quarter" idx="12" hasCustomPrompt="1"/>
          </p:nvPr>
        </p:nvSpPr>
        <p:spPr>
          <a:xfrm>
            <a:off x="6925117" y="3657600"/>
            <a:ext cx="3738925" cy="609600"/>
          </a:xfrm>
          <a:prstGeom prst="rect">
            <a:avLst/>
          </a:prstGeom>
        </p:spPr>
        <p:txBody>
          <a:bodyPr/>
          <a:lstStyle>
            <a:lvl1pPr>
              <a:defRPr sz="1800">
                <a:solidFill>
                  <a:schemeClr val="tx1"/>
                </a:solidFill>
                <a:latin typeface="+mn-lt"/>
              </a:defRPr>
            </a:lvl1pPr>
            <a:lvl2pPr>
              <a:defRPr sz="1800"/>
            </a:lvl2pPr>
            <a:lvl3pPr>
              <a:defRPr sz="1800"/>
            </a:lvl3pPr>
            <a:lvl4pPr>
              <a:defRPr sz="1800"/>
            </a:lvl4pPr>
            <a:lvl5pPr>
              <a:defRPr sz="1800"/>
            </a:lvl5pPr>
          </a:lstStyle>
          <a:p>
            <a:pPr lvl="0"/>
            <a:r>
              <a:rPr lang="en-US" dirty="0"/>
              <a:t>Add in sentence case, it can be two lines but not longer. </a:t>
            </a:r>
          </a:p>
        </p:txBody>
      </p:sp>
      <p:sp>
        <p:nvSpPr>
          <p:cNvPr id="13" name="Oval 12">
            <a:extLst>
              <a:ext uri="{FF2B5EF4-FFF2-40B4-BE49-F238E27FC236}">
                <a16:creationId xmlns:a16="http://schemas.microsoft.com/office/drawing/2014/main" id="{78B9D123-EF01-AAFF-84C8-D32581BE947A}"/>
              </a:ext>
            </a:extLst>
          </p:cNvPr>
          <p:cNvSpPr/>
          <p:nvPr userDrawn="1"/>
        </p:nvSpPr>
        <p:spPr bwMode="gray">
          <a:xfrm>
            <a:off x="6096813" y="2654779"/>
            <a:ext cx="493864" cy="493864"/>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ranklin Gothic Demi" panose="020B0603020102020204" pitchFamily="34" charset="0"/>
              </a:rPr>
              <a:t>2</a:t>
            </a:r>
          </a:p>
        </p:txBody>
      </p:sp>
      <p:sp>
        <p:nvSpPr>
          <p:cNvPr id="17" name="Oval 16">
            <a:extLst>
              <a:ext uri="{FF2B5EF4-FFF2-40B4-BE49-F238E27FC236}">
                <a16:creationId xmlns:a16="http://schemas.microsoft.com/office/drawing/2014/main" id="{93688B07-4262-1768-A33D-DF48EDF1110A}"/>
              </a:ext>
            </a:extLst>
          </p:cNvPr>
          <p:cNvSpPr/>
          <p:nvPr userDrawn="1"/>
        </p:nvSpPr>
        <p:spPr bwMode="gray">
          <a:xfrm>
            <a:off x="6096813" y="4763936"/>
            <a:ext cx="493864" cy="493864"/>
          </a:xfrm>
          <a:prstGeom prst="ellips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ranklin Gothic Demi" panose="020B0603020102020204" pitchFamily="34" charset="0"/>
              </a:rPr>
              <a:t>4</a:t>
            </a:r>
          </a:p>
        </p:txBody>
      </p:sp>
      <p:sp>
        <p:nvSpPr>
          <p:cNvPr id="18" name="Oval 17">
            <a:extLst>
              <a:ext uri="{FF2B5EF4-FFF2-40B4-BE49-F238E27FC236}">
                <a16:creationId xmlns:a16="http://schemas.microsoft.com/office/drawing/2014/main" id="{0B3C433A-DA8E-015A-3A42-5EA8330D9A7D}"/>
              </a:ext>
            </a:extLst>
          </p:cNvPr>
          <p:cNvSpPr/>
          <p:nvPr userDrawn="1"/>
        </p:nvSpPr>
        <p:spPr bwMode="gray">
          <a:xfrm>
            <a:off x="6096813" y="3709358"/>
            <a:ext cx="493864" cy="493864"/>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ranklin Gothic Demi" panose="020B0603020102020204" pitchFamily="34" charset="0"/>
              </a:rPr>
              <a:t>3</a:t>
            </a:r>
          </a:p>
        </p:txBody>
      </p:sp>
      <p:sp>
        <p:nvSpPr>
          <p:cNvPr id="19" name="Oval 18">
            <a:extLst>
              <a:ext uri="{FF2B5EF4-FFF2-40B4-BE49-F238E27FC236}">
                <a16:creationId xmlns:a16="http://schemas.microsoft.com/office/drawing/2014/main" id="{954B9627-8E35-E5F9-B95F-2915716242A0}"/>
              </a:ext>
            </a:extLst>
          </p:cNvPr>
          <p:cNvSpPr/>
          <p:nvPr userDrawn="1"/>
        </p:nvSpPr>
        <p:spPr bwMode="gray">
          <a:xfrm>
            <a:off x="6096813" y="1600200"/>
            <a:ext cx="493864" cy="493864"/>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ranklin Gothic Demi" panose="020B0603020102020204" pitchFamily="34" charset="0"/>
              </a:rPr>
              <a:t>1</a:t>
            </a:r>
          </a:p>
        </p:txBody>
      </p:sp>
      <p:sp>
        <p:nvSpPr>
          <p:cNvPr id="20" name="Text Placeholder 10">
            <a:extLst>
              <a:ext uri="{FF2B5EF4-FFF2-40B4-BE49-F238E27FC236}">
                <a16:creationId xmlns:a16="http://schemas.microsoft.com/office/drawing/2014/main" id="{44AB7F4E-B060-4885-AE40-E541F31B7AC1}"/>
              </a:ext>
            </a:extLst>
          </p:cNvPr>
          <p:cNvSpPr>
            <a:spLocks noGrp="1"/>
          </p:cNvSpPr>
          <p:nvPr>
            <p:ph type="body" sz="quarter" idx="14" hasCustomPrompt="1"/>
          </p:nvPr>
        </p:nvSpPr>
        <p:spPr>
          <a:xfrm>
            <a:off x="6925117" y="4800600"/>
            <a:ext cx="3738925" cy="609600"/>
          </a:xfrm>
          <a:prstGeom prst="rect">
            <a:avLst/>
          </a:prstGeom>
        </p:spPr>
        <p:txBody>
          <a:bodyPr/>
          <a:lstStyle>
            <a:lvl1pPr>
              <a:defRPr sz="1800">
                <a:solidFill>
                  <a:schemeClr val="tx1"/>
                </a:solidFill>
                <a:latin typeface="+mn-lt"/>
              </a:defRPr>
            </a:lvl1pPr>
            <a:lvl2pPr>
              <a:defRPr sz="1800"/>
            </a:lvl2pPr>
            <a:lvl3pPr>
              <a:defRPr sz="1800"/>
            </a:lvl3pPr>
            <a:lvl4pPr>
              <a:defRPr sz="1800"/>
            </a:lvl4pPr>
            <a:lvl5pPr>
              <a:defRPr sz="1800"/>
            </a:lvl5pPr>
          </a:lstStyle>
          <a:p>
            <a:pPr lvl="0"/>
            <a:r>
              <a:rPr lang="en-US" dirty="0"/>
              <a:t>Add in sentence case, it can be two lines but not longer. </a:t>
            </a:r>
          </a:p>
        </p:txBody>
      </p:sp>
    </p:spTree>
    <p:extLst>
      <p:ext uri="{BB962C8B-B14F-4D97-AF65-F5344CB8AC3E}">
        <p14:creationId xmlns:p14="http://schemas.microsoft.com/office/powerpoint/2010/main" val="367303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500"/>
                                        <p:tgtEl>
                                          <p:spTgt spid="11">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500"/>
                                        <p:tgtEl>
                                          <p:spTgt spid="12">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xEl>
                                              <p:pRg st="0" end="0"/>
                                            </p:txEl>
                                          </p:spTgt>
                                        </p:tgtEl>
                                        <p:attrNameLst>
                                          <p:attrName>style.visibility</p:attrName>
                                        </p:attrNameLst>
                                      </p:cBhvr>
                                      <p:to>
                                        <p:strVal val="visible"/>
                                      </p:to>
                                    </p:set>
                                    <p:animEffect transition="in" filter="fade">
                                      <p:cBhvr>
                                        <p:cTn id="34"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P spid="17" grpId="0" animBg="1"/>
      <p:bldP spid="18" grpId="0" animBg="1"/>
      <p:bldP spid="19" grpId="0" animBg="1"/>
      <p:bldP spid="20" grpId="0" build="p">
        <p:tmplLst>
          <p:tmpl lvl="1">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alf-Slide 5-Number Multi Long">
    <p:spTree>
      <p:nvGrpSpPr>
        <p:cNvPr id="1" name=""/>
        <p:cNvGrpSpPr/>
        <p:nvPr/>
      </p:nvGrpSpPr>
      <p:grpSpPr>
        <a:xfrm>
          <a:off x="0" y="0"/>
          <a:ext cx="0" cy="0"/>
          <a:chOff x="0" y="0"/>
          <a:chExt cx="0" cy="0"/>
        </a:xfrm>
      </p:grpSpPr>
      <p:sp>
        <p:nvSpPr>
          <p:cNvPr id="7" name="Bar">
            <a:extLst>
              <a:ext uri="{FF2B5EF4-FFF2-40B4-BE49-F238E27FC236}">
                <a16:creationId xmlns:a16="http://schemas.microsoft.com/office/drawing/2014/main" id="{BE1AF05A-5C18-A09B-D494-F3353C7A2532}"/>
              </a:ext>
            </a:extLst>
          </p:cNvPr>
          <p:cNvSpPr/>
          <p:nvPr userDrawn="1"/>
        </p:nvSpPr>
        <p:spPr>
          <a:xfrm>
            <a:off x="4191000" y="304800"/>
            <a:ext cx="82050" cy="6210300"/>
          </a:xfrm>
          <a:prstGeom prst="roundRect">
            <a:avLst>
              <a:gd name="adj" fmla="val 50000"/>
            </a:avLst>
          </a:prstGeom>
          <a:gradFill flip="none" rotWithShape="1">
            <a:gsLst>
              <a:gs pos="24000">
                <a:schemeClr val="accent4"/>
              </a:gs>
              <a:gs pos="51000">
                <a:schemeClr val="accent2"/>
              </a:gs>
              <a:gs pos="78000">
                <a:schemeClr val="accent1"/>
              </a:gs>
              <a:gs pos="0">
                <a:srgbClr val="B9E0DE"/>
              </a:gs>
              <a:gs pos="100000">
                <a:schemeClr val="accent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Franklin Gothic Demi" panose="020B0603020102020204" pitchFamily="34" charset="0"/>
            </a:endParaRPr>
          </a:p>
        </p:txBody>
      </p:sp>
      <p:sp>
        <p:nvSpPr>
          <p:cNvPr id="3" name="Footer Placeholder 4">
            <a:extLst>
              <a:ext uri="{FF2B5EF4-FFF2-40B4-BE49-F238E27FC236}">
                <a16:creationId xmlns:a16="http://schemas.microsoft.com/office/drawing/2014/main" id="{12E707C7-8FEA-7D92-0A44-F80E3928A660}"/>
              </a:ext>
            </a:extLst>
          </p:cNvPr>
          <p:cNvSpPr>
            <a:spLocks noGrp="1"/>
          </p:cNvSpPr>
          <p:nvPr>
            <p:ph type="ftr" sz="quarter" idx="3"/>
          </p:nvPr>
        </p:nvSpPr>
        <p:spPr>
          <a:xfrm>
            <a:off x="533400" y="6102280"/>
            <a:ext cx="3771900" cy="260420"/>
          </a:xfrm>
          <a:prstGeom prst="rect">
            <a:avLst/>
          </a:prstGeom>
        </p:spPr>
        <p:txBody>
          <a:bodyPr/>
          <a:lstStyle>
            <a:lvl1pPr>
              <a:defRPr sz="1100">
                <a:solidFill>
                  <a:schemeClr val="bg2">
                    <a:lumMod val="50000"/>
                  </a:schemeClr>
                </a:solidFill>
              </a:defRPr>
            </a:lvl1pPr>
          </a:lstStyle>
          <a:p>
            <a:r>
              <a:rPr lang="en-US" dirty="0"/>
              <a:t>© 2023 Aha Media </a:t>
            </a:r>
          </a:p>
        </p:txBody>
      </p:sp>
      <p:sp>
        <p:nvSpPr>
          <p:cNvPr id="5" name="Slide Number Placeholder 5">
            <a:extLst>
              <a:ext uri="{FF2B5EF4-FFF2-40B4-BE49-F238E27FC236}">
                <a16:creationId xmlns:a16="http://schemas.microsoft.com/office/drawing/2014/main" id="{3CB5622D-4BFB-E893-407B-BD663A2F395B}"/>
              </a:ext>
            </a:extLst>
          </p:cNvPr>
          <p:cNvSpPr>
            <a:spLocks noGrp="1"/>
          </p:cNvSpPr>
          <p:nvPr>
            <p:ph type="sldNum" sz="quarter" idx="4"/>
          </p:nvPr>
        </p:nvSpPr>
        <p:spPr>
          <a:xfrm>
            <a:off x="9753600" y="6096000"/>
            <a:ext cx="1905000" cy="206378"/>
          </a:xfrm>
          <a:prstGeom prst="rect">
            <a:avLst/>
          </a:prstGeom>
        </p:spPr>
        <p:txBody>
          <a:bodyPr/>
          <a:lstStyle>
            <a:lvl1pPr algn="r">
              <a:defRPr sz="1100">
                <a:solidFill>
                  <a:schemeClr val="bg2">
                    <a:lumMod val="50000"/>
                  </a:schemeClr>
                </a:solidFill>
              </a:defRPr>
            </a:lvl1pPr>
          </a:lstStyle>
          <a:p>
            <a:fld id="{6CBEF964-5324-4AB0-BDF8-A5994398FE54}" type="slidenum">
              <a:rPr lang="en-US" smtClean="0"/>
              <a:pPr/>
              <a:t>‹#›</a:t>
            </a:fld>
            <a:endParaRPr lang="en-US" dirty="0"/>
          </a:p>
        </p:txBody>
      </p:sp>
      <p:sp>
        <p:nvSpPr>
          <p:cNvPr id="6" name="Title 1">
            <a:extLst>
              <a:ext uri="{FF2B5EF4-FFF2-40B4-BE49-F238E27FC236}">
                <a16:creationId xmlns:a16="http://schemas.microsoft.com/office/drawing/2014/main" id="{5B5C5024-F0E6-E8C5-917D-1B5F17ABE56C}"/>
              </a:ext>
            </a:extLst>
          </p:cNvPr>
          <p:cNvSpPr>
            <a:spLocks noGrp="1"/>
          </p:cNvSpPr>
          <p:nvPr>
            <p:ph type="title" hasCustomPrompt="1"/>
          </p:nvPr>
        </p:nvSpPr>
        <p:spPr>
          <a:xfrm>
            <a:off x="533400" y="2514600"/>
            <a:ext cx="2743200" cy="1257300"/>
          </a:xfrm>
          <a:prstGeom prst="rect">
            <a:avLst/>
          </a:prstGeom>
        </p:spPr>
        <p:txBody>
          <a:bodyPr anchor="b"/>
          <a:lstStyle>
            <a:lvl1pPr algn="l">
              <a:defRPr sz="3000" kern="0" spc="0" baseline="0"/>
            </a:lvl1pPr>
          </a:lstStyle>
          <a:p>
            <a:r>
              <a:rPr lang="en-US" dirty="0"/>
              <a:t>Type Insightful Header in Title Case</a:t>
            </a:r>
          </a:p>
        </p:txBody>
      </p:sp>
      <p:sp>
        <p:nvSpPr>
          <p:cNvPr id="8" name="Text Placeholder 3">
            <a:extLst>
              <a:ext uri="{FF2B5EF4-FFF2-40B4-BE49-F238E27FC236}">
                <a16:creationId xmlns:a16="http://schemas.microsoft.com/office/drawing/2014/main" id="{B8FF8EAD-6E90-DBD5-8B7B-DB98FAFDBB14}"/>
              </a:ext>
            </a:extLst>
          </p:cNvPr>
          <p:cNvSpPr>
            <a:spLocks noGrp="1"/>
          </p:cNvSpPr>
          <p:nvPr>
            <p:ph type="body" sz="half" idx="2" hasCustomPrompt="1"/>
          </p:nvPr>
        </p:nvSpPr>
        <p:spPr>
          <a:xfrm>
            <a:off x="533401" y="3855749"/>
            <a:ext cx="2743200" cy="563851"/>
          </a:xfrm>
          <a:prstGeom prst="rect">
            <a:avLst/>
          </a:prstGeom>
        </p:spPr>
        <p:txBody>
          <a:bodyPr>
            <a:noAutofit/>
          </a:bodyPr>
          <a:lstStyle>
            <a:lvl1pPr marL="0" indent="0" algn="l">
              <a:buNone/>
              <a:defRPr sz="1800" b="0" kern="0" baseline="0">
                <a:solidFill>
                  <a:schemeClr val="accent2"/>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Type subhead, if needed, in sentence case</a:t>
            </a:r>
          </a:p>
        </p:txBody>
      </p:sp>
      <p:sp>
        <p:nvSpPr>
          <p:cNvPr id="2" name="Text Placeholder 10">
            <a:extLst>
              <a:ext uri="{FF2B5EF4-FFF2-40B4-BE49-F238E27FC236}">
                <a16:creationId xmlns:a16="http://schemas.microsoft.com/office/drawing/2014/main" id="{251D2D02-3D9F-5117-4537-83ABE6402A2E}"/>
              </a:ext>
            </a:extLst>
          </p:cNvPr>
          <p:cNvSpPr>
            <a:spLocks noGrp="1"/>
          </p:cNvSpPr>
          <p:nvPr>
            <p:ph type="body" sz="quarter" idx="10" hasCustomPrompt="1"/>
          </p:nvPr>
        </p:nvSpPr>
        <p:spPr>
          <a:xfrm>
            <a:off x="6913238" y="1066800"/>
            <a:ext cx="3750804" cy="609600"/>
          </a:xfrm>
          <a:prstGeom prst="rect">
            <a:avLst/>
          </a:prstGeom>
        </p:spPr>
        <p:txBody>
          <a:bodyPr/>
          <a:lstStyle>
            <a:lvl1pPr>
              <a:defRPr sz="1800">
                <a:solidFill>
                  <a:schemeClr val="tx1"/>
                </a:solidFill>
                <a:latin typeface="+mn-lt"/>
              </a:defRPr>
            </a:lvl1pPr>
            <a:lvl2pPr>
              <a:defRPr sz="1800"/>
            </a:lvl2pPr>
            <a:lvl3pPr>
              <a:defRPr sz="1800"/>
            </a:lvl3pPr>
            <a:lvl4pPr>
              <a:defRPr sz="1800"/>
            </a:lvl4pPr>
            <a:lvl5pPr>
              <a:defRPr sz="1800"/>
            </a:lvl5pPr>
          </a:lstStyle>
          <a:p>
            <a:pPr lvl="0"/>
            <a:r>
              <a:rPr lang="en-US" dirty="0"/>
              <a:t>Add in sentence case, it can be two lines but not longer.</a:t>
            </a:r>
          </a:p>
        </p:txBody>
      </p:sp>
      <p:sp>
        <p:nvSpPr>
          <p:cNvPr id="4" name="Text Placeholder 10">
            <a:extLst>
              <a:ext uri="{FF2B5EF4-FFF2-40B4-BE49-F238E27FC236}">
                <a16:creationId xmlns:a16="http://schemas.microsoft.com/office/drawing/2014/main" id="{FD348CB3-16F4-86F9-C673-EFFC5F57FE65}"/>
              </a:ext>
            </a:extLst>
          </p:cNvPr>
          <p:cNvSpPr>
            <a:spLocks noGrp="1"/>
          </p:cNvSpPr>
          <p:nvPr>
            <p:ph type="body" sz="quarter" idx="11" hasCustomPrompt="1"/>
          </p:nvPr>
        </p:nvSpPr>
        <p:spPr>
          <a:xfrm>
            <a:off x="6913238" y="2133600"/>
            <a:ext cx="3750804" cy="609600"/>
          </a:xfrm>
          <a:prstGeom prst="rect">
            <a:avLst/>
          </a:prstGeom>
        </p:spPr>
        <p:txBody>
          <a:bodyPr/>
          <a:lstStyle>
            <a:lvl1pPr>
              <a:defRPr sz="1800">
                <a:solidFill>
                  <a:schemeClr val="tx1"/>
                </a:solidFill>
                <a:latin typeface="+mn-lt"/>
              </a:defRPr>
            </a:lvl1pPr>
            <a:lvl2pPr>
              <a:defRPr sz="1800"/>
            </a:lvl2pPr>
            <a:lvl3pPr>
              <a:defRPr sz="1800"/>
            </a:lvl3pPr>
            <a:lvl4pPr>
              <a:defRPr sz="1800"/>
            </a:lvl4pPr>
            <a:lvl5pPr>
              <a:defRPr sz="1800"/>
            </a:lvl5pPr>
          </a:lstStyle>
          <a:p>
            <a:pPr lvl="0"/>
            <a:r>
              <a:rPr lang="en-US" dirty="0"/>
              <a:t>Add in sentence case, it can be two lines but not longer. </a:t>
            </a:r>
          </a:p>
        </p:txBody>
      </p:sp>
      <p:sp>
        <p:nvSpPr>
          <p:cNvPr id="9" name="Text Placeholder 10">
            <a:extLst>
              <a:ext uri="{FF2B5EF4-FFF2-40B4-BE49-F238E27FC236}">
                <a16:creationId xmlns:a16="http://schemas.microsoft.com/office/drawing/2014/main" id="{DCB30568-FBA4-47AC-D690-F49B968729C3}"/>
              </a:ext>
            </a:extLst>
          </p:cNvPr>
          <p:cNvSpPr>
            <a:spLocks noGrp="1"/>
          </p:cNvSpPr>
          <p:nvPr>
            <p:ph type="body" sz="quarter" idx="12" hasCustomPrompt="1"/>
          </p:nvPr>
        </p:nvSpPr>
        <p:spPr>
          <a:xfrm>
            <a:off x="6913238" y="3124200"/>
            <a:ext cx="3750804" cy="609600"/>
          </a:xfrm>
          <a:prstGeom prst="rect">
            <a:avLst/>
          </a:prstGeom>
        </p:spPr>
        <p:txBody>
          <a:bodyPr/>
          <a:lstStyle>
            <a:lvl1pPr>
              <a:defRPr sz="1800">
                <a:solidFill>
                  <a:schemeClr val="tx1"/>
                </a:solidFill>
                <a:latin typeface="+mn-lt"/>
              </a:defRPr>
            </a:lvl1pPr>
            <a:lvl2pPr>
              <a:defRPr sz="1800"/>
            </a:lvl2pPr>
            <a:lvl3pPr>
              <a:defRPr sz="1800"/>
            </a:lvl3pPr>
            <a:lvl4pPr>
              <a:defRPr sz="1800"/>
            </a:lvl4pPr>
            <a:lvl5pPr>
              <a:defRPr sz="1800"/>
            </a:lvl5pPr>
          </a:lstStyle>
          <a:p>
            <a:pPr lvl="0"/>
            <a:r>
              <a:rPr lang="en-US" dirty="0"/>
              <a:t>Add in sentence case, it can be two lines but not longer. </a:t>
            </a:r>
          </a:p>
        </p:txBody>
      </p:sp>
      <p:sp>
        <p:nvSpPr>
          <p:cNvPr id="14" name="Text Placeholder 10">
            <a:extLst>
              <a:ext uri="{FF2B5EF4-FFF2-40B4-BE49-F238E27FC236}">
                <a16:creationId xmlns:a16="http://schemas.microsoft.com/office/drawing/2014/main" id="{8445707C-7756-9B8C-C301-05FA1359A2A2}"/>
              </a:ext>
            </a:extLst>
          </p:cNvPr>
          <p:cNvSpPr>
            <a:spLocks noGrp="1"/>
          </p:cNvSpPr>
          <p:nvPr>
            <p:ph type="body" sz="quarter" idx="14" hasCustomPrompt="1"/>
          </p:nvPr>
        </p:nvSpPr>
        <p:spPr>
          <a:xfrm>
            <a:off x="6913238" y="4191000"/>
            <a:ext cx="3750804" cy="609600"/>
          </a:xfrm>
          <a:prstGeom prst="rect">
            <a:avLst/>
          </a:prstGeom>
        </p:spPr>
        <p:txBody>
          <a:bodyPr/>
          <a:lstStyle>
            <a:lvl1pPr>
              <a:defRPr sz="1800">
                <a:solidFill>
                  <a:schemeClr val="tx1"/>
                </a:solidFill>
                <a:latin typeface="+mn-lt"/>
              </a:defRPr>
            </a:lvl1pPr>
            <a:lvl2pPr>
              <a:defRPr sz="1800"/>
            </a:lvl2pPr>
            <a:lvl3pPr>
              <a:defRPr sz="1800"/>
            </a:lvl3pPr>
            <a:lvl4pPr>
              <a:defRPr sz="1800"/>
            </a:lvl4pPr>
            <a:lvl5pPr>
              <a:defRPr sz="1800"/>
            </a:lvl5pPr>
          </a:lstStyle>
          <a:p>
            <a:pPr lvl="0"/>
            <a:r>
              <a:rPr lang="en-US" dirty="0"/>
              <a:t>Add in sentence case, it can be two lines but not longer. </a:t>
            </a:r>
          </a:p>
        </p:txBody>
      </p:sp>
      <p:sp>
        <p:nvSpPr>
          <p:cNvPr id="15" name="Oval 14">
            <a:extLst>
              <a:ext uri="{FF2B5EF4-FFF2-40B4-BE49-F238E27FC236}">
                <a16:creationId xmlns:a16="http://schemas.microsoft.com/office/drawing/2014/main" id="{1BE4E354-5ADC-CDB2-BF91-490D5A2332B4}"/>
              </a:ext>
            </a:extLst>
          </p:cNvPr>
          <p:cNvSpPr/>
          <p:nvPr userDrawn="1"/>
        </p:nvSpPr>
        <p:spPr bwMode="gray">
          <a:xfrm>
            <a:off x="6108684" y="2144202"/>
            <a:ext cx="493864" cy="493864"/>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ranklin Gothic Demi" panose="020B0603020102020204" pitchFamily="34" charset="0"/>
              </a:rPr>
              <a:t>2</a:t>
            </a:r>
          </a:p>
        </p:txBody>
      </p:sp>
      <p:sp>
        <p:nvSpPr>
          <p:cNvPr id="16" name="Oval 15">
            <a:extLst>
              <a:ext uri="{FF2B5EF4-FFF2-40B4-BE49-F238E27FC236}">
                <a16:creationId xmlns:a16="http://schemas.microsoft.com/office/drawing/2014/main" id="{7DF710E5-738D-6279-87BC-6555D6847476}"/>
              </a:ext>
            </a:extLst>
          </p:cNvPr>
          <p:cNvSpPr/>
          <p:nvPr userDrawn="1"/>
        </p:nvSpPr>
        <p:spPr bwMode="gray">
          <a:xfrm>
            <a:off x="6108684" y="5257800"/>
            <a:ext cx="493864" cy="493864"/>
          </a:xfrm>
          <a:prstGeom prst="ellipse">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ranklin Gothic Demi" panose="020B0603020102020204" pitchFamily="34" charset="0"/>
              </a:rPr>
              <a:t>5</a:t>
            </a:r>
          </a:p>
        </p:txBody>
      </p:sp>
      <p:sp>
        <p:nvSpPr>
          <p:cNvPr id="21" name="Oval 20">
            <a:extLst>
              <a:ext uri="{FF2B5EF4-FFF2-40B4-BE49-F238E27FC236}">
                <a16:creationId xmlns:a16="http://schemas.microsoft.com/office/drawing/2014/main" id="{FA2DAE7A-9008-BF96-2327-12029FED2F0C}"/>
              </a:ext>
            </a:extLst>
          </p:cNvPr>
          <p:cNvSpPr/>
          <p:nvPr userDrawn="1"/>
        </p:nvSpPr>
        <p:spPr bwMode="gray">
          <a:xfrm>
            <a:off x="6108684" y="3182068"/>
            <a:ext cx="493864" cy="493864"/>
          </a:xfrm>
          <a:prstGeom prst="ellips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ranklin Gothic Demi" panose="020B0603020102020204" pitchFamily="34" charset="0"/>
              </a:rPr>
              <a:t>3</a:t>
            </a:r>
          </a:p>
        </p:txBody>
      </p:sp>
      <p:sp>
        <p:nvSpPr>
          <p:cNvPr id="22" name="Oval 21">
            <a:extLst>
              <a:ext uri="{FF2B5EF4-FFF2-40B4-BE49-F238E27FC236}">
                <a16:creationId xmlns:a16="http://schemas.microsoft.com/office/drawing/2014/main" id="{3EBD6BD6-AB43-5B9A-BA5B-22DBE0587612}"/>
              </a:ext>
            </a:extLst>
          </p:cNvPr>
          <p:cNvSpPr/>
          <p:nvPr userDrawn="1"/>
        </p:nvSpPr>
        <p:spPr bwMode="gray">
          <a:xfrm>
            <a:off x="6108684" y="1106336"/>
            <a:ext cx="493864" cy="493864"/>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ranklin Gothic Demi" panose="020B0603020102020204" pitchFamily="34" charset="0"/>
              </a:rPr>
              <a:t>1</a:t>
            </a:r>
          </a:p>
        </p:txBody>
      </p:sp>
      <p:sp>
        <p:nvSpPr>
          <p:cNvPr id="23" name="Oval 22">
            <a:extLst>
              <a:ext uri="{FF2B5EF4-FFF2-40B4-BE49-F238E27FC236}">
                <a16:creationId xmlns:a16="http://schemas.microsoft.com/office/drawing/2014/main" id="{83F71420-0161-4EFA-B3B1-FE374E28C743}"/>
              </a:ext>
            </a:extLst>
          </p:cNvPr>
          <p:cNvSpPr/>
          <p:nvPr userDrawn="1"/>
        </p:nvSpPr>
        <p:spPr bwMode="gray">
          <a:xfrm>
            <a:off x="6108684" y="4219934"/>
            <a:ext cx="493864" cy="493864"/>
          </a:xfrm>
          <a:prstGeom prst="ellipse">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ranklin Gothic Demi" panose="020B0603020102020204" pitchFamily="34" charset="0"/>
              </a:rPr>
              <a:t>4</a:t>
            </a:r>
          </a:p>
        </p:txBody>
      </p:sp>
      <p:sp>
        <p:nvSpPr>
          <p:cNvPr id="24" name="Text Placeholder 10">
            <a:extLst>
              <a:ext uri="{FF2B5EF4-FFF2-40B4-BE49-F238E27FC236}">
                <a16:creationId xmlns:a16="http://schemas.microsoft.com/office/drawing/2014/main" id="{B26780FF-B2C5-6817-36DD-A7A0769492D1}"/>
              </a:ext>
            </a:extLst>
          </p:cNvPr>
          <p:cNvSpPr>
            <a:spLocks noGrp="1"/>
          </p:cNvSpPr>
          <p:nvPr>
            <p:ph type="body" sz="quarter" idx="15" hasCustomPrompt="1"/>
          </p:nvPr>
        </p:nvSpPr>
        <p:spPr>
          <a:xfrm>
            <a:off x="6913238" y="5257800"/>
            <a:ext cx="3750804" cy="609600"/>
          </a:xfrm>
          <a:prstGeom prst="rect">
            <a:avLst/>
          </a:prstGeom>
        </p:spPr>
        <p:txBody>
          <a:bodyPr/>
          <a:lstStyle>
            <a:lvl1pPr>
              <a:defRPr sz="1800">
                <a:solidFill>
                  <a:schemeClr val="tx1"/>
                </a:solidFill>
                <a:latin typeface="+mn-lt"/>
              </a:defRPr>
            </a:lvl1pPr>
            <a:lvl2pPr>
              <a:defRPr sz="1800"/>
            </a:lvl2pPr>
            <a:lvl3pPr>
              <a:defRPr sz="1800"/>
            </a:lvl3pPr>
            <a:lvl4pPr>
              <a:defRPr sz="1800"/>
            </a:lvl4pPr>
            <a:lvl5pPr>
              <a:defRPr sz="1800"/>
            </a:lvl5pPr>
          </a:lstStyle>
          <a:p>
            <a:pPr lvl="0"/>
            <a:r>
              <a:rPr lang="en-US" dirty="0"/>
              <a:t>Add in sentence case, it can be two lines but not longer. </a:t>
            </a:r>
          </a:p>
        </p:txBody>
      </p:sp>
    </p:spTree>
    <p:extLst>
      <p:ext uri="{BB962C8B-B14F-4D97-AF65-F5344CB8AC3E}">
        <p14:creationId xmlns:p14="http://schemas.microsoft.com/office/powerpoint/2010/main" val="52490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500"/>
                                        <p:tgtEl>
                                          <p:spTgt spid="9">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animEffect transition="in" filter="fade">
                                      <p:cBhvr>
                                        <p:cTn id="31" dur="500"/>
                                        <p:tgtEl>
                                          <p:spTgt spid="14">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4">
                                            <p:txEl>
                                              <p:pRg st="0" end="0"/>
                                            </p:txEl>
                                          </p:spTgt>
                                        </p:tgtEl>
                                        <p:attrNameLst>
                                          <p:attrName>style.visibility</p:attrName>
                                        </p:attrNameLst>
                                      </p:cBhvr>
                                      <p:to>
                                        <p:strVal val="visible"/>
                                      </p:to>
                                    </p:set>
                                    <p:animEffect transition="in" filter="fade">
                                      <p:cBhvr>
                                        <p:cTn id="42"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0"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500"/>
                        <p:tgtEl>
                          <p:spTgt spid="2"/>
                        </p:tgtEl>
                      </p:cBhvr>
                    </p:animEffect>
                  </p:childTnLst>
                </p:cTn>
              </p:par>
            </p:tnLst>
          </p:tmpl>
        </p:tmplLst>
      </p:bldP>
      <p:bldP spid="4" grpId="0" build="p">
        <p:tmplLst>
          <p:tmpl lvl="1">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9" grpId="0"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4" grpId="0" build="p">
        <p:tmplLst>
          <p:tmpl lvl="1">
            <p:tnLst>
              <p:par>
                <p:cTn presetID="10"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animBg="1"/>
      <p:bldP spid="16" grpId="0" animBg="1"/>
      <p:bldP spid="21" grpId="0" animBg="1"/>
      <p:bldP spid="22" grpId="0" animBg="1"/>
      <p:bldP spid="23" grpId="0" animBg="1"/>
      <p:bldP spid="24" grpId="0" build="p">
        <p:tmplLst>
          <p:tmpl lvl="1">
            <p:tnLst>
              <p:par>
                <p:cTn presetID="10" presetClass="entr" presetSubtype="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T A LAYOUT, Style Guide 3">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49A242C-F7A1-C4C3-FC2B-EC92311B114D}"/>
              </a:ext>
            </a:extLst>
          </p:cNvPr>
          <p:cNvSpPr/>
          <p:nvPr/>
        </p:nvSpPr>
        <p:spPr>
          <a:xfrm>
            <a:off x="609600" y="692150"/>
            <a:ext cx="9144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7F48EB2-657B-FB44-7E4F-710B0DF25427}"/>
              </a:ext>
            </a:extLst>
          </p:cNvPr>
          <p:cNvSpPr/>
          <p:nvPr/>
        </p:nvSpPr>
        <p:spPr>
          <a:xfrm>
            <a:off x="618744" y="2520950"/>
            <a:ext cx="914400" cy="91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438A0D2B-7427-F7C5-164D-7898A94F7192}"/>
              </a:ext>
            </a:extLst>
          </p:cNvPr>
          <p:cNvSpPr txBox="1">
            <a:spLocks/>
          </p:cNvSpPr>
          <p:nvPr/>
        </p:nvSpPr>
        <p:spPr>
          <a:xfrm>
            <a:off x="1676400" y="685800"/>
            <a:ext cx="6248400" cy="914400"/>
          </a:xfrm>
          <a:prstGeom prst="rect">
            <a:avLst/>
          </a:prstGeom>
        </p:spPr>
        <p:txBody>
          <a:bodyPr anchor="t">
            <a:noAutofit/>
          </a:bodyPr>
          <a:lstStyle>
            <a:lvl1pPr marL="0" indent="0" algn="l" defTabSz="914400" rtl="0" eaLnBrk="1" latinLnBrk="0" hangingPunct="1">
              <a:lnSpc>
                <a:spcPct val="90000"/>
              </a:lnSpc>
              <a:spcBef>
                <a:spcPts val="0"/>
              </a:spcBef>
              <a:buFont typeface="Franklin Gothic Book" panose="020B0503020102020204" pitchFamily="34" charset="0"/>
              <a:buNone/>
              <a:defRPr sz="1800" b="0" i="0" kern="1200" cap="none" baseline="0">
                <a:solidFill>
                  <a:schemeClr val="accent2"/>
                </a:solidFill>
                <a:latin typeface="+mj-lt"/>
                <a:ea typeface="+mn-ea"/>
                <a:cs typeface="+mn-cs"/>
              </a:defRPr>
            </a:lvl1pPr>
            <a:lvl2pPr marL="457200" indent="0" algn="l" defTabSz="914400" rtl="0" eaLnBrk="1" latinLnBrk="0" hangingPunct="1">
              <a:lnSpc>
                <a:spcPct val="90000"/>
              </a:lnSpc>
              <a:spcBef>
                <a:spcPts val="500"/>
              </a:spcBef>
              <a:buClr>
                <a:schemeClr val="accent4"/>
              </a:buClr>
              <a:buFont typeface="Franklin Gothic Book" panose="020B0503020102020204" pitchFamily="34" charset="0"/>
              <a:buNone/>
              <a:defRPr sz="2000" b="1" i="0" kern="1200" cap="none">
                <a:solidFill>
                  <a:schemeClr val="tx1"/>
                </a:solidFill>
                <a:latin typeface="+mn-lt"/>
                <a:ea typeface="+mn-ea"/>
                <a:cs typeface="+mn-cs"/>
              </a:defRPr>
            </a:lvl2pPr>
            <a:lvl3pPr marL="914400" indent="0" algn="l" defTabSz="914400" rtl="0" eaLnBrk="1" latinLnBrk="0" hangingPunct="1">
              <a:lnSpc>
                <a:spcPct val="90000"/>
              </a:lnSpc>
              <a:spcBef>
                <a:spcPts val="500"/>
              </a:spcBef>
              <a:buSzPct val="120000"/>
              <a:buFont typeface="Franklin Gothic Book" panose="020B0503020102020204" pitchFamily="34" charset="0"/>
              <a:buNone/>
              <a:defRPr sz="1800" b="1" i="0" kern="1200" cap="none">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Symbol" panose="05050102010706020507" pitchFamily="18" charset="2"/>
              <a:buNone/>
              <a:defRPr sz="1600" b="1" i="0" kern="1200" cap="none">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Franklin Gothic Book" panose="020B0503020102020204" pitchFamily="34" charset="0"/>
              <a:buNone/>
              <a:defRPr sz="1600" b="1" i="0" kern="1200" cap="none">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Franklin Gothic Book" panose="020B0503020102020204" pitchFamily="34" charset="0"/>
              <a:buNone/>
              <a:defRPr sz="1600" b="1" kern="1200" cap="none">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Franklin Gothic Book" panose="020B0503020102020204" pitchFamily="34" charset="0"/>
              <a:buNone/>
              <a:defRPr sz="1600" b="1" kern="1200" cap="none">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Franklin Gothic Book" panose="020B0503020102020204" pitchFamily="34" charset="0"/>
              <a:buNone/>
              <a:defRPr sz="1600" b="1" kern="1200" cap="none">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Franklin Gothic Book" panose="020B0503020102020204" pitchFamily="34" charset="0"/>
              <a:buNone/>
              <a:defRPr sz="1600" b="1" kern="1200" cap="none">
                <a:solidFill>
                  <a:schemeClr val="tx1"/>
                </a:solidFill>
                <a:latin typeface="+mn-lt"/>
                <a:ea typeface="+mn-ea"/>
                <a:cs typeface="+mn-cs"/>
              </a:defRPr>
            </a:lvl9pPr>
          </a:lstStyle>
          <a:p>
            <a:pPr algn="l">
              <a:lnSpc>
                <a:spcPct val="100000"/>
              </a:lnSpc>
            </a:pPr>
            <a:r>
              <a:rPr lang="en-US" dirty="0">
                <a:solidFill>
                  <a:schemeClr val="tx1"/>
                </a:solidFill>
              </a:rPr>
              <a:t>Primary color </a:t>
            </a:r>
            <a:endParaRPr lang="en-US" sz="1400" dirty="0">
              <a:solidFill>
                <a:schemeClr val="tx1"/>
              </a:solidFill>
              <a:latin typeface="+mn-lt"/>
            </a:endParaRPr>
          </a:p>
          <a:p>
            <a:pPr marL="342900" indent="-342900" algn="l">
              <a:lnSpc>
                <a:spcPct val="100000"/>
              </a:lnSpc>
              <a:buAutoNum type="arabicPeriod"/>
            </a:pPr>
            <a:r>
              <a:rPr lang="en-US" sz="1400" dirty="0">
                <a:solidFill>
                  <a:schemeClr val="tx1"/>
                </a:solidFill>
                <a:latin typeface="+mn-lt"/>
              </a:rPr>
              <a:t>Use blue as color block on dividers or intro slides</a:t>
            </a:r>
          </a:p>
          <a:p>
            <a:pPr marL="342900" indent="-342900" algn="l">
              <a:lnSpc>
                <a:spcPct val="100000"/>
              </a:lnSpc>
              <a:buAutoNum type="arabicPeriod"/>
            </a:pPr>
            <a:r>
              <a:rPr lang="en-US" sz="1400" dirty="0">
                <a:solidFill>
                  <a:schemeClr val="tx1"/>
                </a:solidFill>
                <a:latin typeface="+mn-lt"/>
              </a:rPr>
              <a:t>Subheads are blue </a:t>
            </a:r>
          </a:p>
          <a:p>
            <a:pPr marL="342900" indent="-342900" algn="l">
              <a:lnSpc>
                <a:spcPct val="100000"/>
              </a:lnSpc>
              <a:buAutoNum type="arabicPeriod"/>
            </a:pPr>
            <a:r>
              <a:rPr lang="en-US" sz="1400" dirty="0">
                <a:solidFill>
                  <a:schemeClr val="tx1"/>
                </a:solidFill>
                <a:latin typeface="+mn-lt"/>
              </a:rPr>
              <a:t>Body, labels, and headers are black, footer and citations are grey </a:t>
            </a:r>
          </a:p>
        </p:txBody>
      </p:sp>
      <p:sp>
        <p:nvSpPr>
          <p:cNvPr id="6" name="Text Placeholder 3">
            <a:extLst>
              <a:ext uri="{FF2B5EF4-FFF2-40B4-BE49-F238E27FC236}">
                <a16:creationId xmlns:a16="http://schemas.microsoft.com/office/drawing/2014/main" id="{36A232DB-2AA3-3779-2C5B-D8C0597753DB}"/>
              </a:ext>
            </a:extLst>
          </p:cNvPr>
          <p:cNvSpPr txBox="1">
            <a:spLocks/>
          </p:cNvSpPr>
          <p:nvPr/>
        </p:nvSpPr>
        <p:spPr>
          <a:xfrm>
            <a:off x="1676400" y="2590800"/>
            <a:ext cx="6248400" cy="762000"/>
          </a:xfrm>
          <a:prstGeom prst="rect">
            <a:avLst/>
          </a:prstGeom>
        </p:spPr>
        <p:txBody>
          <a:bodyPr anchor="t">
            <a:noAutofit/>
          </a:bodyPr>
          <a:lstStyle>
            <a:lvl1pPr marL="0" indent="0" algn="l" defTabSz="914400" rtl="0" eaLnBrk="1" latinLnBrk="0" hangingPunct="1">
              <a:lnSpc>
                <a:spcPct val="90000"/>
              </a:lnSpc>
              <a:spcBef>
                <a:spcPts val="0"/>
              </a:spcBef>
              <a:buFont typeface="Franklin Gothic Book" panose="020B0503020102020204" pitchFamily="34" charset="0"/>
              <a:buNone/>
              <a:defRPr sz="1800" b="0" i="0" kern="1200" cap="none" baseline="0">
                <a:solidFill>
                  <a:schemeClr val="accent2"/>
                </a:solidFill>
                <a:latin typeface="+mj-lt"/>
                <a:ea typeface="+mn-ea"/>
                <a:cs typeface="+mn-cs"/>
              </a:defRPr>
            </a:lvl1pPr>
            <a:lvl2pPr marL="457200" indent="0" algn="l" defTabSz="914400" rtl="0" eaLnBrk="1" latinLnBrk="0" hangingPunct="1">
              <a:lnSpc>
                <a:spcPct val="90000"/>
              </a:lnSpc>
              <a:spcBef>
                <a:spcPts val="500"/>
              </a:spcBef>
              <a:buClr>
                <a:schemeClr val="accent4"/>
              </a:buClr>
              <a:buFont typeface="Franklin Gothic Book" panose="020B0503020102020204" pitchFamily="34" charset="0"/>
              <a:buNone/>
              <a:defRPr sz="2000" b="1" i="0" kern="1200" cap="none">
                <a:solidFill>
                  <a:schemeClr val="tx1"/>
                </a:solidFill>
                <a:latin typeface="+mn-lt"/>
                <a:ea typeface="+mn-ea"/>
                <a:cs typeface="+mn-cs"/>
              </a:defRPr>
            </a:lvl2pPr>
            <a:lvl3pPr marL="914400" indent="0" algn="l" defTabSz="914400" rtl="0" eaLnBrk="1" latinLnBrk="0" hangingPunct="1">
              <a:lnSpc>
                <a:spcPct val="90000"/>
              </a:lnSpc>
              <a:spcBef>
                <a:spcPts val="500"/>
              </a:spcBef>
              <a:buSzPct val="120000"/>
              <a:buFont typeface="Franklin Gothic Book" panose="020B0503020102020204" pitchFamily="34" charset="0"/>
              <a:buNone/>
              <a:defRPr sz="1800" b="1" i="0" kern="1200" cap="none">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Symbol" panose="05050102010706020507" pitchFamily="18" charset="2"/>
              <a:buNone/>
              <a:defRPr sz="1600" b="1" i="0" kern="1200" cap="none">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Franklin Gothic Book" panose="020B0503020102020204" pitchFamily="34" charset="0"/>
              <a:buNone/>
              <a:defRPr sz="1600" b="1" i="0" kern="1200" cap="none">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Franklin Gothic Book" panose="020B0503020102020204" pitchFamily="34" charset="0"/>
              <a:buNone/>
              <a:defRPr sz="1600" b="1" kern="1200" cap="none">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Franklin Gothic Book" panose="020B0503020102020204" pitchFamily="34" charset="0"/>
              <a:buNone/>
              <a:defRPr sz="1600" b="1" kern="1200" cap="none">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Franklin Gothic Book" panose="020B0503020102020204" pitchFamily="34" charset="0"/>
              <a:buNone/>
              <a:defRPr sz="1600" b="1" kern="1200" cap="none">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Franklin Gothic Book" panose="020B0503020102020204" pitchFamily="34" charset="0"/>
              <a:buNone/>
              <a:defRPr sz="1600" b="1" kern="1200" cap="none">
                <a:solidFill>
                  <a:schemeClr val="tx1"/>
                </a:solidFill>
                <a:latin typeface="+mn-lt"/>
                <a:ea typeface="+mn-ea"/>
                <a:cs typeface="+mn-cs"/>
              </a:defRPr>
            </a:lvl9pPr>
          </a:lstStyle>
          <a:p>
            <a:pPr algn="l">
              <a:lnSpc>
                <a:spcPct val="100000"/>
              </a:lnSpc>
            </a:pPr>
            <a:r>
              <a:rPr lang="en-US" dirty="0">
                <a:solidFill>
                  <a:schemeClr val="tx1">
                    <a:lumMod val="75000"/>
                  </a:schemeClr>
                </a:solidFill>
              </a:rPr>
              <a:t>Secondary color</a:t>
            </a:r>
            <a:r>
              <a:rPr lang="en-US" dirty="0">
                <a:solidFill>
                  <a:schemeClr val="tx1">
                    <a:lumMod val="75000"/>
                  </a:schemeClr>
                </a:solidFill>
                <a:latin typeface="+mn-lt"/>
              </a:rPr>
              <a:t> </a:t>
            </a:r>
            <a:endParaRPr lang="en-US" sz="1400" dirty="0">
              <a:solidFill>
                <a:schemeClr val="tx1"/>
              </a:solidFill>
              <a:latin typeface="+mn-lt"/>
            </a:endParaRPr>
          </a:p>
          <a:p>
            <a:pPr marL="342900" indent="-342900" algn="l">
              <a:lnSpc>
                <a:spcPct val="100000"/>
              </a:lnSpc>
              <a:buAutoNum type="arabicPeriod"/>
            </a:pPr>
            <a:r>
              <a:rPr lang="en-US" sz="1400" dirty="0">
                <a:solidFill>
                  <a:schemeClr val="tx1"/>
                </a:solidFill>
                <a:latin typeface="+mn-lt"/>
              </a:rPr>
              <a:t>Use aqua for multiples of circle outlines/icons/tables</a:t>
            </a:r>
          </a:p>
          <a:p>
            <a:pPr marL="342900" indent="-342900" algn="l">
              <a:lnSpc>
                <a:spcPct val="100000"/>
              </a:lnSpc>
              <a:buAutoNum type="arabicPeriod"/>
            </a:pPr>
            <a:r>
              <a:rPr lang="en-US" sz="1400" dirty="0">
                <a:solidFill>
                  <a:schemeClr val="tx1"/>
                </a:solidFill>
                <a:latin typeface="+mn-lt"/>
              </a:rPr>
              <a:t>Use aqua as part of full Aha palette including purples</a:t>
            </a:r>
            <a:endParaRPr lang="en-US" sz="1400" dirty="0">
              <a:solidFill>
                <a:schemeClr val="tx1">
                  <a:lumMod val="75000"/>
                </a:schemeClr>
              </a:solidFill>
              <a:latin typeface="+mn-lt"/>
            </a:endParaRPr>
          </a:p>
        </p:txBody>
      </p:sp>
      <p:sp>
        <p:nvSpPr>
          <p:cNvPr id="7" name="Rectangle 6">
            <a:extLst>
              <a:ext uri="{FF2B5EF4-FFF2-40B4-BE49-F238E27FC236}">
                <a16:creationId xmlns:a16="http://schemas.microsoft.com/office/drawing/2014/main" id="{1F2A5BAE-6AAC-9085-5649-37B11A3AE534}"/>
              </a:ext>
            </a:extLst>
          </p:cNvPr>
          <p:cNvSpPr/>
          <p:nvPr/>
        </p:nvSpPr>
        <p:spPr>
          <a:xfrm>
            <a:off x="609600" y="4349750"/>
            <a:ext cx="914400"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D051A15E-F23C-A0ED-E193-35246CA4FC5B}"/>
              </a:ext>
            </a:extLst>
          </p:cNvPr>
          <p:cNvSpPr txBox="1">
            <a:spLocks/>
          </p:cNvSpPr>
          <p:nvPr/>
        </p:nvSpPr>
        <p:spPr>
          <a:xfrm>
            <a:off x="1676400" y="4419600"/>
            <a:ext cx="6248400" cy="762000"/>
          </a:xfrm>
          <a:prstGeom prst="rect">
            <a:avLst/>
          </a:prstGeom>
        </p:spPr>
        <p:txBody>
          <a:bodyPr anchor="t">
            <a:noAutofit/>
          </a:bodyPr>
          <a:lstStyle>
            <a:lvl1pPr marL="0" indent="0" algn="l" defTabSz="914400" rtl="0" eaLnBrk="1" latinLnBrk="0" hangingPunct="1">
              <a:lnSpc>
                <a:spcPct val="90000"/>
              </a:lnSpc>
              <a:spcBef>
                <a:spcPts val="0"/>
              </a:spcBef>
              <a:buFont typeface="Franklin Gothic Book" panose="020B0503020102020204" pitchFamily="34" charset="0"/>
              <a:buNone/>
              <a:defRPr sz="1800" b="0" i="0" kern="1200" cap="none" baseline="0">
                <a:solidFill>
                  <a:schemeClr val="accent2"/>
                </a:solidFill>
                <a:latin typeface="+mj-lt"/>
                <a:ea typeface="+mn-ea"/>
                <a:cs typeface="+mn-cs"/>
              </a:defRPr>
            </a:lvl1pPr>
            <a:lvl2pPr marL="457200" indent="0" algn="l" defTabSz="914400" rtl="0" eaLnBrk="1" latinLnBrk="0" hangingPunct="1">
              <a:lnSpc>
                <a:spcPct val="90000"/>
              </a:lnSpc>
              <a:spcBef>
                <a:spcPts val="500"/>
              </a:spcBef>
              <a:buClr>
                <a:schemeClr val="accent4"/>
              </a:buClr>
              <a:buFont typeface="Franklin Gothic Book" panose="020B0503020102020204" pitchFamily="34" charset="0"/>
              <a:buNone/>
              <a:defRPr sz="2000" b="1" i="0" kern="1200" cap="none">
                <a:solidFill>
                  <a:schemeClr val="tx1"/>
                </a:solidFill>
                <a:latin typeface="+mn-lt"/>
                <a:ea typeface="+mn-ea"/>
                <a:cs typeface="+mn-cs"/>
              </a:defRPr>
            </a:lvl2pPr>
            <a:lvl3pPr marL="914400" indent="0" algn="l" defTabSz="914400" rtl="0" eaLnBrk="1" latinLnBrk="0" hangingPunct="1">
              <a:lnSpc>
                <a:spcPct val="90000"/>
              </a:lnSpc>
              <a:spcBef>
                <a:spcPts val="500"/>
              </a:spcBef>
              <a:buSzPct val="120000"/>
              <a:buFont typeface="Franklin Gothic Book" panose="020B0503020102020204" pitchFamily="34" charset="0"/>
              <a:buNone/>
              <a:defRPr sz="1800" b="1" i="0" kern="1200" cap="none">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Symbol" panose="05050102010706020507" pitchFamily="18" charset="2"/>
              <a:buNone/>
              <a:defRPr sz="1600" b="1" i="0" kern="1200" cap="none">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Franklin Gothic Book" panose="020B0503020102020204" pitchFamily="34" charset="0"/>
              <a:buNone/>
              <a:defRPr sz="1600" b="1" i="0" kern="1200" cap="none">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Franklin Gothic Book" panose="020B0503020102020204" pitchFamily="34" charset="0"/>
              <a:buNone/>
              <a:defRPr sz="1600" b="1" kern="1200" cap="none">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Franklin Gothic Book" panose="020B0503020102020204" pitchFamily="34" charset="0"/>
              <a:buNone/>
              <a:defRPr sz="1600" b="1" kern="1200" cap="none">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Franklin Gothic Book" panose="020B0503020102020204" pitchFamily="34" charset="0"/>
              <a:buNone/>
              <a:defRPr sz="1600" b="1" kern="1200" cap="none">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Franklin Gothic Book" panose="020B0503020102020204" pitchFamily="34" charset="0"/>
              <a:buNone/>
              <a:defRPr sz="1600" b="1" kern="1200" cap="none">
                <a:solidFill>
                  <a:schemeClr val="tx1"/>
                </a:solidFill>
                <a:latin typeface="+mn-lt"/>
                <a:ea typeface="+mn-ea"/>
                <a:cs typeface="+mn-cs"/>
              </a:defRPr>
            </a:lvl9pPr>
          </a:lstStyle>
          <a:p>
            <a:pPr algn="l"/>
            <a:r>
              <a:rPr lang="en-US" dirty="0">
                <a:solidFill>
                  <a:schemeClr val="tx1"/>
                </a:solidFill>
              </a:rPr>
              <a:t>Accent color </a:t>
            </a:r>
            <a:endParaRPr lang="en-US" sz="1400" dirty="0">
              <a:solidFill>
                <a:schemeClr val="tx1">
                  <a:lumMod val="75000"/>
                </a:schemeClr>
              </a:solidFill>
              <a:latin typeface="+mn-lt"/>
            </a:endParaRPr>
          </a:p>
          <a:p>
            <a:pPr marL="342900" indent="-342900" algn="l">
              <a:buAutoNum type="arabicPeriod"/>
            </a:pPr>
            <a:r>
              <a:rPr lang="en-US" sz="1400" dirty="0">
                <a:solidFill>
                  <a:schemeClr val="tx1">
                    <a:lumMod val="75000"/>
                  </a:schemeClr>
                </a:solidFill>
                <a:latin typeface="+mn-lt"/>
              </a:rPr>
              <a:t>Use pink sparingly for ”brand moments” </a:t>
            </a:r>
          </a:p>
          <a:p>
            <a:pPr marL="342900" indent="-342900" algn="l">
              <a:buAutoNum type="arabicPeriod"/>
            </a:pPr>
            <a:r>
              <a:rPr lang="en-US" sz="1400" dirty="0">
                <a:solidFill>
                  <a:schemeClr val="tx1">
                    <a:lumMod val="75000"/>
                  </a:schemeClr>
                </a:solidFill>
                <a:latin typeface="+mn-lt"/>
              </a:rPr>
              <a:t>Brand moments include quote slides, numbers, and highlighted items</a:t>
            </a:r>
            <a:endParaRPr lang="en-US" sz="1400" dirty="0">
              <a:solidFill>
                <a:schemeClr val="tx1"/>
              </a:solidFill>
              <a:latin typeface="+mn-lt"/>
            </a:endParaRPr>
          </a:p>
        </p:txBody>
      </p:sp>
      <p:sp>
        <p:nvSpPr>
          <p:cNvPr id="9" name="Rectangle 8">
            <a:extLst>
              <a:ext uri="{FF2B5EF4-FFF2-40B4-BE49-F238E27FC236}">
                <a16:creationId xmlns:a16="http://schemas.microsoft.com/office/drawing/2014/main" id="{D805095E-FAF8-1FB4-5238-E744B864D5ED}"/>
              </a:ext>
            </a:extLst>
          </p:cNvPr>
          <p:cNvSpPr/>
          <p:nvPr/>
        </p:nvSpPr>
        <p:spPr>
          <a:xfrm>
            <a:off x="9753600" y="2514600"/>
            <a:ext cx="9144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A411985-7B89-3446-EE97-9431A006CC43}"/>
              </a:ext>
            </a:extLst>
          </p:cNvPr>
          <p:cNvSpPr/>
          <p:nvPr/>
        </p:nvSpPr>
        <p:spPr>
          <a:xfrm>
            <a:off x="10668000" y="2514600"/>
            <a:ext cx="914400" cy="914400"/>
          </a:xfrm>
          <a:prstGeom prst="rect">
            <a:avLst/>
          </a:prstGeom>
          <a:solidFill>
            <a:srgbClr val="767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39E304-FF41-685D-5D8C-A1D32E40BBE7}"/>
              </a:ext>
            </a:extLst>
          </p:cNvPr>
          <p:cNvSpPr/>
          <p:nvPr userDrawn="1"/>
        </p:nvSpPr>
        <p:spPr>
          <a:xfrm>
            <a:off x="8839200" y="685800"/>
            <a:ext cx="9144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1782C41-3C40-7055-50FF-3C9F52FE088C}"/>
              </a:ext>
            </a:extLst>
          </p:cNvPr>
          <p:cNvSpPr/>
          <p:nvPr userDrawn="1"/>
        </p:nvSpPr>
        <p:spPr>
          <a:xfrm>
            <a:off x="9753600" y="685800"/>
            <a:ext cx="914400" cy="914400"/>
          </a:xfrm>
          <a:prstGeom prst="rect">
            <a:avLst/>
          </a:prstGeom>
          <a:solidFill>
            <a:srgbClr val="797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BABAB"/>
              </a:solidFill>
            </a:endParaRPr>
          </a:p>
        </p:txBody>
      </p:sp>
      <p:sp>
        <p:nvSpPr>
          <p:cNvPr id="14" name="Rectangle 13">
            <a:extLst>
              <a:ext uri="{FF2B5EF4-FFF2-40B4-BE49-F238E27FC236}">
                <a16:creationId xmlns:a16="http://schemas.microsoft.com/office/drawing/2014/main" id="{A63258DC-6F4E-8B2C-1DB3-3BACF664D816}"/>
              </a:ext>
            </a:extLst>
          </p:cNvPr>
          <p:cNvSpPr/>
          <p:nvPr userDrawn="1"/>
        </p:nvSpPr>
        <p:spPr>
          <a:xfrm>
            <a:off x="10668000" y="685800"/>
            <a:ext cx="914400" cy="914400"/>
          </a:xfrm>
          <a:prstGeom prst="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4">
            <a:extLst>
              <a:ext uri="{FF2B5EF4-FFF2-40B4-BE49-F238E27FC236}">
                <a16:creationId xmlns:a16="http://schemas.microsoft.com/office/drawing/2014/main" id="{A8264B01-59EF-5BB2-7768-34EF67381CB1}"/>
              </a:ext>
            </a:extLst>
          </p:cNvPr>
          <p:cNvSpPr txBox="1">
            <a:spLocks/>
          </p:cNvSpPr>
          <p:nvPr userDrawn="1"/>
        </p:nvSpPr>
        <p:spPr>
          <a:xfrm>
            <a:off x="9753600" y="6096000"/>
            <a:ext cx="1905000" cy="2063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a:solidFill>
                  <a:schemeClr val="bg2">
                    <a:lumMod val="50000"/>
                  </a:schemeClr>
                </a:solidFill>
              </a:rPr>
              <a:t>Color</a:t>
            </a:r>
          </a:p>
        </p:txBody>
      </p:sp>
      <p:sp>
        <p:nvSpPr>
          <p:cNvPr id="17" name="TextBox 16">
            <a:extLst>
              <a:ext uri="{FF2B5EF4-FFF2-40B4-BE49-F238E27FC236}">
                <a16:creationId xmlns:a16="http://schemas.microsoft.com/office/drawing/2014/main" id="{66EE9AFB-60E9-F143-1004-DD4FFF11C8A0}"/>
              </a:ext>
            </a:extLst>
          </p:cNvPr>
          <p:cNvSpPr txBox="1"/>
          <p:nvPr userDrawn="1"/>
        </p:nvSpPr>
        <p:spPr bwMode="gray">
          <a:xfrm>
            <a:off x="609600" y="1344940"/>
            <a:ext cx="838200" cy="261610"/>
          </a:xfrm>
          <a:prstGeom prst="rect">
            <a:avLst/>
          </a:prstGeom>
          <a:noFill/>
        </p:spPr>
        <p:txBody>
          <a:bodyPr wrap="square">
            <a:spAutoFit/>
          </a:bodyPr>
          <a:lstStyle/>
          <a:p>
            <a:r>
              <a:rPr lang="en-US" sz="1100">
                <a:solidFill>
                  <a:schemeClr val="bg1"/>
                </a:solidFill>
                <a:effectLst/>
                <a:latin typeface="Helvetica" pitchFamily="2" charset="0"/>
              </a:rPr>
              <a:t>2C3790</a:t>
            </a:r>
          </a:p>
        </p:txBody>
      </p:sp>
      <p:sp>
        <p:nvSpPr>
          <p:cNvPr id="18" name="TextBox 17">
            <a:extLst>
              <a:ext uri="{FF2B5EF4-FFF2-40B4-BE49-F238E27FC236}">
                <a16:creationId xmlns:a16="http://schemas.microsoft.com/office/drawing/2014/main" id="{35306395-0BA8-5AF5-95DF-3AAE22AF16FA}"/>
              </a:ext>
            </a:extLst>
          </p:cNvPr>
          <p:cNvSpPr txBox="1"/>
          <p:nvPr userDrawn="1"/>
        </p:nvSpPr>
        <p:spPr bwMode="gray">
          <a:xfrm>
            <a:off x="609600" y="3173740"/>
            <a:ext cx="838200" cy="261610"/>
          </a:xfrm>
          <a:prstGeom prst="rect">
            <a:avLst/>
          </a:prstGeom>
          <a:noFill/>
        </p:spPr>
        <p:txBody>
          <a:bodyPr wrap="square">
            <a:spAutoFit/>
          </a:bodyPr>
          <a:lstStyle/>
          <a:p>
            <a:r>
              <a:rPr lang="en-US" sz="1100" dirty="0">
                <a:solidFill>
                  <a:schemeClr val="bg1"/>
                </a:solidFill>
                <a:effectLst/>
                <a:latin typeface="Helvetica" pitchFamily="2" charset="0"/>
              </a:rPr>
              <a:t>62CBC9</a:t>
            </a:r>
          </a:p>
        </p:txBody>
      </p:sp>
      <p:sp>
        <p:nvSpPr>
          <p:cNvPr id="21" name="TextBox 20">
            <a:extLst>
              <a:ext uri="{FF2B5EF4-FFF2-40B4-BE49-F238E27FC236}">
                <a16:creationId xmlns:a16="http://schemas.microsoft.com/office/drawing/2014/main" id="{B13C9AA4-CE27-209C-C6E6-02B65CFB9964}"/>
              </a:ext>
            </a:extLst>
          </p:cNvPr>
          <p:cNvSpPr txBox="1"/>
          <p:nvPr userDrawn="1"/>
        </p:nvSpPr>
        <p:spPr bwMode="gray">
          <a:xfrm>
            <a:off x="609600" y="5002540"/>
            <a:ext cx="838200" cy="261610"/>
          </a:xfrm>
          <a:prstGeom prst="rect">
            <a:avLst/>
          </a:prstGeom>
          <a:noFill/>
        </p:spPr>
        <p:txBody>
          <a:bodyPr wrap="square">
            <a:spAutoFit/>
          </a:bodyPr>
          <a:lstStyle/>
          <a:p>
            <a:r>
              <a:rPr lang="en-US" sz="1100" dirty="0">
                <a:solidFill>
                  <a:schemeClr val="bg1"/>
                </a:solidFill>
                <a:effectLst/>
                <a:latin typeface="Helvetica" pitchFamily="2" charset="0"/>
              </a:rPr>
              <a:t>E94085</a:t>
            </a:r>
          </a:p>
        </p:txBody>
      </p:sp>
      <p:sp>
        <p:nvSpPr>
          <p:cNvPr id="22" name="TextBox 21">
            <a:extLst>
              <a:ext uri="{FF2B5EF4-FFF2-40B4-BE49-F238E27FC236}">
                <a16:creationId xmlns:a16="http://schemas.microsoft.com/office/drawing/2014/main" id="{D91C8EB5-98F5-EA0B-09CF-F0BF3C5A9C81}"/>
              </a:ext>
            </a:extLst>
          </p:cNvPr>
          <p:cNvSpPr txBox="1"/>
          <p:nvPr userDrawn="1"/>
        </p:nvSpPr>
        <p:spPr bwMode="gray">
          <a:xfrm>
            <a:off x="9753600" y="1344940"/>
            <a:ext cx="838200" cy="261610"/>
          </a:xfrm>
          <a:prstGeom prst="rect">
            <a:avLst/>
          </a:prstGeom>
          <a:noFill/>
        </p:spPr>
        <p:txBody>
          <a:bodyPr wrap="square">
            <a:spAutoFit/>
          </a:bodyPr>
          <a:lstStyle/>
          <a:p>
            <a:r>
              <a:rPr lang="en-US" sz="1100">
                <a:solidFill>
                  <a:schemeClr val="bg1"/>
                </a:solidFill>
                <a:effectLst/>
                <a:latin typeface="Helvetica" pitchFamily="2" charset="0"/>
              </a:rPr>
              <a:t>797979</a:t>
            </a:r>
          </a:p>
        </p:txBody>
      </p:sp>
      <p:sp>
        <p:nvSpPr>
          <p:cNvPr id="23" name="TextBox 22">
            <a:extLst>
              <a:ext uri="{FF2B5EF4-FFF2-40B4-BE49-F238E27FC236}">
                <a16:creationId xmlns:a16="http://schemas.microsoft.com/office/drawing/2014/main" id="{49846D91-E06A-95F0-2B06-807F3C2F6BB4}"/>
              </a:ext>
            </a:extLst>
          </p:cNvPr>
          <p:cNvSpPr txBox="1"/>
          <p:nvPr userDrawn="1"/>
        </p:nvSpPr>
        <p:spPr bwMode="gray">
          <a:xfrm>
            <a:off x="10668000" y="1326467"/>
            <a:ext cx="838200" cy="261610"/>
          </a:xfrm>
          <a:prstGeom prst="rect">
            <a:avLst/>
          </a:prstGeom>
          <a:noFill/>
        </p:spPr>
        <p:txBody>
          <a:bodyPr wrap="square">
            <a:spAutoFit/>
          </a:bodyPr>
          <a:lstStyle/>
          <a:p>
            <a:r>
              <a:rPr lang="en-US" sz="1100">
                <a:solidFill>
                  <a:schemeClr val="bg1"/>
                </a:solidFill>
                <a:effectLst/>
                <a:latin typeface="Helvetica" pitchFamily="2" charset="0"/>
              </a:rPr>
              <a:t>DADADA</a:t>
            </a:r>
          </a:p>
        </p:txBody>
      </p:sp>
      <p:sp>
        <p:nvSpPr>
          <p:cNvPr id="25" name="TextBox 24">
            <a:extLst>
              <a:ext uri="{FF2B5EF4-FFF2-40B4-BE49-F238E27FC236}">
                <a16:creationId xmlns:a16="http://schemas.microsoft.com/office/drawing/2014/main" id="{C10AEB8F-BC00-C01C-EC36-E1F4229CDE47}"/>
              </a:ext>
            </a:extLst>
          </p:cNvPr>
          <p:cNvSpPr txBox="1"/>
          <p:nvPr userDrawn="1"/>
        </p:nvSpPr>
        <p:spPr bwMode="gray">
          <a:xfrm>
            <a:off x="8839200" y="1344940"/>
            <a:ext cx="838200" cy="261610"/>
          </a:xfrm>
          <a:prstGeom prst="rect">
            <a:avLst/>
          </a:prstGeom>
          <a:noFill/>
        </p:spPr>
        <p:txBody>
          <a:bodyPr wrap="square">
            <a:spAutoFit/>
          </a:bodyPr>
          <a:lstStyle/>
          <a:p>
            <a:r>
              <a:rPr lang="en-US" sz="1100" dirty="0">
                <a:solidFill>
                  <a:schemeClr val="bg1"/>
                </a:solidFill>
                <a:effectLst/>
                <a:latin typeface="Helvetica" pitchFamily="2" charset="0"/>
              </a:rPr>
              <a:t>363636</a:t>
            </a:r>
          </a:p>
        </p:txBody>
      </p:sp>
      <p:sp>
        <p:nvSpPr>
          <p:cNvPr id="28" name="TextBox 27">
            <a:extLst>
              <a:ext uri="{FF2B5EF4-FFF2-40B4-BE49-F238E27FC236}">
                <a16:creationId xmlns:a16="http://schemas.microsoft.com/office/drawing/2014/main" id="{C6261009-F9D9-24D2-7746-56C1D7AD7485}"/>
              </a:ext>
            </a:extLst>
          </p:cNvPr>
          <p:cNvSpPr txBox="1"/>
          <p:nvPr userDrawn="1"/>
        </p:nvSpPr>
        <p:spPr bwMode="gray">
          <a:xfrm>
            <a:off x="9753600" y="3167390"/>
            <a:ext cx="838200" cy="261610"/>
          </a:xfrm>
          <a:prstGeom prst="rect">
            <a:avLst/>
          </a:prstGeom>
          <a:noFill/>
        </p:spPr>
        <p:txBody>
          <a:bodyPr wrap="square">
            <a:spAutoFit/>
          </a:bodyPr>
          <a:lstStyle/>
          <a:p>
            <a:r>
              <a:rPr lang="en-US" sz="1100">
                <a:solidFill>
                  <a:schemeClr val="bg1"/>
                </a:solidFill>
                <a:effectLst/>
                <a:latin typeface="Helvetica" pitchFamily="2" charset="0"/>
              </a:rPr>
              <a:t>973484</a:t>
            </a:r>
          </a:p>
        </p:txBody>
      </p:sp>
      <p:sp>
        <p:nvSpPr>
          <p:cNvPr id="31" name="TextBox 30">
            <a:extLst>
              <a:ext uri="{FF2B5EF4-FFF2-40B4-BE49-F238E27FC236}">
                <a16:creationId xmlns:a16="http://schemas.microsoft.com/office/drawing/2014/main" id="{BF67C5F6-D95C-58B8-A443-0D66C428FC82}"/>
              </a:ext>
            </a:extLst>
          </p:cNvPr>
          <p:cNvSpPr txBox="1"/>
          <p:nvPr userDrawn="1"/>
        </p:nvSpPr>
        <p:spPr bwMode="gray">
          <a:xfrm>
            <a:off x="10668000" y="3167390"/>
            <a:ext cx="838200" cy="261610"/>
          </a:xfrm>
          <a:prstGeom prst="rect">
            <a:avLst/>
          </a:prstGeom>
          <a:noFill/>
        </p:spPr>
        <p:txBody>
          <a:bodyPr wrap="square">
            <a:spAutoFit/>
          </a:bodyPr>
          <a:lstStyle/>
          <a:p>
            <a:r>
              <a:rPr lang="en-US" sz="1100">
                <a:solidFill>
                  <a:schemeClr val="bg1"/>
                </a:solidFill>
                <a:effectLst/>
                <a:latin typeface="Helvetica" pitchFamily="2" charset="0"/>
              </a:rPr>
              <a:t>7673B1</a:t>
            </a:r>
          </a:p>
        </p:txBody>
      </p:sp>
    </p:spTree>
    <p:extLst>
      <p:ext uri="{BB962C8B-B14F-4D97-AF65-F5344CB8AC3E}">
        <p14:creationId xmlns:p14="http://schemas.microsoft.com/office/powerpoint/2010/main" val="4062469617"/>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alf-Slide 2-Number Pink">
    <p:spTree>
      <p:nvGrpSpPr>
        <p:cNvPr id="1" name=""/>
        <p:cNvGrpSpPr/>
        <p:nvPr/>
      </p:nvGrpSpPr>
      <p:grpSpPr>
        <a:xfrm>
          <a:off x="0" y="0"/>
          <a:ext cx="0" cy="0"/>
          <a:chOff x="0" y="0"/>
          <a:chExt cx="0" cy="0"/>
        </a:xfrm>
      </p:grpSpPr>
      <p:sp>
        <p:nvSpPr>
          <p:cNvPr id="7" name="Bar">
            <a:extLst>
              <a:ext uri="{FF2B5EF4-FFF2-40B4-BE49-F238E27FC236}">
                <a16:creationId xmlns:a16="http://schemas.microsoft.com/office/drawing/2014/main" id="{BE1AF05A-5C18-A09B-D494-F3353C7A2532}"/>
              </a:ext>
            </a:extLst>
          </p:cNvPr>
          <p:cNvSpPr/>
          <p:nvPr userDrawn="1"/>
        </p:nvSpPr>
        <p:spPr>
          <a:xfrm>
            <a:off x="4191000" y="304800"/>
            <a:ext cx="82050" cy="6210300"/>
          </a:xfrm>
          <a:prstGeom prst="roundRect">
            <a:avLst>
              <a:gd name="adj" fmla="val 50000"/>
            </a:avLst>
          </a:prstGeom>
          <a:gradFill flip="none" rotWithShape="1">
            <a:gsLst>
              <a:gs pos="24000">
                <a:schemeClr val="accent4"/>
              </a:gs>
              <a:gs pos="51000">
                <a:schemeClr val="accent2"/>
              </a:gs>
              <a:gs pos="78000">
                <a:schemeClr val="accent1"/>
              </a:gs>
              <a:gs pos="0">
                <a:srgbClr val="B9E0DE"/>
              </a:gs>
              <a:gs pos="100000">
                <a:schemeClr val="accent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Franklin Gothic Demi" panose="020B0603020102020204" pitchFamily="34" charset="0"/>
            </a:endParaRPr>
          </a:p>
        </p:txBody>
      </p:sp>
      <p:sp>
        <p:nvSpPr>
          <p:cNvPr id="3" name="Footer Placeholder 4">
            <a:extLst>
              <a:ext uri="{FF2B5EF4-FFF2-40B4-BE49-F238E27FC236}">
                <a16:creationId xmlns:a16="http://schemas.microsoft.com/office/drawing/2014/main" id="{12E707C7-8FEA-7D92-0A44-F80E3928A660}"/>
              </a:ext>
            </a:extLst>
          </p:cNvPr>
          <p:cNvSpPr>
            <a:spLocks noGrp="1"/>
          </p:cNvSpPr>
          <p:nvPr>
            <p:ph type="ftr" sz="quarter" idx="3"/>
          </p:nvPr>
        </p:nvSpPr>
        <p:spPr>
          <a:xfrm>
            <a:off x="533400" y="6102280"/>
            <a:ext cx="3771900" cy="260420"/>
          </a:xfrm>
          <a:prstGeom prst="rect">
            <a:avLst/>
          </a:prstGeom>
        </p:spPr>
        <p:txBody>
          <a:bodyPr/>
          <a:lstStyle>
            <a:lvl1pPr>
              <a:defRPr sz="1100">
                <a:solidFill>
                  <a:schemeClr val="bg2">
                    <a:lumMod val="50000"/>
                  </a:schemeClr>
                </a:solidFill>
              </a:defRPr>
            </a:lvl1pPr>
          </a:lstStyle>
          <a:p>
            <a:r>
              <a:rPr lang="en-US" dirty="0"/>
              <a:t>© 2023 Aha Media </a:t>
            </a:r>
          </a:p>
        </p:txBody>
      </p:sp>
      <p:sp>
        <p:nvSpPr>
          <p:cNvPr id="5" name="Slide Number Placeholder 5">
            <a:extLst>
              <a:ext uri="{FF2B5EF4-FFF2-40B4-BE49-F238E27FC236}">
                <a16:creationId xmlns:a16="http://schemas.microsoft.com/office/drawing/2014/main" id="{3CB5622D-4BFB-E893-407B-BD663A2F395B}"/>
              </a:ext>
            </a:extLst>
          </p:cNvPr>
          <p:cNvSpPr>
            <a:spLocks noGrp="1"/>
          </p:cNvSpPr>
          <p:nvPr>
            <p:ph type="sldNum" sz="quarter" idx="4"/>
          </p:nvPr>
        </p:nvSpPr>
        <p:spPr>
          <a:xfrm>
            <a:off x="9753600" y="6096000"/>
            <a:ext cx="1905000" cy="206378"/>
          </a:xfrm>
          <a:prstGeom prst="rect">
            <a:avLst/>
          </a:prstGeom>
        </p:spPr>
        <p:txBody>
          <a:bodyPr/>
          <a:lstStyle>
            <a:lvl1pPr algn="r">
              <a:defRPr sz="1100">
                <a:solidFill>
                  <a:schemeClr val="bg2">
                    <a:lumMod val="50000"/>
                  </a:schemeClr>
                </a:solidFill>
              </a:defRPr>
            </a:lvl1pPr>
          </a:lstStyle>
          <a:p>
            <a:fld id="{6CBEF964-5324-4AB0-BDF8-A5994398FE54}" type="slidenum">
              <a:rPr lang="en-US" smtClean="0"/>
              <a:pPr/>
              <a:t>‹#›</a:t>
            </a:fld>
            <a:endParaRPr lang="en-US" dirty="0"/>
          </a:p>
        </p:txBody>
      </p:sp>
      <p:sp>
        <p:nvSpPr>
          <p:cNvPr id="14" name="Oval 13">
            <a:extLst>
              <a:ext uri="{FF2B5EF4-FFF2-40B4-BE49-F238E27FC236}">
                <a16:creationId xmlns:a16="http://schemas.microsoft.com/office/drawing/2014/main" id="{EEA8A928-CA66-B2D3-3D43-313A4CF739CC}"/>
              </a:ext>
            </a:extLst>
          </p:cNvPr>
          <p:cNvSpPr/>
          <p:nvPr userDrawn="1"/>
        </p:nvSpPr>
        <p:spPr bwMode="gray">
          <a:xfrm>
            <a:off x="6096615" y="2678316"/>
            <a:ext cx="493864" cy="493864"/>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ranklin Gothic Demi" panose="020B0603020102020204" pitchFamily="34" charset="0"/>
              </a:rPr>
              <a:t>1</a:t>
            </a:r>
          </a:p>
        </p:txBody>
      </p:sp>
      <p:sp>
        <p:nvSpPr>
          <p:cNvPr id="16" name="Oval 15">
            <a:extLst>
              <a:ext uri="{FF2B5EF4-FFF2-40B4-BE49-F238E27FC236}">
                <a16:creationId xmlns:a16="http://schemas.microsoft.com/office/drawing/2014/main" id="{CC64FD21-590B-9DA3-E7E0-3739973F2280}"/>
              </a:ext>
            </a:extLst>
          </p:cNvPr>
          <p:cNvSpPr/>
          <p:nvPr userDrawn="1"/>
        </p:nvSpPr>
        <p:spPr bwMode="gray">
          <a:xfrm>
            <a:off x="6096615" y="3681038"/>
            <a:ext cx="493864" cy="493864"/>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ranklin Gothic Demi" panose="020B0603020102020204" pitchFamily="34" charset="0"/>
              </a:rPr>
              <a:t>2</a:t>
            </a:r>
          </a:p>
        </p:txBody>
      </p:sp>
      <p:sp>
        <p:nvSpPr>
          <p:cNvPr id="6" name="Title 1">
            <a:extLst>
              <a:ext uri="{FF2B5EF4-FFF2-40B4-BE49-F238E27FC236}">
                <a16:creationId xmlns:a16="http://schemas.microsoft.com/office/drawing/2014/main" id="{5B5C5024-F0E6-E8C5-917D-1B5F17ABE56C}"/>
              </a:ext>
            </a:extLst>
          </p:cNvPr>
          <p:cNvSpPr>
            <a:spLocks noGrp="1"/>
          </p:cNvSpPr>
          <p:nvPr>
            <p:ph type="title" hasCustomPrompt="1"/>
          </p:nvPr>
        </p:nvSpPr>
        <p:spPr>
          <a:xfrm>
            <a:off x="533400" y="2514600"/>
            <a:ext cx="2743200" cy="1257300"/>
          </a:xfrm>
          <a:prstGeom prst="rect">
            <a:avLst/>
          </a:prstGeom>
        </p:spPr>
        <p:txBody>
          <a:bodyPr anchor="b"/>
          <a:lstStyle>
            <a:lvl1pPr algn="l">
              <a:defRPr sz="3000" kern="0" spc="0" baseline="0"/>
            </a:lvl1pPr>
          </a:lstStyle>
          <a:p>
            <a:r>
              <a:rPr lang="en-US" dirty="0"/>
              <a:t>Type Insightful Header in Title Case</a:t>
            </a:r>
          </a:p>
        </p:txBody>
      </p:sp>
      <p:sp>
        <p:nvSpPr>
          <p:cNvPr id="8" name="Text Placeholder 3">
            <a:extLst>
              <a:ext uri="{FF2B5EF4-FFF2-40B4-BE49-F238E27FC236}">
                <a16:creationId xmlns:a16="http://schemas.microsoft.com/office/drawing/2014/main" id="{B8FF8EAD-6E90-DBD5-8B7B-DB98FAFDBB14}"/>
              </a:ext>
            </a:extLst>
          </p:cNvPr>
          <p:cNvSpPr>
            <a:spLocks noGrp="1"/>
          </p:cNvSpPr>
          <p:nvPr>
            <p:ph type="body" sz="half" idx="2" hasCustomPrompt="1"/>
          </p:nvPr>
        </p:nvSpPr>
        <p:spPr>
          <a:xfrm>
            <a:off x="533401" y="3855749"/>
            <a:ext cx="2743200" cy="563851"/>
          </a:xfrm>
          <a:prstGeom prst="rect">
            <a:avLst/>
          </a:prstGeom>
        </p:spPr>
        <p:txBody>
          <a:bodyPr>
            <a:noAutofit/>
          </a:bodyPr>
          <a:lstStyle>
            <a:lvl1pPr marL="0" indent="0" algn="l">
              <a:buNone/>
              <a:defRPr sz="1800" b="0" kern="0" baseline="0">
                <a:solidFill>
                  <a:schemeClr val="accent2"/>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Type subhead, if needed, in sentence case</a:t>
            </a:r>
          </a:p>
        </p:txBody>
      </p:sp>
      <p:sp>
        <p:nvSpPr>
          <p:cNvPr id="2" name="Text Placeholder 10">
            <a:extLst>
              <a:ext uri="{FF2B5EF4-FFF2-40B4-BE49-F238E27FC236}">
                <a16:creationId xmlns:a16="http://schemas.microsoft.com/office/drawing/2014/main" id="{AC52AB01-95A4-EB6C-7FAD-7B23ADB2F24B}"/>
              </a:ext>
            </a:extLst>
          </p:cNvPr>
          <p:cNvSpPr>
            <a:spLocks noGrp="1"/>
          </p:cNvSpPr>
          <p:nvPr>
            <p:ph type="body" sz="quarter" idx="10" hasCustomPrompt="1"/>
          </p:nvPr>
        </p:nvSpPr>
        <p:spPr>
          <a:xfrm>
            <a:off x="6905868" y="2638780"/>
            <a:ext cx="3746298" cy="609600"/>
          </a:xfrm>
          <a:prstGeom prst="rect">
            <a:avLst/>
          </a:prstGeom>
        </p:spPr>
        <p:txBody>
          <a:bodyPr/>
          <a:lstStyle>
            <a:lvl1pPr>
              <a:defRPr sz="1800" kern="0" baseline="0">
                <a:solidFill>
                  <a:schemeClr val="tx1"/>
                </a:solidFill>
                <a:latin typeface="+mn-lt"/>
              </a:defRPr>
            </a:lvl1pPr>
            <a:lvl2pPr>
              <a:defRPr sz="1800"/>
            </a:lvl2pPr>
            <a:lvl3pPr>
              <a:defRPr sz="1800"/>
            </a:lvl3pPr>
            <a:lvl4pPr>
              <a:defRPr sz="1800"/>
            </a:lvl4pPr>
            <a:lvl5pPr>
              <a:defRPr sz="1800"/>
            </a:lvl5pPr>
          </a:lstStyle>
          <a:p>
            <a:pPr lvl="0"/>
            <a:r>
              <a:rPr lang="en-US" dirty="0"/>
              <a:t>Add in sentence case, it can be two lines but not longer.</a:t>
            </a:r>
          </a:p>
        </p:txBody>
      </p:sp>
      <p:sp>
        <p:nvSpPr>
          <p:cNvPr id="4" name="Text Placeholder 10">
            <a:extLst>
              <a:ext uri="{FF2B5EF4-FFF2-40B4-BE49-F238E27FC236}">
                <a16:creationId xmlns:a16="http://schemas.microsoft.com/office/drawing/2014/main" id="{CF084D5B-4576-DF48-4D8F-91B9D23A77D4}"/>
              </a:ext>
            </a:extLst>
          </p:cNvPr>
          <p:cNvSpPr>
            <a:spLocks noGrp="1"/>
          </p:cNvSpPr>
          <p:nvPr>
            <p:ph type="body" sz="quarter" idx="11" hasCustomPrompt="1"/>
          </p:nvPr>
        </p:nvSpPr>
        <p:spPr>
          <a:xfrm>
            <a:off x="6905868" y="3620911"/>
            <a:ext cx="3746298" cy="609600"/>
          </a:xfrm>
          <a:prstGeom prst="rect">
            <a:avLst/>
          </a:prstGeom>
        </p:spPr>
        <p:txBody>
          <a:bodyPr/>
          <a:lstStyle>
            <a:lvl1pPr>
              <a:defRPr sz="1800" kern="0" baseline="0">
                <a:solidFill>
                  <a:schemeClr val="tx1"/>
                </a:solidFill>
                <a:latin typeface="+mn-lt"/>
              </a:defRPr>
            </a:lvl1pPr>
            <a:lvl2pPr>
              <a:defRPr sz="1800"/>
            </a:lvl2pPr>
            <a:lvl3pPr>
              <a:defRPr sz="1800"/>
            </a:lvl3pPr>
            <a:lvl4pPr>
              <a:defRPr sz="1800"/>
            </a:lvl4pPr>
            <a:lvl5pPr>
              <a:defRPr sz="1800"/>
            </a:lvl5pPr>
          </a:lstStyle>
          <a:p>
            <a:pPr lvl="0"/>
            <a:r>
              <a:rPr lang="en-US" dirty="0"/>
              <a:t>Add in sentence case, it can be two lines but not longer. </a:t>
            </a:r>
          </a:p>
        </p:txBody>
      </p:sp>
    </p:spTree>
    <p:extLst>
      <p:ext uri="{BB962C8B-B14F-4D97-AF65-F5344CB8AC3E}">
        <p14:creationId xmlns:p14="http://schemas.microsoft.com/office/powerpoint/2010/main" val="174713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2" grpId="0" build="p">
        <p:tmplLst>
          <p:tmpl lvl="1">
            <p:tnLst>
              <p:par>
                <p:cTn presetID="10"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500"/>
                        <p:tgtEl>
                          <p:spTgt spid="2"/>
                        </p:tgtEl>
                      </p:cBhvr>
                    </p:animEffect>
                  </p:childTnLst>
                </p:cTn>
              </p:par>
            </p:tnLst>
          </p:tmpl>
        </p:tmplLst>
      </p:bldP>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alf-Slide 3-Number Pink">
    <p:spTree>
      <p:nvGrpSpPr>
        <p:cNvPr id="1" name=""/>
        <p:cNvGrpSpPr/>
        <p:nvPr/>
      </p:nvGrpSpPr>
      <p:grpSpPr>
        <a:xfrm>
          <a:off x="0" y="0"/>
          <a:ext cx="0" cy="0"/>
          <a:chOff x="0" y="0"/>
          <a:chExt cx="0" cy="0"/>
        </a:xfrm>
      </p:grpSpPr>
      <p:sp>
        <p:nvSpPr>
          <p:cNvPr id="7" name="Bar">
            <a:extLst>
              <a:ext uri="{FF2B5EF4-FFF2-40B4-BE49-F238E27FC236}">
                <a16:creationId xmlns:a16="http://schemas.microsoft.com/office/drawing/2014/main" id="{BE1AF05A-5C18-A09B-D494-F3353C7A2532}"/>
              </a:ext>
            </a:extLst>
          </p:cNvPr>
          <p:cNvSpPr/>
          <p:nvPr userDrawn="1"/>
        </p:nvSpPr>
        <p:spPr>
          <a:xfrm>
            <a:off x="4191000" y="304800"/>
            <a:ext cx="82050" cy="6210300"/>
          </a:xfrm>
          <a:prstGeom prst="roundRect">
            <a:avLst>
              <a:gd name="adj" fmla="val 50000"/>
            </a:avLst>
          </a:prstGeom>
          <a:gradFill flip="none" rotWithShape="1">
            <a:gsLst>
              <a:gs pos="24000">
                <a:schemeClr val="accent4"/>
              </a:gs>
              <a:gs pos="51000">
                <a:schemeClr val="accent2"/>
              </a:gs>
              <a:gs pos="78000">
                <a:schemeClr val="accent1"/>
              </a:gs>
              <a:gs pos="0">
                <a:srgbClr val="B9E0DE"/>
              </a:gs>
              <a:gs pos="100000">
                <a:schemeClr val="accent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Franklin Gothic Demi" panose="020B0603020102020204" pitchFamily="34" charset="0"/>
            </a:endParaRPr>
          </a:p>
        </p:txBody>
      </p:sp>
      <p:sp>
        <p:nvSpPr>
          <p:cNvPr id="3" name="Footer Placeholder 4">
            <a:extLst>
              <a:ext uri="{FF2B5EF4-FFF2-40B4-BE49-F238E27FC236}">
                <a16:creationId xmlns:a16="http://schemas.microsoft.com/office/drawing/2014/main" id="{12E707C7-8FEA-7D92-0A44-F80E3928A660}"/>
              </a:ext>
            </a:extLst>
          </p:cNvPr>
          <p:cNvSpPr>
            <a:spLocks noGrp="1"/>
          </p:cNvSpPr>
          <p:nvPr>
            <p:ph type="ftr" sz="quarter" idx="3"/>
          </p:nvPr>
        </p:nvSpPr>
        <p:spPr>
          <a:xfrm>
            <a:off x="533400" y="6102280"/>
            <a:ext cx="3771900" cy="260420"/>
          </a:xfrm>
          <a:prstGeom prst="rect">
            <a:avLst/>
          </a:prstGeom>
        </p:spPr>
        <p:txBody>
          <a:bodyPr/>
          <a:lstStyle>
            <a:lvl1pPr>
              <a:defRPr sz="1100">
                <a:solidFill>
                  <a:schemeClr val="bg2">
                    <a:lumMod val="50000"/>
                  </a:schemeClr>
                </a:solidFill>
              </a:defRPr>
            </a:lvl1pPr>
          </a:lstStyle>
          <a:p>
            <a:r>
              <a:rPr lang="en-US" dirty="0"/>
              <a:t>© 2023 Aha Media </a:t>
            </a:r>
          </a:p>
        </p:txBody>
      </p:sp>
      <p:sp>
        <p:nvSpPr>
          <p:cNvPr id="5" name="Slide Number Placeholder 5">
            <a:extLst>
              <a:ext uri="{FF2B5EF4-FFF2-40B4-BE49-F238E27FC236}">
                <a16:creationId xmlns:a16="http://schemas.microsoft.com/office/drawing/2014/main" id="{3CB5622D-4BFB-E893-407B-BD663A2F395B}"/>
              </a:ext>
            </a:extLst>
          </p:cNvPr>
          <p:cNvSpPr>
            <a:spLocks noGrp="1"/>
          </p:cNvSpPr>
          <p:nvPr>
            <p:ph type="sldNum" sz="quarter" idx="4"/>
          </p:nvPr>
        </p:nvSpPr>
        <p:spPr>
          <a:xfrm>
            <a:off x="9753600" y="6096000"/>
            <a:ext cx="1905000" cy="206378"/>
          </a:xfrm>
          <a:prstGeom prst="rect">
            <a:avLst/>
          </a:prstGeom>
        </p:spPr>
        <p:txBody>
          <a:bodyPr/>
          <a:lstStyle>
            <a:lvl1pPr algn="r">
              <a:defRPr sz="1100">
                <a:solidFill>
                  <a:schemeClr val="bg2">
                    <a:lumMod val="50000"/>
                  </a:schemeClr>
                </a:solidFill>
              </a:defRPr>
            </a:lvl1pPr>
          </a:lstStyle>
          <a:p>
            <a:fld id="{6CBEF964-5324-4AB0-BDF8-A5994398FE54}" type="slidenum">
              <a:rPr lang="en-US" smtClean="0"/>
              <a:pPr/>
              <a:t>‹#›</a:t>
            </a:fld>
            <a:endParaRPr lang="en-US" dirty="0"/>
          </a:p>
        </p:txBody>
      </p:sp>
      <p:sp>
        <p:nvSpPr>
          <p:cNvPr id="14" name="Oval 13">
            <a:extLst>
              <a:ext uri="{FF2B5EF4-FFF2-40B4-BE49-F238E27FC236}">
                <a16:creationId xmlns:a16="http://schemas.microsoft.com/office/drawing/2014/main" id="{EEA8A928-CA66-B2D3-3D43-313A4CF739CC}"/>
              </a:ext>
            </a:extLst>
          </p:cNvPr>
          <p:cNvSpPr/>
          <p:nvPr userDrawn="1"/>
        </p:nvSpPr>
        <p:spPr bwMode="gray">
          <a:xfrm>
            <a:off x="6108486" y="1944536"/>
            <a:ext cx="493864" cy="493864"/>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ranklin Gothic Demi" panose="020B0603020102020204" pitchFamily="34" charset="0"/>
              </a:rPr>
              <a:t>1</a:t>
            </a:r>
          </a:p>
        </p:txBody>
      </p:sp>
      <p:sp>
        <p:nvSpPr>
          <p:cNvPr id="15" name="Oval 14">
            <a:extLst>
              <a:ext uri="{FF2B5EF4-FFF2-40B4-BE49-F238E27FC236}">
                <a16:creationId xmlns:a16="http://schemas.microsoft.com/office/drawing/2014/main" id="{8568D52F-AB04-3C50-D2AB-AEA0DFEC183D}"/>
              </a:ext>
            </a:extLst>
          </p:cNvPr>
          <p:cNvSpPr/>
          <p:nvPr userDrawn="1"/>
        </p:nvSpPr>
        <p:spPr bwMode="gray">
          <a:xfrm>
            <a:off x="6108486" y="4419600"/>
            <a:ext cx="493864" cy="493864"/>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ranklin Gothic Demi" panose="020B0603020102020204" pitchFamily="34" charset="0"/>
              </a:rPr>
              <a:t>3</a:t>
            </a:r>
          </a:p>
        </p:txBody>
      </p:sp>
      <p:sp>
        <p:nvSpPr>
          <p:cNvPr id="16" name="Oval 15">
            <a:extLst>
              <a:ext uri="{FF2B5EF4-FFF2-40B4-BE49-F238E27FC236}">
                <a16:creationId xmlns:a16="http://schemas.microsoft.com/office/drawing/2014/main" id="{CC64FD21-590B-9DA3-E7E0-3739973F2280}"/>
              </a:ext>
            </a:extLst>
          </p:cNvPr>
          <p:cNvSpPr/>
          <p:nvPr userDrawn="1"/>
        </p:nvSpPr>
        <p:spPr bwMode="gray">
          <a:xfrm>
            <a:off x="6108486" y="3184327"/>
            <a:ext cx="493864" cy="493864"/>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Franklin Gothic Demi" panose="020B0603020102020204" pitchFamily="34" charset="0"/>
              </a:rPr>
              <a:t>2</a:t>
            </a:r>
          </a:p>
        </p:txBody>
      </p:sp>
      <p:sp>
        <p:nvSpPr>
          <p:cNvPr id="6" name="Title 1">
            <a:extLst>
              <a:ext uri="{FF2B5EF4-FFF2-40B4-BE49-F238E27FC236}">
                <a16:creationId xmlns:a16="http://schemas.microsoft.com/office/drawing/2014/main" id="{5B5C5024-F0E6-E8C5-917D-1B5F17ABE56C}"/>
              </a:ext>
            </a:extLst>
          </p:cNvPr>
          <p:cNvSpPr>
            <a:spLocks noGrp="1"/>
          </p:cNvSpPr>
          <p:nvPr>
            <p:ph type="title" hasCustomPrompt="1"/>
          </p:nvPr>
        </p:nvSpPr>
        <p:spPr>
          <a:xfrm>
            <a:off x="533400" y="2514600"/>
            <a:ext cx="2743200" cy="1257300"/>
          </a:xfrm>
          <a:prstGeom prst="rect">
            <a:avLst/>
          </a:prstGeom>
        </p:spPr>
        <p:txBody>
          <a:bodyPr anchor="b"/>
          <a:lstStyle>
            <a:lvl1pPr algn="l">
              <a:defRPr sz="3000" kern="0" spc="0" baseline="0"/>
            </a:lvl1pPr>
          </a:lstStyle>
          <a:p>
            <a:r>
              <a:rPr lang="en-US" dirty="0"/>
              <a:t>Type Insightful Header in Title Case</a:t>
            </a:r>
          </a:p>
        </p:txBody>
      </p:sp>
      <p:sp>
        <p:nvSpPr>
          <p:cNvPr id="8" name="Text Placeholder 3">
            <a:extLst>
              <a:ext uri="{FF2B5EF4-FFF2-40B4-BE49-F238E27FC236}">
                <a16:creationId xmlns:a16="http://schemas.microsoft.com/office/drawing/2014/main" id="{B8FF8EAD-6E90-DBD5-8B7B-DB98FAFDBB14}"/>
              </a:ext>
            </a:extLst>
          </p:cNvPr>
          <p:cNvSpPr>
            <a:spLocks noGrp="1"/>
          </p:cNvSpPr>
          <p:nvPr>
            <p:ph type="body" sz="half" idx="2" hasCustomPrompt="1"/>
          </p:nvPr>
        </p:nvSpPr>
        <p:spPr>
          <a:xfrm>
            <a:off x="533401" y="3855749"/>
            <a:ext cx="2743200" cy="563851"/>
          </a:xfrm>
          <a:prstGeom prst="rect">
            <a:avLst/>
          </a:prstGeom>
        </p:spPr>
        <p:txBody>
          <a:bodyPr>
            <a:noAutofit/>
          </a:bodyPr>
          <a:lstStyle>
            <a:lvl1pPr marL="0" indent="0" algn="l">
              <a:buNone/>
              <a:defRPr sz="1800" b="0" kern="0" baseline="0">
                <a:solidFill>
                  <a:schemeClr val="accent2"/>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Type subhead, if needed, in sentence case</a:t>
            </a:r>
          </a:p>
        </p:txBody>
      </p:sp>
      <p:sp>
        <p:nvSpPr>
          <p:cNvPr id="2" name="Text Placeholder 10">
            <a:extLst>
              <a:ext uri="{FF2B5EF4-FFF2-40B4-BE49-F238E27FC236}">
                <a16:creationId xmlns:a16="http://schemas.microsoft.com/office/drawing/2014/main" id="{AC52AB01-95A4-EB6C-7FAD-7B23ADB2F24B}"/>
              </a:ext>
            </a:extLst>
          </p:cNvPr>
          <p:cNvSpPr>
            <a:spLocks noGrp="1"/>
          </p:cNvSpPr>
          <p:nvPr>
            <p:ph type="body" sz="quarter" idx="10" hasCustomPrompt="1"/>
          </p:nvPr>
        </p:nvSpPr>
        <p:spPr>
          <a:xfrm>
            <a:off x="6893989" y="1905000"/>
            <a:ext cx="3900681" cy="609600"/>
          </a:xfrm>
          <a:prstGeom prst="rect">
            <a:avLst/>
          </a:prstGeom>
        </p:spPr>
        <p:txBody>
          <a:bodyPr/>
          <a:lstStyle>
            <a:lvl1pPr>
              <a:defRPr sz="1800" kern="0" baseline="0">
                <a:solidFill>
                  <a:schemeClr val="tx1"/>
                </a:solidFill>
                <a:latin typeface="+mn-lt"/>
              </a:defRPr>
            </a:lvl1pPr>
            <a:lvl2pPr>
              <a:defRPr sz="1800"/>
            </a:lvl2pPr>
            <a:lvl3pPr>
              <a:defRPr sz="1800"/>
            </a:lvl3pPr>
            <a:lvl4pPr>
              <a:defRPr sz="1800"/>
            </a:lvl4pPr>
            <a:lvl5pPr>
              <a:defRPr sz="1800"/>
            </a:lvl5pPr>
          </a:lstStyle>
          <a:p>
            <a:pPr lvl="0"/>
            <a:r>
              <a:rPr lang="en-US" dirty="0"/>
              <a:t>Add in sentence case, it can be two lines but not longer.</a:t>
            </a:r>
          </a:p>
        </p:txBody>
      </p:sp>
      <p:sp>
        <p:nvSpPr>
          <p:cNvPr id="4" name="Text Placeholder 10">
            <a:extLst>
              <a:ext uri="{FF2B5EF4-FFF2-40B4-BE49-F238E27FC236}">
                <a16:creationId xmlns:a16="http://schemas.microsoft.com/office/drawing/2014/main" id="{CF084D5B-4576-DF48-4D8F-91B9D23A77D4}"/>
              </a:ext>
            </a:extLst>
          </p:cNvPr>
          <p:cNvSpPr>
            <a:spLocks noGrp="1"/>
          </p:cNvSpPr>
          <p:nvPr>
            <p:ph type="body" sz="quarter" idx="11" hasCustomPrompt="1"/>
          </p:nvPr>
        </p:nvSpPr>
        <p:spPr>
          <a:xfrm>
            <a:off x="6893989" y="3124200"/>
            <a:ext cx="3900681" cy="609600"/>
          </a:xfrm>
          <a:prstGeom prst="rect">
            <a:avLst/>
          </a:prstGeom>
        </p:spPr>
        <p:txBody>
          <a:bodyPr/>
          <a:lstStyle>
            <a:lvl1pPr>
              <a:defRPr sz="1800" kern="0" baseline="0">
                <a:solidFill>
                  <a:schemeClr val="tx1"/>
                </a:solidFill>
                <a:latin typeface="+mn-lt"/>
              </a:defRPr>
            </a:lvl1pPr>
            <a:lvl2pPr>
              <a:defRPr sz="1800"/>
            </a:lvl2pPr>
            <a:lvl3pPr>
              <a:defRPr sz="1800"/>
            </a:lvl3pPr>
            <a:lvl4pPr>
              <a:defRPr sz="1800"/>
            </a:lvl4pPr>
            <a:lvl5pPr>
              <a:defRPr sz="1800"/>
            </a:lvl5pPr>
          </a:lstStyle>
          <a:p>
            <a:pPr lvl="0"/>
            <a:r>
              <a:rPr lang="en-US" dirty="0"/>
              <a:t>Add in sentence case, it can be two lines but not longer. </a:t>
            </a:r>
          </a:p>
        </p:txBody>
      </p:sp>
      <p:sp>
        <p:nvSpPr>
          <p:cNvPr id="9" name="Text Placeholder 10">
            <a:extLst>
              <a:ext uri="{FF2B5EF4-FFF2-40B4-BE49-F238E27FC236}">
                <a16:creationId xmlns:a16="http://schemas.microsoft.com/office/drawing/2014/main" id="{0EBECF1A-1866-34E8-2175-CFA7E3A22183}"/>
              </a:ext>
            </a:extLst>
          </p:cNvPr>
          <p:cNvSpPr>
            <a:spLocks noGrp="1"/>
          </p:cNvSpPr>
          <p:nvPr>
            <p:ph type="body" sz="quarter" idx="12" hasCustomPrompt="1"/>
          </p:nvPr>
        </p:nvSpPr>
        <p:spPr>
          <a:xfrm>
            <a:off x="6893989" y="4343400"/>
            <a:ext cx="3900681" cy="609600"/>
          </a:xfrm>
          <a:prstGeom prst="rect">
            <a:avLst/>
          </a:prstGeom>
        </p:spPr>
        <p:txBody>
          <a:bodyPr/>
          <a:lstStyle>
            <a:lvl1pPr>
              <a:defRPr sz="1800" kern="0" baseline="0">
                <a:solidFill>
                  <a:schemeClr val="tx1"/>
                </a:solidFill>
                <a:latin typeface="+mn-lt"/>
              </a:defRPr>
            </a:lvl1pPr>
            <a:lvl2pPr>
              <a:defRPr sz="1800"/>
            </a:lvl2pPr>
            <a:lvl3pPr>
              <a:defRPr sz="1800"/>
            </a:lvl3pPr>
            <a:lvl4pPr>
              <a:defRPr sz="1800"/>
            </a:lvl4pPr>
            <a:lvl5pPr>
              <a:defRPr sz="1800"/>
            </a:lvl5pPr>
          </a:lstStyle>
          <a:p>
            <a:pPr lvl="0"/>
            <a:r>
              <a:rPr lang="en-US" dirty="0"/>
              <a:t>Add in sentence case, it can be two lines but not longer. </a:t>
            </a:r>
          </a:p>
        </p:txBody>
      </p:sp>
    </p:spTree>
    <p:extLst>
      <p:ext uri="{BB962C8B-B14F-4D97-AF65-F5344CB8AC3E}">
        <p14:creationId xmlns:p14="http://schemas.microsoft.com/office/powerpoint/2010/main" val="392859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fade">
                                      <p:cBhvr>
                                        <p:cTn id="26"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build="p">
        <p:tmplLst>
          <p:tmpl lvl="1">
            <p:tnLst>
              <p:par>
                <p:cTn presetID="10"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500"/>
                        <p:tgtEl>
                          <p:spTgt spid="2"/>
                        </p:tgtEl>
                      </p:cBhvr>
                    </p:animEffect>
                  </p:childTnLst>
                </p:cTn>
              </p:par>
            </p:tnLst>
          </p:tmpl>
        </p:tmplLst>
      </p:bldP>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OT A LAYOUT, Column conten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A0B7A9F-176E-4AC2-B356-16B92FD77F1C}"/>
              </a:ext>
            </a:extLst>
          </p:cNvPr>
          <p:cNvSpPr>
            <a:spLocks noGrp="1"/>
          </p:cNvSpPr>
          <p:nvPr>
            <p:ph type="ftr" sz="quarter" idx="11"/>
          </p:nvPr>
        </p:nvSpPr>
        <p:spPr>
          <a:xfrm>
            <a:off x="381000" y="6521380"/>
            <a:ext cx="3771900" cy="218940"/>
          </a:xfrm>
          <a:prstGeom prst="rect">
            <a:avLst/>
          </a:prstGeom>
        </p:spPr>
        <p:txBody>
          <a:bodyPr/>
          <a:lstStyle/>
          <a:p>
            <a:r>
              <a:rPr lang="en-US" b="1" dirty="0">
                <a:latin typeface="Franklin Gothic Demi" panose="020B0603020102020204" pitchFamily="34" charset="0"/>
              </a:rPr>
              <a:t>© 2023 Aha Media </a:t>
            </a:r>
          </a:p>
        </p:txBody>
      </p:sp>
      <p:sp>
        <p:nvSpPr>
          <p:cNvPr id="5" name="Slide Number Placeholder 4">
            <a:extLst>
              <a:ext uri="{FF2B5EF4-FFF2-40B4-BE49-F238E27FC236}">
                <a16:creationId xmlns:a16="http://schemas.microsoft.com/office/drawing/2014/main" id="{1E0DE273-67C3-42DD-BF63-B0B35C6A683E}"/>
              </a:ext>
            </a:extLst>
          </p:cNvPr>
          <p:cNvSpPr>
            <a:spLocks noGrp="1"/>
          </p:cNvSpPr>
          <p:nvPr>
            <p:ph type="sldNum" sz="quarter" idx="12"/>
          </p:nvPr>
        </p:nvSpPr>
        <p:spPr>
          <a:xfrm>
            <a:off x="9944100" y="6515100"/>
            <a:ext cx="1905000" cy="206378"/>
          </a:xfrm>
          <a:prstGeom prst="rect">
            <a:avLst/>
          </a:prstGeom>
        </p:spPr>
        <p:txBody>
          <a:bodyPr/>
          <a:lstStyle/>
          <a:p>
            <a:fld id="{6CBEF964-5324-4AB0-BDF8-A5994398FE54}" type="slidenum">
              <a:rPr lang="en-US" smtClean="0"/>
              <a:pPr/>
              <a:t>‹#›</a:t>
            </a:fld>
            <a:endParaRPr lang="en-US" dirty="0"/>
          </a:p>
        </p:txBody>
      </p:sp>
      <p:sp>
        <p:nvSpPr>
          <p:cNvPr id="6" name="Rectangle 5">
            <a:extLst>
              <a:ext uri="{FF2B5EF4-FFF2-40B4-BE49-F238E27FC236}">
                <a16:creationId xmlns:a16="http://schemas.microsoft.com/office/drawing/2014/main" id="{86634FD2-43C5-4C5E-B6ED-49BEB1DA91C8}"/>
              </a:ext>
            </a:extLst>
          </p:cNvPr>
          <p:cNvSpPr/>
          <p:nvPr userDrawn="1"/>
        </p:nvSpPr>
        <p:spPr>
          <a:xfrm>
            <a:off x="0" y="0"/>
            <a:ext cx="12192000" cy="6858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800" b="0" i="0" dirty="0">
                <a:latin typeface="+mj-lt"/>
              </a:rPr>
              <a:t>Column Content Layouts</a:t>
            </a:r>
          </a:p>
        </p:txBody>
      </p:sp>
    </p:spTree>
    <p:extLst>
      <p:ext uri="{BB962C8B-B14F-4D97-AF65-F5344CB8AC3E}">
        <p14:creationId xmlns:p14="http://schemas.microsoft.com/office/powerpoint/2010/main" val="32588266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le, Header and Subheader">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5B0CAE78-F9FC-0CAB-E689-DD8FF93D1EEF}"/>
              </a:ext>
            </a:extLst>
          </p:cNvPr>
          <p:cNvGraphicFramePr>
            <a:graphicFrameLocks noGrp="1"/>
          </p:cNvGraphicFramePr>
          <p:nvPr userDrawn="1">
            <p:extLst>
              <p:ext uri="{D42A27DB-BD31-4B8C-83A1-F6EECF244321}">
                <p14:modId xmlns:p14="http://schemas.microsoft.com/office/powerpoint/2010/main" val="2440871455"/>
              </p:ext>
            </p:extLst>
          </p:nvPr>
        </p:nvGraphicFramePr>
        <p:xfrm>
          <a:off x="609600" y="2514600"/>
          <a:ext cx="10972800" cy="3657600"/>
        </p:xfrm>
        <a:graphic>
          <a:graphicData uri="http://schemas.openxmlformats.org/drawingml/2006/table">
            <a:tbl>
              <a:tblPr firstRow="1" bandRow="1">
                <a:tableStyleId>{9D7B26C5-4107-4FEC-AEDC-1716B250A1EF}</a:tableStyleId>
              </a:tblPr>
              <a:tblGrid>
                <a:gridCol w="2194560">
                  <a:extLst>
                    <a:ext uri="{9D8B030D-6E8A-4147-A177-3AD203B41FA5}">
                      <a16:colId xmlns:a16="http://schemas.microsoft.com/office/drawing/2014/main" val="2693211684"/>
                    </a:ext>
                  </a:extLst>
                </a:gridCol>
                <a:gridCol w="2194560">
                  <a:extLst>
                    <a:ext uri="{9D8B030D-6E8A-4147-A177-3AD203B41FA5}">
                      <a16:colId xmlns:a16="http://schemas.microsoft.com/office/drawing/2014/main" val="1883313670"/>
                    </a:ext>
                  </a:extLst>
                </a:gridCol>
                <a:gridCol w="2194560">
                  <a:extLst>
                    <a:ext uri="{9D8B030D-6E8A-4147-A177-3AD203B41FA5}">
                      <a16:colId xmlns:a16="http://schemas.microsoft.com/office/drawing/2014/main" val="2547264920"/>
                    </a:ext>
                  </a:extLst>
                </a:gridCol>
                <a:gridCol w="2194560">
                  <a:extLst>
                    <a:ext uri="{9D8B030D-6E8A-4147-A177-3AD203B41FA5}">
                      <a16:colId xmlns:a16="http://schemas.microsoft.com/office/drawing/2014/main" val="430410637"/>
                    </a:ext>
                  </a:extLst>
                </a:gridCol>
                <a:gridCol w="2194560">
                  <a:extLst>
                    <a:ext uri="{9D8B030D-6E8A-4147-A177-3AD203B41FA5}">
                      <a16:colId xmlns:a16="http://schemas.microsoft.com/office/drawing/2014/main" val="3269806409"/>
                    </a:ext>
                  </a:extLst>
                </a:gridCol>
              </a:tblGrid>
              <a:tr h="882032">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140315749"/>
                  </a:ext>
                </a:extLst>
              </a:tr>
              <a:tr h="2775568">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22900912"/>
                  </a:ext>
                </a:extLst>
              </a:tr>
            </a:tbl>
          </a:graphicData>
        </a:graphic>
      </p:graphicFrame>
      <p:sp>
        <p:nvSpPr>
          <p:cNvPr id="9" name="Text Placeholder 8">
            <a:extLst>
              <a:ext uri="{FF2B5EF4-FFF2-40B4-BE49-F238E27FC236}">
                <a16:creationId xmlns:a16="http://schemas.microsoft.com/office/drawing/2014/main" id="{35BB67B2-A5C1-6AA3-0CE9-95F4F0921212}"/>
              </a:ext>
            </a:extLst>
          </p:cNvPr>
          <p:cNvSpPr>
            <a:spLocks noGrp="1"/>
          </p:cNvSpPr>
          <p:nvPr>
            <p:ph type="body" sz="quarter" idx="19"/>
          </p:nvPr>
        </p:nvSpPr>
        <p:spPr>
          <a:xfrm>
            <a:off x="609600" y="2514600"/>
            <a:ext cx="2209800" cy="914400"/>
          </a:xfrm>
          <a:prstGeom prst="rect">
            <a:avLst/>
          </a:prstGeom>
        </p:spPr>
        <p:txBody>
          <a:bodyPr lIns="274320" tIns="274320" rIns="274320" bIns="274320" anchor="ctr"/>
          <a:lstStyle>
            <a:lvl1pPr algn="ctr">
              <a:defRPr sz="1800">
                <a:latin typeface="+mj-lt"/>
              </a:defRPr>
            </a:lvl1pPr>
          </a:lstStyle>
          <a:p>
            <a:pPr lvl="0"/>
            <a:r>
              <a:rPr lang="en-US" dirty="0"/>
              <a:t>Click to edit</a:t>
            </a:r>
          </a:p>
        </p:txBody>
      </p:sp>
      <p:sp>
        <p:nvSpPr>
          <p:cNvPr id="13" name="Text Placeholder 8">
            <a:extLst>
              <a:ext uri="{FF2B5EF4-FFF2-40B4-BE49-F238E27FC236}">
                <a16:creationId xmlns:a16="http://schemas.microsoft.com/office/drawing/2014/main" id="{07D0D1DD-312A-E11D-A0EB-3CB827ADD903}"/>
              </a:ext>
            </a:extLst>
          </p:cNvPr>
          <p:cNvSpPr>
            <a:spLocks noGrp="1"/>
          </p:cNvSpPr>
          <p:nvPr>
            <p:ph type="body" sz="quarter" idx="20"/>
          </p:nvPr>
        </p:nvSpPr>
        <p:spPr>
          <a:xfrm>
            <a:off x="2819400" y="2514600"/>
            <a:ext cx="2133600" cy="914400"/>
          </a:xfrm>
          <a:prstGeom prst="rect">
            <a:avLst/>
          </a:prstGeom>
        </p:spPr>
        <p:txBody>
          <a:bodyPr lIns="274320" tIns="274320" rIns="274320" bIns="274320" anchor="ctr"/>
          <a:lstStyle>
            <a:lvl1pPr algn="ctr">
              <a:defRPr sz="1800">
                <a:latin typeface="+mj-lt"/>
              </a:defRPr>
            </a:lvl1pPr>
          </a:lstStyle>
          <a:p>
            <a:pPr lvl="0"/>
            <a:r>
              <a:rPr lang="en-US" dirty="0"/>
              <a:t>Click to edit</a:t>
            </a:r>
          </a:p>
        </p:txBody>
      </p:sp>
      <p:sp>
        <p:nvSpPr>
          <p:cNvPr id="14" name="Text Placeholder 8">
            <a:extLst>
              <a:ext uri="{FF2B5EF4-FFF2-40B4-BE49-F238E27FC236}">
                <a16:creationId xmlns:a16="http://schemas.microsoft.com/office/drawing/2014/main" id="{3188BAF7-68FA-17D5-625F-B109B5E386AC}"/>
              </a:ext>
            </a:extLst>
          </p:cNvPr>
          <p:cNvSpPr>
            <a:spLocks noGrp="1"/>
          </p:cNvSpPr>
          <p:nvPr>
            <p:ph type="body" sz="quarter" idx="21"/>
          </p:nvPr>
        </p:nvSpPr>
        <p:spPr>
          <a:xfrm>
            <a:off x="5029200" y="2514600"/>
            <a:ext cx="2133600" cy="914400"/>
          </a:xfrm>
          <a:prstGeom prst="rect">
            <a:avLst/>
          </a:prstGeom>
        </p:spPr>
        <p:txBody>
          <a:bodyPr lIns="274320" tIns="274320" rIns="274320" bIns="274320" anchor="ctr"/>
          <a:lstStyle>
            <a:lvl1pPr algn="ctr">
              <a:defRPr sz="1800">
                <a:latin typeface="+mj-lt"/>
              </a:defRPr>
            </a:lvl1pPr>
          </a:lstStyle>
          <a:p>
            <a:pPr lvl="0"/>
            <a:r>
              <a:rPr lang="en-US" dirty="0"/>
              <a:t>Click to edit</a:t>
            </a:r>
          </a:p>
        </p:txBody>
      </p:sp>
      <p:sp>
        <p:nvSpPr>
          <p:cNvPr id="15" name="Text Placeholder 8">
            <a:extLst>
              <a:ext uri="{FF2B5EF4-FFF2-40B4-BE49-F238E27FC236}">
                <a16:creationId xmlns:a16="http://schemas.microsoft.com/office/drawing/2014/main" id="{1FC64584-7A7A-11D7-B871-B75ED2D9DD5A}"/>
              </a:ext>
            </a:extLst>
          </p:cNvPr>
          <p:cNvSpPr>
            <a:spLocks noGrp="1"/>
          </p:cNvSpPr>
          <p:nvPr>
            <p:ph type="body" sz="quarter" idx="22"/>
          </p:nvPr>
        </p:nvSpPr>
        <p:spPr>
          <a:xfrm>
            <a:off x="7239000" y="2514600"/>
            <a:ext cx="2133600" cy="914400"/>
          </a:xfrm>
          <a:prstGeom prst="rect">
            <a:avLst/>
          </a:prstGeom>
        </p:spPr>
        <p:txBody>
          <a:bodyPr lIns="274320" tIns="274320" rIns="274320" bIns="274320" anchor="ctr"/>
          <a:lstStyle>
            <a:lvl1pPr algn="ctr">
              <a:defRPr sz="1800">
                <a:latin typeface="+mj-lt"/>
              </a:defRPr>
            </a:lvl1pPr>
          </a:lstStyle>
          <a:p>
            <a:pPr lvl="0"/>
            <a:r>
              <a:rPr lang="en-US" dirty="0"/>
              <a:t>Click to edit</a:t>
            </a:r>
          </a:p>
        </p:txBody>
      </p:sp>
      <p:sp>
        <p:nvSpPr>
          <p:cNvPr id="16" name="Text Placeholder 8">
            <a:extLst>
              <a:ext uri="{FF2B5EF4-FFF2-40B4-BE49-F238E27FC236}">
                <a16:creationId xmlns:a16="http://schemas.microsoft.com/office/drawing/2014/main" id="{4D430EE4-56B4-0574-DEF1-650C05C09880}"/>
              </a:ext>
            </a:extLst>
          </p:cNvPr>
          <p:cNvSpPr>
            <a:spLocks noGrp="1"/>
          </p:cNvSpPr>
          <p:nvPr>
            <p:ph type="body" sz="quarter" idx="23"/>
          </p:nvPr>
        </p:nvSpPr>
        <p:spPr>
          <a:xfrm>
            <a:off x="9372600" y="2514600"/>
            <a:ext cx="2202180" cy="914400"/>
          </a:xfrm>
          <a:prstGeom prst="rect">
            <a:avLst/>
          </a:prstGeom>
        </p:spPr>
        <p:txBody>
          <a:bodyPr lIns="274320" tIns="274320" rIns="274320" bIns="274320" anchor="ctr"/>
          <a:lstStyle>
            <a:lvl1pPr algn="ctr">
              <a:defRPr sz="1800">
                <a:latin typeface="+mj-lt"/>
              </a:defRPr>
            </a:lvl1pPr>
          </a:lstStyle>
          <a:p>
            <a:pPr lvl="0"/>
            <a:r>
              <a:rPr lang="en-US" dirty="0"/>
              <a:t>Click to edit</a:t>
            </a:r>
          </a:p>
        </p:txBody>
      </p:sp>
      <p:sp>
        <p:nvSpPr>
          <p:cNvPr id="19" name="Text Placeholder 18">
            <a:extLst>
              <a:ext uri="{FF2B5EF4-FFF2-40B4-BE49-F238E27FC236}">
                <a16:creationId xmlns:a16="http://schemas.microsoft.com/office/drawing/2014/main" id="{E426513D-ECBC-E971-3AA2-1C85C7C81932}"/>
              </a:ext>
            </a:extLst>
          </p:cNvPr>
          <p:cNvSpPr>
            <a:spLocks noGrp="1"/>
          </p:cNvSpPr>
          <p:nvPr>
            <p:ph type="body" sz="quarter" idx="24"/>
          </p:nvPr>
        </p:nvSpPr>
        <p:spPr>
          <a:xfrm>
            <a:off x="609600" y="3429000"/>
            <a:ext cx="2133600" cy="2743200"/>
          </a:xfrm>
          <a:prstGeom prst="rect">
            <a:avLst/>
          </a:prstGeom>
        </p:spPr>
        <p:txBody>
          <a:bodyPr lIns="274320" tIns="274320" rIns="274320" bIns="27432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8">
            <a:extLst>
              <a:ext uri="{FF2B5EF4-FFF2-40B4-BE49-F238E27FC236}">
                <a16:creationId xmlns:a16="http://schemas.microsoft.com/office/drawing/2014/main" id="{FB219669-BFC5-6C0C-01F6-C210D8AC043A}"/>
              </a:ext>
            </a:extLst>
          </p:cNvPr>
          <p:cNvSpPr>
            <a:spLocks noGrp="1"/>
          </p:cNvSpPr>
          <p:nvPr>
            <p:ph type="body" sz="quarter" idx="25"/>
          </p:nvPr>
        </p:nvSpPr>
        <p:spPr>
          <a:xfrm>
            <a:off x="2819400" y="3429000"/>
            <a:ext cx="2133600" cy="2743200"/>
          </a:xfrm>
          <a:prstGeom prst="rect">
            <a:avLst/>
          </a:prstGeom>
        </p:spPr>
        <p:txBody>
          <a:bodyPr lIns="274320" tIns="274320" rIns="274320" bIns="27432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8">
            <a:extLst>
              <a:ext uri="{FF2B5EF4-FFF2-40B4-BE49-F238E27FC236}">
                <a16:creationId xmlns:a16="http://schemas.microsoft.com/office/drawing/2014/main" id="{31B401DF-6CF8-9618-4191-330FE969A75B}"/>
              </a:ext>
            </a:extLst>
          </p:cNvPr>
          <p:cNvSpPr>
            <a:spLocks noGrp="1"/>
          </p:cNvSpPr>
          <p:nvPr>
            <p:ph type="body" sz="quarter" idx="26"/>
          </p:nvPr>
        </p:nvSpPr>
        <p:spPr>
          <a:xfrm>
            <a:off x="5029200" y="3429000"/>
            <a:ext cx="2133600" cy="2743200"/>
          </a:xfrm>
          <a:prstGeom prst="rect">
            <a:avLst/>
          </a:prstGeom>
        </p:spPr>
        <p:txBody>
          <a:bodyPr lIns="274320" tIns="274320" rIns="274320" bIns="27432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18">
            <a:extLst>
              <a:ext uri="{FF2B5EF4-FFF2-40B4-BE49-F238E27FC236}">
                <a16:creationId xmlns:a16="http://schemas.microsoft.com/office/drawing/2014/main" id="{E9E095C2-9220-3094-E8F5-A19771E7D39F}"/>
              </a:ext>
            </a:extLst>
          </p:cNvPr>
          <p:cNvSpPr>
            <a:spLocks noGrp="1"/>
          </p:cNvSpPr>
          <p:nvPr>
            <p:ph type="body" sz="quarter" idx="27"/>
          </p:nvPr>
        </p:nvSpPr>
        <p:spPr>
          <a:xfrm>
            <a:off x="7239000" y="3429000"/>
            <a:ext cx="2133600" cy="2743200"/>
          </a:xfrm>
          <a:prstGeom prst="rect">
            <a:avLst/>
          </a:prstGeom>
        </p:spPr>
        <p:txBody>
          <a:bodyPr lIns="274320" tIns="274320" rIns="274320" bIns="27432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8">
            <a:extLst>
              <a:ext uri="{FF2B5EF4-FFF2-40B4-BE49-F238E27FC236}">
                <a16:creationId xmlns:a16="http://schemas.microsoft.com/office/drawing/2014/main" id="{4A51BB58-F8B6-05A1-2853-2BCBF7D7AE46}"/>
              </a:ext>
            </a:extLst>
          </p:cNvPr>
          <p:cNvSpPr>
            <a:spLocks noGrp="1"/>
          </p:cNvSpPr>
          <p:nvPr>
            <p:ph type="body" sz="quarter" idx="28"/>
          </p:nvPr>
        </p:nvSpPr>
        <p:spPr>
          <a:xfrm>
            <a:off x="9372600" y="3429000"/>
            <a:ext cx="2133600" cy="2743200"/>
          </a:xfrm>
          <a:prstGeom prst="rect">
            <a:avLst/>
          </a:prstGeom>
        </p:spPr>
        <p:txBody>
          <a:bodyPr lIns="274320" tIns="274320" rIns="274320" bIns="274320"/>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740F2587-208F-8193-6CD8-D620C3446397}"/>
              </a:ext>
            </a:extLst>
          </p:cNvPr>
          <p:cNvSpPr>
            <a:spLocks noGrp="1"/>
          </p:cNvSpPr>
          <p:nvPr>
            <p:ph type="title" hasCustomPrompt="1"/>
          </p:nvPr>
        </p:nvSpPr>
        <p:spPr>
          <a:xfrm>
            <a:off x="533400" y="604220"/>
            <a:ext cx="9220200" cy="462580"/>
          </a:xfrm>
          <a:prstGeom prst="rect">
            <a:avLst/>
          </a:prstGeom>
        </p:spPr>
        <p:txBody>
          <a:bodyPr/>
          <a:lstStyle>
            <a:lvl1pPr>
              <a:defRPr sz="3600" kern="0" spc="0" baseline="0"/>
            </a:lvl1pPr>
          </a:lstStyle>
          <a:p>
            <a:r>
              <a:rPr lang="en-US" dirty="0"/>
              <a:t>Type Insightful Header in Title Case</a:t>
            </a:r>
          </a:p>
        </p:txBody>
      </p:sp>
      <p:sp>
        <p:nvSpPr>
          <p:cNvPr id="6" name="Text Placeholder 2">
            <a:extLst>
              <a:ext uri="{FF2B5EF4-FFF2-40B4-BE49-F238E27FC236}">
                <a16:creationId xmlns:a16="http://schemas.microsoft.com/office/drawing/2014/main" id="{846AE6CC-34A2-A7C9-179A-5571D341CCE2}"/>
              </a:ext>
            </a:extLst>
          </p:cNvPr>
          <p:cNvSpPr>
            <a:spLocks noGrp="1"/>
          </p:cNvSpPr>
          <p:nvPr>
            <p:ph type="body" idx="18" hasCustomPrompt="1"/>
          </p:nvPr>
        </p:nvSpPr>
        <p:spPr>
          <a:xfrm>
            <a:off x="533400" y="1290638"/>
            <a:ext cx="9220200" cy="461962"/>
          </a:xfrm>
          <a:prstGeom prst="rect">
            <a:avLst/>
          </a:prstGeom>
        </p:spPr>
        <p:txBody>
          <a:bodyPr anchor="t">
            <a:noAutofit/>
          </a:bodyPr>
          <a:lstStyle>
            <a:lvl1pPr marL="0" indent="0">
              <a:spcBef>
                <a:spcPts val="0"/>
              </a:spcBef>
              <a:buNone/>
              <a:defRPr sz="2400" b="0" kern="0" baseline="0">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Type subhead, if needed, in sentence case</a:t>
            </a:r>
          </a:p>
        </p:txBody>
      </p:sp>
    </p:spTree>
    <p:extLst>
      <p:ext uri="{BB962C8B-B14F-4D97-AF65-F5344CB8AC3E}">
        <p14:creationId xmlns:p14="http://schemas.microsoft.com/office/powerpoint/2010/main" val="27117009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able, Header">
    <p:spTree>
      <p:nvGrpSpPr>
        <p:cNvPr id="1" name=""/>
        <p:cNvGrpSpPr/>
        <p:nvPr/>
      </p:nvGrpSpPr>
      <p:grpSpPr>
        <a:xfrm>
          <a:off x="0" y="0"/>
          <a:ext cx="0" cy="0"/>
          <a:chOff x="0" y="0"/>
          <a:chExt cx="0" cy="0"/>
        </a:xfrm>
      </p:grpSpPr>
      <p:graphicFrame>
        <p:nvGraphicFramePr>
          <p:cNvPr id="16" name="Table 4">
            <a:extLst>
              <a:ext uri="{FF2B5EF4-FFF2-40B4-BE49-F238E27FC236}">
                <a16:creationId xmlns:a16="http://schemas.microsoft.com/office/drawing/2014/main" id="{FD868A41-D041-5E0F-DBC0-5DF11D07E2C8}"/>
              </a:ext>
            </a:extLst>
          </p:cNvPr>
          <p:cNvGraphicFramePr>
            <a:graphicFrameLocks noGrp="1"/>
          </p:cNvGraphicFramePr>
          <p:nvPr userDrawn="1">
            <p:extLst>
              <p:ext uri="{D42A27DB-BD31-4B8C-83A1-F6EECF244321}">
                <p14:modId xmlns:p14="http://schemas.microsoft.com/office/powerpoint/2010/main" val="4202136387"/>
              </p:ext>
            </p:extLst>
          </p:nvPr>
        </p:nvGraphicFramePr>
        <p:xfrm>
          <a:off x="609600" y="1600200"/>
          <a:ext cx="10972800" cy="4572000"/>
        </p:xfrm>
        <a:graphic>
          <a:graphicData uri="http://schemas.openxmlformats.org/drawingml/2006/table">
            <a:tbl>
              <a:tblPr firstRow="1" bandRow="1">
                <a:tableStyleId>{9D7B26C5-4107-4FEC-AEDC-1716B250A1EF}</a:tableStyleId>
              </a:tblPr>
              <a:tblGrid>
                <a:gridCol w="2194560">
                  <a:extLst>
                    <a:ext uri="{9D8B030D-6E8A-4147-A177-3AD203B41FA5}">
                      <a16:colId xmlns:a16="http://schemas.microsoft.com/office/drawing/2014/main" val="2693211684"/>
                    </a:ext>
                  </a:extLst>
                </a:gridCol>
                <a:gridCol w="2194560">
                  <a:extLst>
                    <a:ext uri="{9D8B030D-6E8A-4147-A177-3AD203B41FA5}">
                      <a16:colId xmlns:a16="http://schemas.microsoft.com/office/drawing/2014/main" val="1883313670"/>
                    </a:ext>
                  </a:extLst>
                </a:gridCol>
                <a:gridCol w="2194560">
                  <a:extLst>
                    <a:ext uri="{9D8B030D-6E8A-4147-A177-3AD203B41FA5}">
                      <a16:colId xmlns:a16="http://schemas.microsoft.com/office/drawing/2014/main" val="2547264920"/>
                    </a:ext>
                  </a:extLst>
                </a:gridCol>
                <a:gridCol w="2194560">
                  <a:extLst>
                    <a:ext uri="{9D8B030D-6E8A-4147-A177-3AD203B41FA5}">
                      <a16:colId xmlns:a16="http://schemas.microsoft.com/office/drawing/2014/main" val="430410637"/>
                    </a:ext>
                  </a:extLst>
                </a:gridCol>
                <a:gridCol w="2194560">
                  <a:extLst>
                    <a:ext uri="{9D8B030D-6E8A-4147-A177-3AD203B41FA5}">
                      <a16:colId xmlns:a16="http://schemas.microsoft.com/office/drawing/2014/main" val="3269806409"/>
                    </a:ext>
                  </a:extLst>
                </a:gridCol>
              </a:tblGrid>
              <a:tr h="953643">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140315749"/>
                  </a:ext>
                </a:extLst>
              </a:tr>
              <a:tr h="3618357">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22900912"/>
                  </a:ext>
                </a:extLst>
              </a:tr>
            </a:tbl>
          </a:graphicData>
        </a:graphic>
      </p:graphicFrame>
      <p:sp>
        <p:nvSpPr>
          <p:cNvPr id="5" name="Text Placeholder 8">
            <a:extLst>
              <a:ext uri="{FF2B5EF4-FFF2-40B4-BE49-F238E27FC236}">
                <a16:creationId xmlns:a16="http://schemas.microsoft.com/office/drawing/2014/main" id="{573A06B4-4BD9-D2AA-F03C-7C9C9D4E9505}"/>
              </a:ext>
            </a:extLst>
          </p:cNvPr>
          <p:cNvSpPr>
            <a:spLocks noGrp="1"/>
          </p:cNvSpPr>
          <p:nvPr>
            <p:ph type="body" sz="quarter" idx="19"/>
          </p:nvPr>
        </p:nvSpPr>
        <p:spPr>
          <a:xfrm>
            <a:off x="609600" y="1600200"/>
            <a:ext cx="2209800" cy="914400"/>
          </a:xfrm>
          <a:prstGeom prst="rect">
            <a:avLst/>
          </a:prstGeom>
        </p:spPr>
        <p:txBody>
          <a:bodyPr lIns="274320" tIns="274320" rIns="274320" bIns="274320" anchor="ctr"/>
          <a:lstStyle>
            <a:lvl1pPr algn="ctr">
              <a:defRPr sz="1800">
                <a:latin typeface="+mj-lt"/>
              </a:defRPr>
            </a:lvl1pPr>
          </a:lstStyle>
          <a:p>
            <a:pPr lvl="0"/>
            <a:r>
              <a:rPr lang="en-US" dirty="0"/>
              <a:t>Click to edit</a:t>
            </a:r>
          </a:p>
        </p:txBody>
      </p:sp>
      <p:sp>
        <p:nvSpPr>
          <p:cNvPr id="6" name="Text Placeholder 8">
            <a:extLst>
              <a:ext uri="{FF2B5EF4-FFF2-40B4-BE49-F238E27FC236}">
                <a16:creationId xmlns:a16="http://schemas.microsoft.com/office/drawing/2014/main" id="{3872B4DA-206D-08CA-395E-00F3CF1D0960}"/>
              </a:ext>
            </a:extLst>
          </p:cNvPr>
          <p:cNvSpPr>
            <a:spLocks noGrp="1"/>
          </p:cNvSpPr>
          <p:nvPr>
            <p:ph type="body" sz="quarter" idx="20"/>
          </p:nvPr>
        </p:nvSpPr>
        <p:spPr>
          <a:xfrm>
            <a:off x="2819400" y="1600200"/>
            <a:ext cx="2133600" cy="914400"/>
          </a:xfrm>
          <a:prstGeom prst="rect">
            <a:avLst/>
          </a:prstGeom>
        </p:spPr>
        <p:txBody>
          <a:bodyPr lIns="274320" tIns="274320" rIns="274320" bIns="274320" anchor="ctr"/>
          <a:lstStyle>
            <a:lvl1pPr algn="ctr">
              <a:defRPr sz="1800">
                <a:latin typeface="+mj-lt"/>
              </a:defRPr>
            </a:lvl1pPr>
          </a:lstStyle>
          <a:p>
            <a:pPr lvl="0"/>
            <a:r>
              <a:rPr lang="en-US" dirty="0"/>
              <a:t>Click to edit</a:t>
            </a:r>
          </a:p>
        </p:txBody>
      </p:sp>
      <p:sp>
        <p:nvSpPr>
          <p:cNvPr id="7" name="Text Placeholder 8">
            <a:extLst>
              <a:ext uri="{FF2B5EF4-FFF2-40B4-BE49-F238E27FC236}">
                <a16:creationId xmlns:a16="http://schemas.microsoft.com/office/drawing/2014/main" id="{671B2F1B-F354-AF9B-5C97-D536760F20F7}"/>
              </a:ext>
            </a:extLst>
          </p:cNvPr>
          <p:cNvSpPr>
            <a:spLocks noGrp="1"/>
          </p:cNvSpPr>
          <p:nvPr>
            <p:ph type="body" sz="quarter" idx="21"/>
          </p:nvPr>
        </p:nvSpPr>
        <p:spPr>
          <a:xfrm>
            <a:off x="5029200" y="1600200"/>
            <a:ext cx="2133600" cy="914400"/>
          </a:xfrm>
          <a:prstGeom prst="rect">
            <a:avLst/>
          </a:prstGeom>
        </p:spPr>
        <p:txBody>
          <a:bodyPr lIns="274320" tIns="274320" rIns="274320" bIns="274320" anchor="ctr"/>
          <a:lstStyle>
            <a:lvl1pPr algn="ctr">
              <a:defRPr sz="1800">
                <a:latin typeface="+mj-lt"/>
              </a:defRPr>
            </a:lvl1pPr>
          </a:lstStyle>
          <a:p>
            <a:pPr lvl="0"/>
            <a:r>
              <a:rPr lang="en-US" dirty="0"/>
              <a:t>Click to edit</a:t>
            </a:r>
          </a:p>
        </p:txBody>
      </p:sp>
      <p:sp>
        <p:nvSpPr>
          <p:cNvPr id="8" name="Text Placeholder 8">
            <a:extLst>
              <a:ext uri="{FF2B5EF4-FFF2-40B4-BE49-F238E27FC236}">
                <a16:creationId xmlns:a16="http://schemas.microsoft.com/office/drawing/2014/main" id="{D5FD9FD7-5279-C11B-2082-DF7EEEB244C0}"/>
              </a:ext>
            </a:extLst>
          </p:cNvPr>
          <p:cNvSpPr>
            <a:spLocks noGrp="1"/>
          </p:cNvSpPr>
          <p:nvPr>
            <p:ph type="body" sz="quarter" idx="22"/>
          </p:nvPr>
        </p:nvSpPr>
        <p:spPr>
          <a:xfrm>
            <a:off x="7239000" y="1600200"/>
            <a:ext cx="2133600" cy="914400"/>
          </a:xfrm>
          <a:prstGeom prst="rect">
            <a:avLst/>
          </a:prstGeom>
        </p:spPr>
        <p:txBody>
          <a:bodyPr lIns="274320" tIns="274320" rIns="274320" bIns="274320" anchor="ctr"/>
          <a:lstStyle>
            <a:lvl1pPr algn="ctr">
              <a:defRPr sz="1800">
                <a:latin typeface="+mj-lt"/>
              </a:defRPr>
            </a:lvl1pPr>
          </a:lstStyle>
          <a:p>
            <a:pPr lvl="0"/>
            <a:r>
              <a:rPr lang="en-US" dirty="0"/>
              <a:t>Click to edit</a:t>
            </a:r>
          </a:p>
        </p:txBody>
      </p:sp>
      <p:sp>
        <p:nvSpPr>
          <p:cNvPr id="9" name="Text Placeholder 8">
            <a:extLst>
              <a:ext uri="{FF2B5EF4-FFF2-40B4-BE49-F238E27FC236}">
                <a16:creationId xmlns:a16="http://schemas.microsoft.com/office/drawing/2014/main" id="{A91C8D4A-AC24-9DF4-2C3B-EBC7B8D41581}"/>
              </a:ext>
            </a:extLst>
          </p:cNvPr>
          <p:cNvSpPr>
            <a:spLocks noGrp="1"/>
          </p:cNvSpPr>
          <p:nvPr>
            <p:ph type="body" sz="quarter" idx="23"/>
          </p:nvPr>
        </p:nvSpPr>
        <p:spPr>
          <a:xfrm>
            <a:off x="9372600" y="1600200"/>
            <a:ext cx="2202180" cy="914400"/>
          </a:xfrm>
          <a:prstGeom prst="rect">
            <a:avLst/>
          </a:prstGeom>
        </p:spPr>
        <p:txBody>
          <a:bodyPr lIns="274320" tIns="274320" rIns="274320" bIns="274320" anchor="ctr"/>
          <a:lstStyle>
            <a:lvl1pPr algn="ctr">
              <a:defRPr sz="1800">
                <a:latin typeface="+mj-lt"/>
              </a:defRPr>
            </a:lvl1pPr>
          </a:lstStyle>
          <a:p>
            <a:pPr lvl="0"/>
            <a:r>
              <a:rPr lang="en-US" dirty="0"/>
              <a:t>Click to edit</a:t>
            </a:r>
          </a:p>
        </p:txBody>
      </p:sp>
      <p:sp>
        <p:nvSpPr>
          <p:cNvPr id="10" name="Text Placeholder 18">
            <a:extLst>
              <a:ext uri="{FF2B5EF4-FFF2-40B4-BE49-F238E27FC236}">
                <a16:creationId xmlns:a16="http://schemas.microsoft.com/office/drawing/2014/main" id="{543A020E-9BEB-8EFF-1124-07D5AD2EC997}"/>
              </a:ext>
            </a:extLst>
          </p:cNvPr>
          <p:cNvSpPr>
            <a:spLocks noGrp="1"/>
          </p:cNvSpPr>
          <p:nvPr>
            <p:ph type="body" sz="quarter" idx="24"/>
          </p:nvPr>
        </p:nvSpPr>
        <p:spPr>
          <a:xfrm>
            <a:off x="609600" y="2514600"/>
            <a:ext cx="2133600" cy="3657600"/>
          </a:xfrm>
          <a:prstGeom prst="rect">
            <a:avLst/>
          </a:prstGeom>
        </p:spPr>
        <p:txBody>
          <a:bodyPr lIns="274320" tIns="274320" rIns="274320" bIns="274320"/>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8">
            <a:extLst>
              <a:ext uri="{FF2B5EF4-FFF2-40B4-BE49-F238E27FC236}">
                <a16:creationId xmlns:a16="http://schemas.microsoft.com/office/drawing/2014/main" id="{83658F44-0C49-14D9-22A8-13E6A07D12F6}"/>
              </a:ext>
            </a:extLst>
          </p:cNvPr>
          <p:cNvSpPr>
            <a:spLocks noGrp="1"/>
          </p:cNvSpPr>
          <p:nvPr>
            <p:ph type="body" sz="quarter" idx="25"/>
          </p:nvPr>
        </p:nvSpPr>
        <p:spPr>
          <a:xfrm>
            <a:off x="2800350" y="2514600"/>
            <a:ext cx="2133600" cy="3657600"/>
          </a:xfrm>
          <a:prstGeom prst="rect">
            <a:avLst/>
          </a:prstGeom>
        </p:spPr>
        <p:txBody>
          <a:bodyPr lIns="274320" tIns="274320" rIns="274320" bIns="274320"/>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8">
            <a:extLst>
              <a:ext uri="{FF2B5EF4-FFF2-40B4-BE49-F238E27FC236}">
                <a16:creationId xmlns:a16="http://schemas.microsoft.com/office/drawing/2014/main" id="{173C42DB-1EC1-A095-AA7B-183BDF91619A}"/>
              </a:ext>
            </a:extLst>
          </p:cNvPr>
          <p:cNvSpPr>
            <a:spLocks noGrp="1"/>
          </p:cNvSpPr>
          <p:nvPr>
            <p:ph type="body" sz="quarter" idx="26"/>
          </p:nvPr>
        </p:nvSpPr>
        <p:spPr>
          <a:xfrm>
            <a:off x="4991100" y="2514600"/>
            <a:ext cx="2133600" cy="3657600"/>
          </a:xfrm>
          <a:prstGeom prst="rect">
            <a:avLst/>
          </a:prstGeom>
        </p:spPr>
        <p:txBody>
          <a:bodyPr lIns="274320" tIns="274320" rIns="274320" bIns="27432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8">
            <a:extLst>
              <a:ext uri="{FF2B5EF4-FFF2-40B4-BE49-F238E27FC236}">
                <a16:creationId xmlns:a16="http://schemas.microsoft.com/office/drawing/2014/main" id="{3F5FF8F8-205F-6F68-8453-5F189B53D5B8}"/>
              </a:ext>
            </a:extLst>
          </p:cNvPr>
          <p:cNvSpPr>
            <a:spLocks noGrp="1"/>
          </p:cNvSpPr>
          <p:nvPr>
            <p:ph type="body" sz="quarter" idx="27"/>
          </p:nvPr>
        </p:nvSpPr>
        <p:spPr>
          <a:xfrm>
            <a:off x="7181850" y="2514600"/>
            <a:ext cx="2133600" cy="3657600"/>
          </a:xfrm>
          <a:prstGeom prst="rect">
            <a:avLst/>
          </a:prstGeom>
        </p:spPr>
        <p:txBody>
          <a:bodyPr lIns="274320" tIns="274320" rIns="274320" bIns="27432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8">
            <a:extLst>
              <a:ext uri="{FF2B5EF4-FFF2-40B4-BE49-F238E27FC236}">
                <a16:creationId xmlns:a16="http://schemas.microsoft.com/office/drawing/2014/main" id="{40A1791E-48A0-4F88-0294-350BBEA29EC4}"/>
              </a:ext>
            </a:extLst>
          </p:cNvPr>
          <p:cNvSpPr>
            <a:spLocks noGrp="1"/>
          </p:cNvSpPr>
          <p:nvPr>
            <p:ph type="body" sz="quarter" idx="28"/>
          </p:nvPr>
        </p:nvSpPr>
        <p:spPr>
          <a:xfrm>
            <a:off x="9372600" y="2514600"/>
            <a:ext cx="2133600" cy="3657600"/>
          </a:xfrm>
          <a:prstGeom prst="rect">
            <a:avLst/>
          </a:prstGeom>
        </p:spPr>
        <p:txBody>
          <a:bodyPr lIns="274320" tIns="274320" rIns="274320" bIns="274320"/>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Box 14">
            <a:extLst>
              <a:ext uri="{FF2B5EF4-FFF2-40B4-BE49-F238E27FC236}">
                <a16:creationId xmlns:a16="http://schemas.microsoft.com/office/drawing/2014/main" id="{96849C7B-942F-DF34-F4D1-EBDCA84BEE69}"/>
              </a:ext>
            </a:extLst>
          </p:cNvPr>
          <p:cNvSpPr txBox="1"/>
          <p:nvPr userDrawn="1"/>
        </p:nvSpPr>
        <p:spPr bwMode="gray">
          <a:xfrm>
            <a:off x="11734800" y="2942492"/>
            <a:ext cx="65" cy="276999"/>
          </a:xfrm>
          <a:prstGeom prst="rect">
            <a:avLst/>
          </a:prstGeom>
          <a:noFill/>
        </p:spPr>
        <p:txBody>
          <a:bodyPr wrap="none" lIns="0" tIns="0" rIns="0" bIns="0" rtlCol="0">
            <a:spAutoFit/>
          </a:bodyPr>
          <a:lstStyle/>
          <a:p>
            <a:pPr algn="l"/>
            <a:endParaRPr lang="en-US" dirty="0"/>
          </a:p>
        </p:txBody>
      </p:sp>
      <p:sp>
        <p:nvSpPr>
          <p:cNvPr id="3" name="Title 1">
            <a:extLst>
              <a:ext uri="{FF2B5EF4-FFF2-40B4-BE49-F238E27FC236}">
                <a16:creationId xmlns:a16="http://schemas.microsoft.com/office/drawing/2014/main" id="{48D671D4-DB1D-5063-CE71-5ED6ACFE3913}"/>
              </a:ext>
            </a:extLst>
          </p:cNvPr>
          <p:cNvSpPr>
            <a:spLocks noGrp="1"/>
          </p:cNvSpPr>
          <p:nvPr>
            <p:ph type="title" hasCustomPrompt="1"/>
          </p:nvPr>
        </p:nvSpPr>
        <p:spPr>
          <a:xfrm>
            <a:off x="533400" y="604220"/>
            <a:ext cx="9220200" cy="462580"/>
          </a:xfrm>
          <a:prstGeom prst="rect">
            <a:avLst/>
          </a:prstGeom>
        </p:spPr>
        <p:txBody>
          <a:bodyPr/>
          <a:lstStyle>
            <a:lvl1pPr>
              <a:defRPr sz="3600" kern="0" spc="0" baseline="0"/>
            </a:lvl1pPr>
          </a:lstStyle>
          <a:p>
            <a:r>
              <a:rPr lang="en-US" dirty="0"/>
              <a:t>Type Insightful Header in Title Case</a:t>
            </a:r>
          </a:p>
        </p:txBody>
      </p:sp>
    </p:spTree>
    <p:extLst>
      <p:ext uri="{BB962C8B-B14F-4D97-AF65-F5344CB8AC3E}">
        <p14:creationId xmlns:p14="http://schemas.microsoft.com/office/powerpoint/2010/main" val="5853495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able Alternate, Header and Subhea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66421DB8-50F7-ED41-D989-87BFBDFEC18E}"/>
              </a:ext>
            </a:extLst>
          </p:cNvPr>
          <p:cNvGraphicFramePr>
            <a:graphicFrameLocks noGrp="1"/>
          </p:cNvGraphicFramePr>
          <p:nvPr userDrawn="1">
            <p:extLst>
              <p:ext uri="{D42A27DB-BD31-4B8C-83A1-F6EECF244321}">
                <p14:modId xmlns:p14="http://schemas.microsoft.com/office/powerpoint/2010/main" val="1171823416"/>
              </p:ext>
            </p:extLst>
          </p:nvPr>
        </p:nvGraphicFramePr>
        <p:xfrm>
          <a:off x="609600" y="2514600"/>
          <a:ext cx="10972800" cy="3657602"/>
        </p:xfrm>
        <a:graphic>
          <a:graphicData uri="http://schemas.openxmlformats.org/drawingml/2006/table">
            <a:tbl>
              <a:tblPr firstRow="1" bandRow="1">
                <a:tableStyleId>{91EBBBCC-DAD2-459C-BE2E-F6DE35CF9A28}</a:tableStyleId>
              </a:tblPr>
              <a:tblGrid>
                <a:gridCol w="3657600">
                  <a:extLst>
                    <a:ext uri="{9D8B030D-6E8A-4147-A177-3AD203B41FA5}">
                      <a16:colId xmlns:a16="http://schemas.microsoft.com/office/drawing/2014/main" val="1560068487"/>
                    </a:ext>
                  </a:extLst>
                </a:gridCol>
                <a:gridCol w="3657600">
                  <a:extLst>
                    <a:ext uri="{9D8B030D-6E8A-4147-A177-3AD203B41FA5}">
                      <a16:colId xmlns:a16="http://schemas.microsoft.com/office/drawing/2014/main" val="2780561747"/>
                    </a:ext>
                  </a:extLst>
                </a:gridCol>
                <a:gridCol w="3657600">
                  <a:extLst>
                    <a:ext uri="{9D8B030D-6E8A-4147-A177-3AD203B41FA5}">
                      <a16:colId xmlns:a16="http://schemas.microsoft.com/office/drawing/2014/main" val="2431886497"/>
                    </a:ext>
                  </a:extLst>
                </a:gridCol>
              </a:tblGrid>
              <a:tr h="897147">
                <a:tc>
                  <a:txBody>
                    <a:bodyPr/>
                    <a:lstStyle/>
                    <a:p>
                      <a:pPr algn="ctr"/>
                      <a:endParaRPr lang="en-US" b="0" dirty="0">
                        <a:solidFill>
                          <a:schemeClr val="tx1"/>
                        </a:solidFill>
                        <a:latin typeface="+mj-lt"/>
                      </a:endParaRPr>
                    </a:p>
                  </a:txBody>
                  <a:tcPr marL="274320" marR="2743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pPr algn="ctr"/>
                      <a:endParaRPr lang="en-US" dirty="0">
                        <a:solidFill>
                          <a:schemeClr val="tx1"/>
                        </a:solidFill>
                      </a:endParaRPr>
                    </a:p>
                  </a:txBody>
                  <a:tcPr marL="274320" marR="2743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pPr algn="ctr"/>
                      <a:endParaRPr lang="en-US" dirty="0">
                        <a:solidFill>
                          <a:schemeClr val="tx1"/>
                        </a:solidFill>
                      </a:endParaRPr>
                    </a:p>
                  </a:txBody>
                  <a:tcPr marL="274320" marR="2743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599818388"/>
                  </a:ext>
                </a:extLst>
              </a:tr>
              <a:tr h="552091">
                <a:tc>
                  <a:txBody>
                    <a:bodyPr/>
                    <a:lstStyle/>
                    <a:p>
                      <a:endParaRPr lang="en-US" dirty="0"/>
                    </a:p>
                  </a:txBody>
                  <a:tcPr marL="274320" marR="274320">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endParaRPr lang="en-US" dirty="0"/>
                    </a:p>
                  </a:txBody>
                  <a:tcPr marL="274320" marR="274320">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endParaRPr lang="en-US" dirty="0"/>
                    </a:p>
                  </a:txBody>
                  <a:tcPr marL="274320" marR="274320">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756312256"/>
                  </a:ext>
                </a:extLst>
              </a:tr>
              <a:tr h="552091">
                <a:tc>
                  <a:txBody>
                    <a:bodyPr/>
                    <a:lstStyle/>
                    <a:p>
                      <a:endParaRPr lang="en-US" dirty="0"/>
                    </a:p>
                  </a:txBody>
                  <a:tcPr marL="274320" marR="274320">
                    <a:solidFill>
                      <a:schemeClr val="bg1"/>
                    </a:solidFill>
                  </a:tcPr>
                </a:tc>
                <a:tc>
                  <a:txBody>
                    <a:bodyPr/>
                    <a:lstStyle/>
                    <a:p>
                      <a:endParaRPr lang="en-US" dirty="0"/>
                    </a:p>
                  </a:txBody>
                  <a:tcPr marL="274320" marR="274320">
                    <a:solidFill>
                      <a:schemeClr val="bg1"/>
                    </a:solidFill>
                  </a:tcPr>
                </a:tc>
                <a:tc>
                  <a:txBody>
                    <a:bodyPr/>
                    <a:lstStyle/>
                    <a:p>
                      <a:endParaRPr lang="en-US" dirty="0"/>
                    </a:p>
                  </a:txBody>
                  <a:tcPr marL="274320" marR="274320">
                    <a:solidFill>
                      <a:schemeClr val="bg1"/>
                    </a:solidFill>
                  </a:tcPr>
                </a:tc>
                <a:extLst>
                  <a:ext uri="{0D108BD9-81ED-4DB2-BD59-A6C34878D82A}">
                    <a16:rowId xmlns:a16="http://schemas.microsoft.com/office/drawing/2014/main" val="780232630"/>
                  </a:ext>
                </a:extLst>
              </a:tr>
              <a:tr h="552091">
                <a:tc>
                  <a:txBody>
                    <a:bodyPr/>
                    <a:lstStyle/>
                    <a:p>
                      <a:endParaRPr lang="en-US" dirty="0"/>
                    </a:p>
                  </a:txBody>
                  <a:tcPr marL="274320" marR="274320">
                    <a:solidFill>
                      <a:schemeClr val="bg1">
                        <a:lumMod val="95000"/>
                      </a:schemeClr>
                    </a:solidFill>
                  </a:tcPr>
                </a:tc>
                <a:tc>
                  <a:txBody>
                    <a:bodyPr/>
                    <a:lstStyle/>
                    <a:p>
                      <a:endParaRPr lang="en-US" dirty="0"/>
                    </a:p>
                  </a:txBody>
                  <a:tcPr marL="274320" marR="274320">
                    <a:solidFill>
                      <a:schemeClr val="bg1">
                        <a:lumMod val="95000"/>
                      </a:schemeClr>
                    </a:solidFill>
                  </a:tcPr>
                </a:tc>
                <a:tc>
                  <a:txBody>
                    <a:bodyPr/>
                    <a:lstStyle/>
                    <a:p>
                      <a:endParaRPr lang="en-US" dirty="0"/>
                    </a:p>
                  </a:txBody>
                  <a:tcPr marL="274320" marR="274320">
                    <a:solidFill>
                      <a:schemeClr val="bg1">
                        <a:lumMod val="95000"/>
                      </a:schemeClr>
                    </a:solidFill>
                  </a:tcPr>
                </a:tc>
                <a:extLst>
                  <a:ext uri="{0D108BD9-81ED-4DB2-BD59-A6C34878D82A}">
                    <a16:rowId xmlns:a16="http://schemas.microsoft.com/office/drawing/2014/main" val="460651227"/>
                  </a:ext>
                </a:extLst>
              </a:tr>
              <a:tr h="552091">
                <a:tc>
                  <a:txBody>
                    <a:bodyPr/>
                    <a:lstStyle/>
                    <a:p>
                      <a:endParaRPr lang="en-US" dirty="0"/>
                    </a:p>
                  </a:txBody>
                  <a:tcPr marL="274320" marR="274320">
                    <a:solidFill>
                      <a:schemeClr val="bg1"/>
                    </a:solidFill>
                  </a:tcPr>
                </a:tc>
                <a:tc>
                  <a:txBody>
                    <a:bodyPr/>
                    <a:lstStyle/>
                    <a:p>
                      <a:endParaRPr lang="en-US" dirty="0"/>
                    </a:p>
                  </a:txBody>
                  <a:tcPr marL="274320" marR="274320">
                    <a:solidFill>
                      <a:schemeClr val="bg1"/>
                    </a:solidFill>
                  </a:tcPr>
                </a:tc>
                <a:tc>
                  <a:txBody>
                    <a:bodyPr/>
                    <a:lstStyle/>
                    <a:p>
                      <a:endParaRPr lang="en-US" dirty="0"/>
                    </a:p>
                  </a:txBody>
                  <a:tcPr marL="274320" marR="274320">
                    <a:solidFill>
                      <a:schemeClr val="bg1"/>
                    </a:solidFill>
                  </a:tcPr>
                </a:tc>
                <a:extLst>
                  <a:ext uri="{0D108BD9-81ED-4DB2-BD59-A6C34878D82A}">
                    <a16:rowId xmlns:a16="http://schemas.microsoft.com/office/drawing/2014/main" val="3963637971"/>
                  </a:ext>
                </a:extLst>
              </a:tr>
              <a:tr h="552091">
                <a:tc>
                  <a:txBody>
                    <a:bodyPr/>
                    <a:lstStyle/>
                    <a:p>
                      <a:endParaRPr lang="en-US" dirty="0"/>
                    </a:p>
                  </a:txBody>
                  <a:tcPr marL="274320" marR="274320">
                    <a:solidFill>
                      <a:schemeClr val="bg1">
                        <a:lumMod val="95000"/>
                      </a:schemeClr>
                    </a:solidFill>
                  </a:tcPr>
                </a:tc>
                <a:tc>
                  <a:txBody>
                    <a:bodyPr/>
                    <a:lstStyle/>
                    <a:p>
                      <a:endParaRPr lang="en-US" dirty="0"/>
                    </a:p>
                  </a:txBody>
                  <a:tcPr marL="274320" marR="274320">
                    <a:solidFill>
                      <a:schemeClr val="bg1">
                        <a:lumMod val="95000"/>
                      </a:schemeClr>
                    </a:solidFill>
                  </a:tcPr>
                </a:tc>
                <a:tc>
                  <a:txBody>
                    <a:bodyPr/>
                    <a:lstStyle/>
                    <a:p>
                      <a:endParaRPr lang="en-US" dirty="0"/>
                    </a:p>
                  </a:txBody>
                  <a:tcPr marL="274320" marR="274320">
                    <a:solidFill>
                      <a:schemeClr val="bg1">
                        <a:lumMod val="95000"/>
                      </a:schemeClr>
                    </a:solidFill>
                  </a:tcPr>
                </a:tc>
                <a:extLst>
                  <a:ext uri="{0D108BD9-81ED-4DB2-BD59-A6C34878D82A}">
                    <a16:rowId xmlns:a16="http://schemas.microsoft.com/office/drawing/2014/main" val="3038807889"/>
                  </a:ext>
                </a:extLst>
              </a:tr>
            </a:tbl>
          </a:graphicData>
        </a:graphic>
      </p:graphicFrame>
      <p:sp>
        <p:nvSpPr>
          <p:cNvPr id="4" name="Text Placeholder 18">
            <a:extLst>
              <a:ext uri="{FF2B5EF4-FFF2-40B4-BE49-F238E27FC236}">
                <a16:creationId xmlns:a16="http://schemas.microsoft.com/office/drawing/2014/main" id="{74E0DCE9-7DFD-80A8-869F-F0AA21C668A3}"/>
              </a:ext>
            </a:extLst>
          </p:cNvPr>
          <p:cNvSpPr>
            <a:spLocks noGrp="1"/>
          </p:cNvSpPr>
          <p:nvPr>
            <p:ph type="body" sz="quarter" idx="24"/>
          </p:nvPr>
        </p:nvSpPr>
        <p:spPr>
          <a:xfrm>
            <a:off x="609600" y="3429000"/>
            <a:ext cx="36576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7" name="Text Placeholder 18">
            <a:extLst>
              <a:ext uri="{FF2B5EF4-FFF2-40B4-BE49-F238E27FC236}">
                <a16:creationId xmlns:a16="http://schemas.microsoft.com/office/drawing/2014/main" id="{F3770D72-647D-3A6C-28B9-09EB4BECE075}"/>
              </a:ext>
            </a:extLst>
          </p:cNvPr>
          <p:cNvSpPr>
            <a:spLocks noGrp="1"/>
          </p:cNvSpPr>
          <p:nvPr>
            <p:ph type="body" sz="quarter" idx="25"/>
          </p:nvPr>
        </p:nvSpPr>
        <p:spPr>
          <a:xfrm>
            <a:off x="4267200" y="3429000"/>
            <a:ext cx="36576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8" name="Text Placeholder 18">
            <a:extLst>
              <a:ext uri="{FF2B5EF4-FFF2-40B4-BE49-F238E27FC236}">
                <a16:creationId xmlns:a16="http://schemas.microsoft.com/office/drawing/2014/main" id="{945916A7-ABA7-8CEB-D1C6-F58255A72314}"/>
              </a:ext>
            </a:extLst>
          </p:cNvPr>
          <p:cNvSpPr>
            <a:spLocks noGrp="1"/>
          </p:cNvSpPr>
          <p:nvPr>
            <p:ph type="body" sz="quarter" idx="26"/>
          </p:nvPr>
        </p:nvSpPr>
        <p:spPr>
          <a:xfrm>
            <a:off x="7924800" y="3429000"/>
            <a:ext cx="36576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9" name="Text Placeholder 18">
            <a:extLst>
              <a:ext uri="{FF2B5EF4-FFF2-40B4-BE49-F238E27FC236}">
                <a16:creationId xmlns:a16="http://schemas.microsoft.com/office/drawing/2014/main" id="{AFE1003D-BFF6-0579-A80F-F112462950D6}"/>
              </a:ext>
            </a:extLst>
          </p:cNvPr>
          <p:cNvSpPr>
            <a:spLocks noGrp="1"/>
          </p:cNvSpPr>
          <p:nvPr>
            <p:ph type="body" sz="quarter" idx="27"/>
          </p:nvPr>
        </p:nvSpPr>
        <p:spPr>
          <a:xfrm>
            <a:off x="609600" y="3981450"/>
            <a:ext cx="36576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10" name="Text Placeholder 18">
            <a:extLst>
              <a:ext uri="{FF2B5EF4-FFF2-40B4-BE49-F238E27FC236}">
                <a16:creationId xmlns:a16="http://schemas.microsoft.com/office/drawing/2014/main" id="{358ECCDA-6EEA-7ECC-03FE-1C85147CDA12}"/>
              </a:ext>
            </a:extLst>
          </p:cNvPr>
          <p:cNvSpPr>
            <a:spLocks noGrp="1"/>
          </p:cNvSpPr>
          <p:nvPr>
            <p:ph type="body" sz="quarter" idx="28"/>
          </p:nvPr>
        </p:nvSpPr>
        <p:spPr>
          <a:xfrm>
            <a:off x="4267200" y="3981450"/>
            <a:ext cx="36576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11" name="Text Placeholder 18">
            <a:extLst>
              <a:ext uri="{FF2B5EF4-FFF2-40B4-BE49-F238E27FC236}">
                <a16:creationId xmlns:a16="http://schemas.microsoft.com/office/drawing/2014/main" id="{E8F515D1-1D93-89B3-C435-B3C38E47A8B0}"/>
              </a:ext>
            </a:extLst>
          </p:cNvPr>
          <p:cNvSpPr>
            <a:spLocks noGrp="1"/>
          </p:cNvSpPr>
          <p:nvPr>
            <p:ph type="body" sz="quarter" idx="29"/>
          </p:nvPr>
        </p:nvSpPr>
        <p:spPr>
          <a:xfrm>
            <a:off x="7924800" y="3981450"/>
            <a:ext cx="36576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12" name="Text Placeholder 18">
            <a:extLst>
              <a:ext uri="{FF2B5EF4-FFF2-40B4-BE49-F238E27FC236}">
                <a16:creationId xmlns:a16="http://schemas.microsoft.com/office/drawing/2014/main" id="{15BC9A61-F86E-DA3D-F67B-86AF63449631}"/>
              </a:ext>
            </a:extLst>
          </p:cNvPr>
          <p:cNvSpPr>
            <a:spLocks noGrp="1"/>
          </p:cNvSpPr>
          <p:nvPr>
            <p:ph type="body" sz="quarter" idx="30"/>
          </p:nvPr>
        </p:nvSpPr>
        <p:spPr>
          <a:xfrm>
            <a:off x="609600" y="4533900"/>
            <a:ext cx="36576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13" name="Text Placeholder 18">
            <a:extLst>
              <a:ext uri="{FF2B5EF4-FFF2-40B4-BE49-F238E27FC236}">
                <a16:creationId xmlns:a16="http://schemas.microsoft.com/office/drawing/2014/main" id="{14E2B5B4-D84E-9485-604C-A03E43F5133E}"/>
              </a:ext>
            </a:extLst>
          </p:cNvPr>
          <p:cNvSpPr>
            <a:spLocks noGrp="1"/>
          </p:cNvSpPr>
          <p:nvPr>
            <p:ph type="body" sz="quarter" idx="31"/>
          </p:nvPr>
        </p:nvSpPr>
        <p:spPr>
          <a:xfrm>
            <a:off x="4267200" y="4533900"/>
            <a:ext cx="36576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14" name="Text Placeholder 18">
            <a:extLst>
              <a:ext uri="{FF2B5EF4-FFF2-40B4-BE49-F238E27FC236}">
                <a16:creationId xmlns:a16="http://schemas.microsoft.com/office/drawing/2014/main" id="{0CBD5611-FB69-2EF9-AC8F-C763FAE34716}"/>
              </a:ext>
            </a:extLst>
          </p:cNvPr>
          <p:cNvSpPr>
            <a:spLocks noGrp="1"/>
          </p:cNvSpPr>
          <p:nvPr>
            <p:ph type="body" sz="quarter" idx="32"/>
          </p:nvPr>
        </p:nvSpPr>
        <p:spPr>
          <a:xfrm>
            <a:off x="7924800" y="4533900"/>
            <a:ext cx="36576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15" name="Text Placeholder 18">
            <a:extLst>
              <a:ext uri="{FF2B5EF4-FFF2-40B4-BE49-F238E27FC236}">
                <a16:creationId xmlns:a16="http://schemas.microsoft.com/office/drawing/2014/main" id="{A31B8918-58D4-B602-4A47-858063FD5CA2}"/>
              </a:ext>
            </a:extLst>
          </p:cNvPr>
          <p:cNvSpPr>
            <a:spLocks noGrp="1"/>
          </p:cNvSpPr>
          <p:nvPr>
            <p:ph type="body" sz="quarter" idx="33"/>
          </p:nvPr>
        </p:nvSpPr>
        <p:spPr>
          <a:xfrm>
            <a:off x="609600" y="5086350"/>
            <a:ext cx="36576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16" name="Text Placeholder 18">
            <a:extLst>
              <a:ext uri="{FF2B5EF4-FFF2-40B4-BE49-F238E27FC236}">
                <a16:creationId xmlns:a16="http://schemas.microsoft.com/office/drawing/2014/main" id="{E8394A9B-CAA9-6937-41F5-4328CA30E440}"/>
              </a:ext>
            </a:extLst>
          </p:cNvPr>
          <p:cNvSpPr>
            <a:spLocks noGrp="1"/>
          </p:cNvSpPr>
          <p:nvPr>
            <p:ph type="body" sz="quarter" idx="34"/>
          </p:nvPr>
        </p:nvSpPr>
        <p:spPr>
          <a:xfrm>
            <a:off x="4267200" y="5086350"/>
            <a:ext cx="36576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17" name="Text Placeholder 18">
            <a:extLst>
              <a:ext uri="{FF2B5EF4-FFF2-40B4-BE49-F238E27FC236}">
                <a16:creationId xmlns:a16="http://schemas.microsoft.com/office/drawing/2014/main" id="{F37E74F5-636D-BA76-6337-936409A6D9B2}"/>
              </a:ext>
            </a:extLst>
          </p:cNvPr>
          <p:cNvSpPr>
            <a:spLocks noGrp="1"/>
          </p:cNvSpPr>
          <p:nvPr>
            <p:ph type="body" sz="quarter" idx="35"/>
          </p:nvPr>
        </p:nvSpPr>
        <p:spPr>
          <a:xfrm>
            <a:off x="7924800" y="5086350"/>
            <a:ext cx="36576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18" name="Text Placeholder 18">
            <a:extLst>
              <a:ext uri="{FF2B5EF4-FFF2-40B4-BE49-F238E27FC236}">
                <a16:creationId xmlns:a16="http://schemas.microsoft.com/office/drawing/2014/main" id="{248792DD-ACE3-D6A6-0FD5-46800C955B2F}"/>
              </a:ext>
            </a:extLst>
          </p:cNvPr>
          <p:cNvSpPr>
            <a:spLocks noGrp="1"/>
          </p:cNvSpPr>
          <p:nvPr>
            <p:ph type="body" sz="quarter" idx="36"/>
          </p:nvPr>
        </p:nvSpPr>
        <p:spPr>
          <a:xfrm>
            <a:off x="609600" y="5638800"/>
            <a:ext cx="36576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19" name="Text Placeholder 18">
            <a:extLst>
              <a:ext uri="{FF2B5EF4-FFF2-40B4-BE49-F238E27FC236}">
                <a16:creationId xmlns:a16="http://schemas.microsoft.com/office/drawing/2014/main" id="{0025F3F4-1C40-7008-4B13-24C9FEFD649C}"/>
              </a:ext>
            </a:extLst>
          </p:cNvPr>
          <p:cNvSpPr>
            <a:spLocks noGrp="1"/>
          </p:cNvSpPr>
          <p:nvPr>
            <p:ph type="body" sz="quarter" idx="37"/>
          </p:nvPr>
        </p:nvSpPr>
        <p:spPr>
          <a:xfrm>
            <a:off x="4267200" y="5638800"/>
            <a:ext cx="36576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20" name="Text Placeholder 18">
            <a:extLst>
              <a:ext uri="{FF2B5EF4-FFF2-40B4-BE49-F238E27FC236}">
                <a16:creationId xmlns:a16="http://schemas.microsoft.com/office/drawing/2014/main" id="{FC97AF0D-B9FB-7952-1C01-6E4D7F2FA5F6}"/>
              </a:ext>
            </a:extLst>
          </p:cNvPr>
          <p:cNvSpPr>
            <a:spLocks noGrp="1"/>
          </p:cNvSpPr>
          <p:nvPr>
            <p:ph type="body" sz="quarter" idx="38"/>
          </p:nvPr>
        </p:nvSpPr>
        <p:spPr>
          <a:xfrm>
            <a:off x="7924800" y="5638800"/>
            <a:ext cx="36576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5" name="Text Placeholder 18">
            <a:extLst>
              <a:ext uri="{FF2B5EF4-FFF2-40B4-BE49-F238E27FC236}">
                <a16:creationId xmlns:a16="http://schemas.microsoft.com/office/drawing/2014/main" id="{8476ABC7-336D-B7EE-3FE8-2C3E983C08FD}"/>
              </a:ext>
            </a:extLst>
          </p:cNvPr>
          <p:cNvSpPr>
            <a:spLocks noGrp="1"/>
          </p:cNvSpPr>
          <p:nvPr>
            <p:ph type="body" sz="quarter" idx="39"/>
          </p:nvPr>
        </p:nvSpPr>
        <p:spPr>
          <a:xfrm>
            <a:off x="609600" y="2514600"/>
            <a:ext cx="3657600" cy="914400"/>
          </a:xfrm>
          <a:prstGeom prst="rect">
            <a:avLst/>
          </a:prstGeom>
        </p:spPr>
        <p:txBody>
          <a:bodyPr lIns="274320" tIns="45720" rIns="274320" bIns="45720" anchor="ctr"/>
          <a:lstStyle>
            <a:lvl1pPr algn="ctr">
              <a:defRPr sz="1800">
                <a:latin typeface="+mj-lt"/>
              </a:defRPr>
            </a:lvl1pPr>
            <a:lvl2pPr>
              <a:defRPr sz="1400"/>
            </a:lvl2pPr>
            <a:lvl3pPr>
              <a:defRPr sz="1400"/>
            </a:lvl3pPr>
            <a:lvl4pPr>
              <a:defRPr sz="1400"/>
            </a:lvl4pPr>
            <a:lvl5pPr>
              <a:defRPr sz="1400"/>
            </a:lvl5pPr>
          </a:lstStyle>
          <a:p>
            <a:pPr lvl="0"/>
            <a:r>
              <a:rPr lang="en-US" dirty="0"/>
              <a:t>Click to edit Master text style</a:t>
            </a:r>
          </a:p>
        </p:txBody>
      </p:sp>
      <p:sp>
        <p:nvSpPr>
          <p:cNvPr id="25" name="Text Placeholder 18">
            <a:extLst>
              <a:ext uri="{FF2B5EF4-FFF2-40B4-BE49-F238E27FC236}">
                <a16:creationId xmlns:a16="http://schemas.microsoft.com/office/drawing/2014/main" id="{ECBE6D0B-3245-B394-77B3-E3EA28B00CC5}"/>
              </a:ext>
            </a:extLst>
          </p:cNvPr>
          <p:cNvSpPr>
            <a:spLocks noGrp="1"/>
          </p:cNvSpPr>
          <p:nvPr>
            <p:ph type="body" sz="quarter" idx="40"/>
          </p:nvPr>
        </p:nvSpPr>
        <p:spPr>
          <a:xfrm>
            <a:off x="4267200" y="2514600"/>
            <a:ext cx="3657600" cy="914400"/>
          </a:xfrm>
          <a:prstGeom prst="rect">
            <a:avLst/>
          </a:prstGeom>
        </p:spPr>
        <p:txBody>
          <a:bodyPr lIns="274320" tIns="45720" rIns="274320" bIns="45720" anchor="ctr"/>
          <a:lstStyle>
            <a:lvl1pPr algn="ctr">
              <a:defRPr sz="1800">
                <a:latin typeface="+mj-lt"/>
              </a:defRPr>
            </a:lvl1pPr>
            <a:lvl2pPr>
              <a:defRPr sz="1400"/>
            </a:lvl2pPr>
            <a:lvl3pPr>
              <a:defRPr sz="1400"/>
            </a:lvl3pPr>
            <a:lvl4pPr>
              <a:defRPr sz="1400"/>
            </a:lvl4pPr>
            <a:lvl5pPr>
              <a:defRPr sz="1400"/>
            </a:lvl5pPr>
          </a:lstStyle>
          <a:p>
            <a:pPr lvl="0"/>
            <a:r>
              <a:rPr lang="en-US" dirty="0"/>
              <a:t>Click to edit Master text style</a:t>
            </a:r>
          </a:p>
        </p:txBody>
      </p:sp>
      <p:sp>
        <p:nvSpPr>
          <p:cNvPr id="26" name="Text Placeholder 18">
            <a:extLst>
              <a:ext uri="{FF2B5EF4-FFF2-40B4-BE49-F238E27FC236}">
                <a16:creationId xmlns:a16="http://schemas.microsoft.com/office/drawing/2014/main" id="{47097E20-D2B3-B39E-E6A2-C43AC45DB107}"/>
              </a:ext>
            </a:extLst>
          </p:cNvPr>
          <p:cNvSpPr>
            <a:spLocks noGrp="1"/>
          </p:cNvSpPr>
          <p:nvPr>
            <p:ph type="body" sz="quarter" idx="41"/>
          </p:nvPr>
        </p:nvSpPr>
        <p:spPr>
          <a:xfrm>
            <a:off x="7924800" y="2514600"/>
            <a:ext cx="3657600" cy="914400"/>
          </a:xfrm>
          <a:prstGeom prst="rect">
            <a:avLst/>
          </a:prstGeom>
        </p:spPr>
        <p:txBody>
          <a:bodyPr lIns="274320" tIns="45720" rIns="274320" bIns="45720" anchor="ctr"/>
          <a:lstStyle>
            <a:lvl1pPr algn="ctr">
              <a:defRPr sz="1800">
                <a:latin typeface="+mj-lt"/>
              </a:defRPr>
            </a:lvl1pPr>
            <a:lvl2pPr>
              <a:defRPr sz="1400"/>
            </a:lvl2pPr>
            <a:lvl3pPr>
              <a:defRPr sz="1400"/>
            </a:lvl3pPr>
            <a:lvl4pPr>
              <a:defRPr sz="1400"/>
            </a:lvl4pPr>
            <a:lvl5pPr>
              <a:defRPr sz="1400"/>
            </a:lvl5pPr>
          </a:lstStyle>
          <a:p>
            <a:pPr lvl="0"/>
            <a:r>
              <a:rPr lang="en-US" dirty="0"/>
              <a:t>Click to edit Master text style</a:t>
            </a:r>
          </a:p>
        </p:txBody>
      </p:sp>
      <p:sp>
        <p:nvSpPr>
          <p:cNvPr id="21" name="Title 1">
            <a:extLst>
              <a:ext uri="{FF2B5EF4-FFF2-40B4-BE49-F238E27FC236}">
                <a16:creationId xmlns:a16="http://schemas.microsoft.com/office/drawing/2014/main" id="{19E4E94D-04E4-4AE5-E972-111146D724CE}"/>
              </a:ext>
            </a:extLst>
          </p:cNvPr>
          <p:cNvSpPr>
            <a:spLocks noGrp="1"/>
          </p:cNvSpPr>
          <p:nvPr>
            <p:ph type="title" hasCustomPrompt="1"/>
          </p:nvPr>
        </p:nvSpPr>
        <p:spPr>
          <a:xfrm>
            <a:off x="533400" y="604220"/>
            <a:ext cx="9220200" cy="462580"/>
          </a:xfrm>
          <a:prstGeom prst="rect">
            <a:avLst/>
          </a:prstGeom>
        </p:spPr>
        <p:txBody>
          <a:bodyPr/>
          <a:lstStyle>
            <a:lvl1pPr>
              <a:defRPr sz="3600" kern="0" spc="0" baseline="0"/>
            </a:lvl1pPr>
          </a:lstStyle>
          <a:p>
            <a:r>
              <a:rPr lang="en-US" dirty="0"/>
              <a:t>Type Insightful Header in Title Case</a:t>
            </a:r>
          </a:p>
        </p:txBody>
      </p:sp>
      <p:sp>
        <p:nvSpPr>
          <p:cNvPr id="22" name="Text Placeholder 2">
            <a:extLst>
              <a:ext uri="{FF2B5EF4-FFF2-40B4-BE49-F238E27FC236}">
                <a16:creationId xmlns:a16="http://schemas.microsoft.com/office/drawing/2014/main" id="{82DF58DB-F235-9BF9-C37F-BCC50305ED6B}"/>
              </a:ext>
            </a:extLst>
          </p:cNvPr>
          <p:cNvSpPr>
            <a:spLocks noGrp="1"/>
          </p:cNvSpPr>
          <p:nvPr>
            <p:ph type="body" idx="18" hasCustomPrompt="1"/>
          </p:nvPr>
        </p:nvSpPr>
        <p:spPr>
          <a:xfrm>
            <a:off x="533400" y="1290638"/>
            <a:ext cx="9220200" cy="461962"/>
          </a:xfrm>
          <a:prstGeom prst="rect">
            <a:avLst/>
          </a:prstGeom>
        </p:spPr>
        <p:txBody>
          <a:bodyPr anchor="t">
            <a:noAutofit/>
          </a:bodyPr>
          <a:lstStyle>
            <a:lvl1pPr marL="0" indent="0">
              <a:spcBef>
                <a:spcPts val="0"/>
              </a:spcBef>
              <a:buNone/>
              <a:defRPr sz="2400" b="0" kern="0" baseline="0">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Type subhead, if needed, in sentence case</a:t>
            </a:r>
          </a:p>
        </p:txBody>
      </p:sp>
    </p:spTree>
    <p:extLst>
      <p:ext uri="{BB962C8B-B14F-4D97-AF65-F5344CB8AC3E}">
        <p14:creationId xmlns:p14="http://schemas.microsoft.com/office/powerpoint/2010/main" val="16517570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able Alternate, Header">
    <p:spTree>
      <p:nvGrpSpPr>
        <p:cNvPr id="1" name=""/>
        <p:cNvGrpSpPr/>
        <p:nvPr/>
      </p:nvGrpSpPr>
      <p:grpSpPr>
        <a:xfrm>
          <a:off x="0" y="0"/>
          <a:ext cx="0" cy="0"/>
          <a:chOff x="0" y="0"/>
          <a:chExt cx="0" cy="0"/>
        </a:xfrm>
      </p:grpSpPr>
      <p:graphicFrame>
        <p:nvGraphicFramePr>
          <p:cNvPr id="22" name="Table 22">
            <a:extLst>
              <a:ext uri="{FF2B5EF4-FFF2-40B4-BE49-F238E27FC236}">
                <a16:creationId xmlns:a16="http://schemas.microsoft.com/office/drawing/2014/main" id="{562E556B-39BE-D4BF-13C3-F25292FF7CF8}"/>
              </a:ext>
            </a:extLst>
          </p:cNvPr>
          <p:cNvGraphicFramePr>
            <a:graphicFrameLocks noGrp="1"/>
          </p:cNvGraphicFramePr>
          <p:nvPr userDrawn="1">
            <p:extLst>
              <p:ext uri="{D42A27DB-BD31-4B8C-83A1-F6EECF244321}">
                <p14:modId xmlns:p14="http://schemas.microsoft.com/office/powerpoint/2010/main" val="3266937780"/>
              </p:ext>
            </p:extLst>
          </p:nvPr>
        </p:nvGraphicFramePr>
        <p:xfrm>
          <a:off x="609600" y="1600200"/>
          <a:ext cx="10947399" cy="4571999"/>
        </p:xfrm>
        <a:graphic>
          <a:graphicData uri="http://schemas.openxmlformats.org/drawingml/2006/table">
            <a:tbl>
              <a:tblPr firstRow="1" bandRow="1">
                <a:tableStyleId>{1E171933-4619-4E11-9A3F-F7608DF75F80}</a:tableStyleId>
              </a:tblPr>
              <a:tblGrid>
                <a:gridCol w="3649133">
                  <a:extLst>
                    <a:ext uri="{9D8B030D-6E8A-4147-A177-3AD203B41FA5}">
                      <a16:colId xmlns:a16="http://schemas.microsoft.com/office/drawing/2014/main" val="2253085948"/>
                    </a:ext>
                  </a:extLst>
                </a:gridCol>
                <a:gridCol w="3649133">
                  <a:extLst>
                    <a:ext uri="{9D8B030D-6E8A-4147-A177-3AD203B41FA5}">
                      <a16:colId xmlns:a16="http://schemas.microsoft.com/office/drawing/2014/main" val="1317193627"/>
                    </a:ext>
                  </a:extLst>
                </a:gridCol>
                <a:gridCol w="3649133">
                  <a:extLst>
                    <a:ext uri="{9D8B030D-6E8A-4147-A177-3AD203B41FA5}">
                      <a16:colId xmlns:a16="http://schemas.microsoft.com/office/drawing/2014/main" val="3937182848"/>
                    </a:ext>
                  </a:extLst>
                </a:gridCol>
              </a:tblGrid>
              <a:tr h="9263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kern="1200" dirty="0">
                        <a:solidFill>
                          <a:schemeClr val="tx1"/>
                        </a:solidFill>
                        <a:latin typeface="+mj-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kern="1200" dirty="0">
                        <a:solidFill>
                          <a:schemeClr val="tx1"/>
                        </a:solidFill>
                        <a:latin typeface="+mj-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063623370"/>
                  </a:ext>
                </a:extLst>
              </a:tr>
              <a:tr h="52081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45249433"/>
                  </a:ext>
                </a:extLst>
              </a:tr>
              <a:tr h="52081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6601334"/>
                  </a:ext>
                </a:extLst>
              </a:tr>
              <a:tr h="52081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91876548"/>
                  </a:ext>
                </a:extLst>
              </a:tr>
              <a:tr h="52081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5033361"/>
                  </a:ext>
                </a:extLst>
              </a:tr>
              <a:tr h="52081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95513788"/>
                  </a:ext>
                </a:extLst>
              </a:tr>
              <a:tr h="52081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5149800"/>
                  </a:ext>
                </a:extLst>
              </a:tr>
              <a:tr h="52081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74026365"/>
                  </a:ext>
                </a:extLst>
              </a:tr>
            </a:tbl>
          </a:graphicData>
        </a:graphic>
      </p:graphicFrame>
      <p:sp>
        <p:nvSpPr>
          <p:cNvPr id="4" name="Text Placeholder 18">
            <a:extLst>
              <a:ext uri="{FF2B5EF4-FFF2-40B4-BE49-F238E27FC236}">
                <a16:creationId xmlns:a16="http://schemas.microsoft.com/office/drawing/2014/main" id="{74E0DCE9-7DFD-80A8-869F-F0AA21C668A3}"/>
              </a:ext>
            </a:extLst>
          </p:cNvPr>
          <p:cNvSpPr>
            <a:spLocks noGrp="1"/>
          </p:cNvSpPr>
          <p:nvPr>
            <p:ph type="body" sz="quarter" idx="24"/>
          </p:nvPr>
        </p:nvSpPr>
        <p:spPr>
          <a:xfrm>
            <a:off x="609600" y="2514600"/>
            <a:ext cx="36576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9" name="Text Placeholder 18">
            <a:extLst>
              <a:ext uri="{FF2B5EF4-FFF2-40B4-BE49-F238E27FC236}">
                <a16:creationId xmlns:a16="http://schemas.microsoft.com/office/drawing/2014/main" id="{AFE1003D-BFF6-0579-A80F-F112462950D6}"/>
              </a:ext>
            </a:extLst>
          </p:cNvPr>
          <p:cNvSpPr>
            <a:spLocks noGrp="1"/>
          </p:cNvSpPr>
          <p:nvPr>
            <p:ph type="body" sz="quarter" idx="27"/>
          </p:nvPr>
        </p:nvSpPr>
        <p:spPr>
          <a:xfrm>
            <a:off x="609600" y="3048000"/>
            <a:ext cx="36576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12" name="Text Placeholder 18">
            <a:extLst>
              <a:ext uri="{FF2B5EF4-FFF2-40B4-BE49-F238E27FC236}">
                <a16:creationId xmlns:a16="http://schemas.microsoft.com/office/drawing/2014/main" id="{15BC9A61-F86E-DA3D-F67B-86AF63449631}"/>
              </a:ext>
            </a:extLst>
          </p:cNvPr>
          <p:cNvSpPr>
            <a:spLocks noGrp="1"/>
          </p:cNvSpPr>
          <p:nvPr>
            <p:ph type="body" sz="quarter" idx="30"/>
          </p:nvPr>
        </p:nvSpPr>
        <p:spPr>
          <a:xfrm>
            <a:off x="609600" y="3581400"/>
            <a:ext cx="36576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15" name="Text Placeholder 18">
            <a:extLst>
              <a:ext uri="{FF2B5EF4-FFF2-40B4-BE49-F238E27FC236}">
                <a16:creationId xmlns:a16="http://schemas.microsoft.com/office/drawing/2014/main" id="{A31B8918-58D4-B602-4A47-858063FD5CA2}"/>
              </a:ext>
            </a:extLst>
          </p:cNvPr>
          <p:cNvSpPr>
            <a:spLocks noGrp="1"/>
          </p:cNvSpPr>
          <p:nvPr>
            <p:ph type="body" sz="quarter" idx="33"/>
          </p:nvPr>
        </p:nvSpPr>
        <p:spPr>
          <a:xfrm>
            <a:off x="609600" y="4114800"/>
            <a:ext cx="3657600" cy="4572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18" name="Text Placeholder 18">
            <a:extLst>
              <a:ext uri="{FF2B5EF4-FFF2-40B4-BE49-F238E27FC236}">
                <a16:creationId xmlns:a16="http://schemas.microsoft.com/office/drawing/2014/main" id="{248792DD-ACE3-D6A6-0FD5-46800C955B2F}"/>
              </a:ext>
            </a:extLst>
          </p:cNvPr>
          <p:cNvSpPr>
            <a:spLocks noGrp="1"/>
          </p:cNvSpPr>
          <p:nvPr>
            <p:ph type="body" sz="quarter" idx="36"/>
          </p:nvPr>
        </p:nvSpPr>
        <p:spPr>
          <a:xfrm>
            <a:off x="609600" y="4572000"/>
            <a:ext cx="36576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23" name="Text Placeholder 18">
            <a:extLst>
              <a:ext uri="{FF2B5EF4-FFF2-40B4-BE49-F238E27FC236}">
                <a16:creationId xmlns:a16="http://schemas.microsoft.com/office/drawing/2014/main" id="{BE3E23BC-D595-9227-95C4-801430E344E2}"/>
              </a:ext>
            </a:extLst>
          </p:cNvPr>
          <p:cNvSpPr>
            <a:spLocks noGrp="1"/>
          </p:cNvSpPr>
          <p:nvPr>
            <p:ph type="body" sz="quarter" idx="39"/>
          </p:nvPr>
        </p:nvSpPr>
        <p:spPr>
          <a:xfrm>
            <a:off x="609600" y="5105400"/>
            <a:ext cx="36576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26" name="Text Placeholder 18">
            <a:extLst>
              <a:ext uri="{FF2B5EF4-FFF2-40B4-BE49-F238E27FC236}">
                <a16:creationId xmlns:a16="http://schemas.microsoft.com/office/drawing/2014/main" id="{B269D998-92D2-4FBB-D9A9-694617558AF3}"/>
              </a:ext>
            </a:extLst>
          </p:cNvPr>
          <p:cNvSpPr>
            <a:spLocks noGrp="1"/>
          </p:cNvSpPr>
          <p:nvPr>
            <p:ph type="body" sz="quarter" idx="42"/>
          </p:nvPr>
        </p:nvSpPr>
        <p:spPr>
          <a:xfrm>
            <a:off x="609600" y="5638800"/>
            <a:ext cx="36576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3" name="Text Placeholder 18">
            <a:extLst>
              <a:ext uri="{FF2B5EF4-FFF2-40B4-BE49-F238E27FC236}">
                <a16:creationId xmlns:a16="http://schemas.microsoft.com/office/drawing/2014/main" id="{E320721B-3313-1638-B7C8-C818E3705805}"/>
              </a:ext>
            </a:extLst>
          </p:cNvPr>
          <p:cNvSpPr>
            <a:spLocks noGrp="1"/>
          </p:cNvSpPr>
          <p:nvPr>
            <p:ph type="body" sz="quarter" idx="45"/>
          </p:nvPr>
        </p:nvSpPr>
        <p:spPr>
          <a:xfrm>
            <a:off x="609600" y="1600200"/>
            <a:ext cx="3657600" cy="914400"/>
          </a:xfrm>
          <a:prstGeom prst="rect">
            <a:avLst/>
          </a:prstGeom>
        </p:spPr>
        <p:txBody>
          <a:bodyPr lIns="274320" tIns="45720" rIns="274320" bIns="45720" anchor="ctr"/>
          <a:lstStyle>
            <a:lvl1pPr algn="ctr">
              <a:defRPr sz="1800">
                <a:latin typeface="+mj-lt"/>
              </a:defRPr>
            </a:lvl1pPr>
            <a:lvl2pPr>
              <a:defRPr sz="1400"/>
            </a:lvl2pPr>
            <a:lvl3pPr>
              <a:defRPr sz="1400"/>
            </a:lvl3pPr>
            <a:lvl4pPr>
              <a:defRPr sz="1400"/>
            </a:lvl4pPr>
            <a:lvl5pPr>
              <a:defRPr sz="1400"/>
            </a:lvl5pPr>
          </a:lstStyle>
          <a:p>
            <a:pPr lvl="0"/>
            <a:r>
              <a:rPr lang="en-US" dirty="0"/>
              <a:t>Click to edit Master text style</a:t>
            </a:r>
          </a:p>
        </p:txBody>
      </p:sp>
      <p:sp>
        <p:nvSpPr>
          <p:cNvPr id="5" name="Text Placeholder 18">
            <a:extLst>
              <a:ext uri="{FF2B5EF4-FFF2-40B4-BE49-F238E27FC236}">
                <a16:creationId xmlns:a16="http://schemas.microsoft.com/office/drawing/2014/main" id="{8AD48C70-EB56-74F8-8D70-BB2AB4D0D2DE}"/>
              </a:ext>
            </a:extLst>
          </p:cNvPr>
          <p:cNvSpPr>
            <a:spLocks noGrp="1"/>
          </p:cNvSpPr>
          <p:nvPr>
            <p:ph type="body" sz="quarter" idx="46"/>
          </p:nvPr>
        </p:nvSpPr>
        <p:spPr>
          <a:xfrm>
            <a:off x="4267200" y="2514600"/>
            <a:ext cx="36576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6" name="Text Placeholder 18">
            <a:extLst>
              <a:ext uri="{FF2B5EF4-FFF2-40B4-BE49-F238E27FC236}">
                <a16:creationId xmlns:a16="http://schemas.microsoft.com/office/drawing/2014/main" id="{5ED6AE4F-5596-DA67-4B16-8AE25AAFAFA8}"/>
              </a:ext>
            </a:extLst>
          </p:cNvPr>
          <p:cNvSpPr>
            <a:spLocks noGrp="1"/>
          </p:cNvSpPr>
          <p:nvPr>
            <p:ph type="body" sz="quarter" idx="47"/>
          </p:nvPr>
        </p:nvSpPr>
        <p:spPr>
          <a:xfrm>
            <a:off x="4267200" y="3048000"/>
            <a:ext cx="36576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21" name="Text Placeholder 18">
            <a:extLst>
              <a:ext uri="{FF2B5EF4-FFF2-40B4-BE49-F238E27FC236}">
                <a16:creationId xmlns:a16="http://schemas.microsoft.com/office/drawing/2014/main" id="{EB19E7D6-DA78-7642-BAE1-B42D2B28070F}"/>
              </a:ext>
            </a:extLst>
          </p:cNvPr>
          <p:cNvSpPr>
            <a:spLocks noGrp="1"/>
          </p:cNvSpPr>
          <p:nvPr>
            <p:ph type="body" sz="quarter" idx="48"/>
          </p:nvPr>
        </p:nvSpPr>
        <p:spPr>
          <a:xfrm>
            <a:off x="4267200" y="3581400"/>
            <a:ext cx="36576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29" name="Text Placeholder 18">
            <a:extLst>
              <a:ext uri="{FF2B5EF4-FFF2-40B4-BE49-F238E27FC236}">
                <a16:creationId xmlns:a16="http://schemas.microsoft.com/office/drawing/2014/main" id="{63A0194E-68E5-AE5C-85FC-76153EDD1EB8}"/>
              </a:ext>
            </a:extLst>
          </p:cNvPr>
          <p:cNvSpPr>
            <a:spLocks noGrp="1"/>
          </p:cNvSpPr>
          <p:nvPr>
            <p:ph type="body" sz="quarter" idx="49"/>
          </p:nvPr>
        </p:nvSpPr>
        <p:spPr>
          <a:xfrm>
            <a:off x="4267200" y="4114800"/>
            <a:ext cx="3657600" cy="4572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30" name="Text Placeholder 18">
            <a:extLst>
              <a:ext uri="{FF2B5EF4-FFF2-40B4-BE49-F238E27FC236}">
                <a16:creationId xmlns:a16="http://schemas.microsoft.com/office/drawing/2014/main" id="{3161B2F9-05AE-F766-8CEE-2B668CEF3BE5}"/>
              </a:ext>
            </a:extLst>
          </p:cNvPr>
          <p:cNvSpPr>
            <a:spLocks noGrp="1"/>
          </p:cNvSpPr>
          <p:nvPr>
            <p:ph type="body" sz="quarter" idx="50"/>
          </p:nvPr>
        </p:nvSpPr>
        <p:spPr>
          <a:xfrm>
            <a:off x="4267200" y="4572000"/>
            <a:ext cx="36576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31" name="Text Placeholder 18">
            <a:extLst>
              <a:ext uri="{FF2B5EF4-FFF2-40B4-BE49-F238E27FC236}">
                <a16:creationId xmlns:a16="http://schemas.microsoft.com/office/drawing/2014/main" id="{2D487A35-5ACE-0B02-5068-8448C15374A4}"/>
              </a:ext>
            </a:extLst>
          </p:cNvPr>
          <p:cNvSpPr>
            <a:spLocks noGrp="1"/>
          </p:cNvSpPr>
          <p:nvPr>
            <p:ph type="body" sz="quarter" idx="51"/>
          </p:nvPr>
        </p:nvSpPr>
        <p:spPr>
          <a:xfrm>
            <a:off x="4267200" y="5105400"/>
            <a:ext cx="36576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32" name="Text Placeholder 18">
            <a:extLst>
              <a:ext uri="{FF2B5EF4-FFF2-40B4-BE49-F238E27FC236}">
                <a16:creationId xmlns:a16="http://schemas.microsoft.com/office/drawing/2014/main" id="{ACA82015-884F-44CC-E582-B341778C5FBB}"/>
              </a:ext>
            </a:extLst>
          </p:cNvPr>
          <p:cNvSpPr>
            <a:spLocks noGrp="1"/>
          </p:cNvSpPr>
          <p:nvPr>
            <p:ph type="body" sz="quarter" idx="52"/>
          </p:nvPr>
        </p:nvSpPr>
        <p:spPr>
          <a:xfrm>
            <a:off x="4267200" y="5638800"/>
            <a:ext cx="36576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33" name="Text Placeholder 18">
            <a:extLst>
              <a:ext uri="{FF2B5EF4-FFF2-40B4-BE49-F238E27FC236}">
                <a16:creationId xmlns:a16="http://schemas.microsoft.com/office/drawing/2014/main" id="{9CE723FE-38FE-A517-E9C5-F75A1C433343}"/>
              </a:ext>
            </a:extLst>
          </p:cNvPr>
          <p:cNvSpPr>
            <a:spLocks noGrp="1"/>
          </p:cNvSpPr>
          <p:nvPr>
            <p:ph type="body" sz="quarter" idx="53"/>
          </p:nvPr>
        </p:nvSpPr>
        <p:spPr>
          <a:xfrm>
            <a:off x="7924800" y="2514600"/>
            <a:ext cx="36576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34" name="Text Placeholder 18">
            <a:extLst>
              <a:ext uri="{FF2B5EF4-FFF2-40B4-BE49-F238E27FC236}">
                <a16:creationId xmlns:a16="http://schemas.microsoft.com/office/drawing/2014/main" id="{C9EC987E-57C0-FC4D-E99D-47157EA7F891}"/>
              </a:ext>
            </a:extLst>
          </p:cNvPr>
          <p:cNvSpPr>
            <a:spLocks noGrp="1"/>
          </p:cNvSpPr>
          <p:nvPr>
            <p:ph type="body" sz="quarter" idx="54"/>
          </p:nvPr>
        </p:nvSpPr>
        <p:spPr>
          <a:xfrm>
            <a:off x="7924800" y="3048000"/>
            <a:ext cx="36576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35" name="Text Placeholder 18">
            <a:extLst>
              <a:ext uri="{FF2B5EF4-FFF2-40B4-BE49-F238E27FC236}">
                <a16:creationId xmlns:a16="http://schemas.microsoft.com/office/drawing/2014/main" id="{C8371A99-21EB-666E-2D82-A55F5D6F9759}"/>
              </a:ext>
            </a:extLst>
          </p:cNvPr>
          <p:cNvSpPr>
            <a:spLocks noGrp="1"/>
          </p:cNvSpPr>
          <p:nvPr>
            <p:ph type="body" sz="quarter" idx="55"/>
          </p:nvPr>
        </p:nvSpPr>
        <p:spPr>
          <a:xfrm>
            <a:off x="7924800" y="3581400"/>
            <a:ext cx="36576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36" name="Text Placeholder 18">
            <a:extLst>
              <a:ext uri="{FF2B5EF4-FFF2-40B4-BE49-F238E27FC236}">
                <a16:creationId xmlns:a16="http://schemas.microsoft.com/office/drawing/2014/main" id="{C9626010-FFA8-9098-DF8D-C2E3681FA6D3}"/>
              </a:ext>
            </a:extLst>
          </p:cNvPr>
          <p:cNvSpPr>
            <a:spLocks noGrp="1"/>
          </p:cNvSpPr>
          <p:nvPr>
            <p:ph type="body" sz="quarter" idx="56"/>
          </p:nvPr>
        </p:nvSpPr>
        <p:spPr>
          <a:xfrm>
            <a:off x="7924800" y="4114800"/>
            <a:ext cx="3657600" cy="4572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37" name="Text Placeholder 18">
            <a:extLst>
              <a:ext uri="{FF2B5EF4-FFF2-40B4-BE49-F238E27FC236}">
                <a16:creationId xmlns:a16="http://schemas.microsoft.com/office/drawing/2014/main" id="{623902DC-D39A-3836-128A-DFA6862312A7}"/>
              </a:ext>
            </a:extLst>
          </p:cNvPr>
          <p:cNvSpPr>
            <a:spLocks noGrp="1"/>
          </p:cNvSpPr>
          <p:nvPr>
            <p:ph type="body" sz="quarter" idx="57"/>
          </p:nvPr>
        </p:nvSpPr>
        <p:spPr>
          <a:xfrm>
            <a:off x="7924800" y="4572000"/>
            <a:ext cx="36576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38" name="Text Placeholder 18">
            <a:extLst>
              <a:ext uri="{FF2B5EF4-FFF2-40B4-BE49-F238E27FC236}">
                <a16:creationId xmlns:a16="http://schemas.microsoft.com/office/drawing/2014/main" id="{2E390490-86CE-EF88-B53C-B267B4C0BD22}"/>
              </a:ext>
            </a:extLst>
          </p:cNvPr>
          <p:cNvSpPr>
            <a:spLocks noGrp="1"/>
          </p:cNvSpPr>
          <p:nvPr>
            <p:ph type="body" sz="quarter" idx="58"/>
          </p:nvPr>
        </p:nvSpPr>
        <p:spPr>
          <a:xfrm>
            <a:off x="7924800" y="5105400"/>
            <a:ext cx="36576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39" name="Text Placeholder 18">
            <a:extLst>
              <a:ext uri="{FF2B5EF4-FFF2-40B4-BE49-F238E27FC236}">
                <a16:creationId xmlns:a16="http://schemas.microsoft.com/office/drawing/2014/main" id="{F3593A87-EC04-BE29-4CAE-AFE5C0E2A3C7}"/>
              </a:ext>
            </a:extLst>
          </p:cNvPr>
          <p:cNvSpPr>
            <a:spLocks noGrp="1"/>
          </p:cNvSpPr>
          <p:nvPr>
            <p:ph type="body" sz="quarter" idx="59"/>
          </p:nvPr>
        </p:nvSpPr>
        <p:spPr>
          <a:xfrm>
            <a:off x="7924800" y="5638800"/>
            <a:ext cx="36576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40" name="Text Placeholder 18">
            <a:extLst>
              <a:ext uri="{FF2B5EF4-FFF2-40B4-BE49-F238E27FC236}">
                <a16:creationId xmlns:a16="http://schemas.microsoft.com/office/drawing/2014/main" id="{2A8FE46F-15F9-314E-657F-03660DFB8DC1}"/>
              </a:ext>
            </a:extLst>
          </p:cNvPr>
          <p:cNvSpPr>
            <a:spLocks noGrp="1"/>
          </p:cNvSpPr>
          <p:nvPr>
            <p:ph type="body" sz="quarter" idx="60"/>
          </p:nvPr>
        </p:nvSpPr>
        <p:spPr>
          <a:xfrm>
            <a:off x="4267200" y="1600200"/>
            <a:ext cx="3657600" cy="914400"/>
          </a:xfrm>
          <a:prstGeom prst="rect">
            <a:avLst/>
          </a:prstGeom>
        </p:spPr>
        <p:txBody>
          <a:bodyPr lIns="274320" tIns="45720" rIns="274320" bIns="45720" anchor="ctr"/>
          <a:lstStyle>
            <a:lvl1pPr algn="ctr">
              <a:defRPr sz="1800">
                <a:latin typeface="+mj-lt"/>
              </a:defRPr>
            </a:lvl1pPr>
            <a:lvl2pPr>
              <a:defRPr sz="1400"/>
            </a:lvl2pPr>
            <a:lvl3pPr>
              <a:defRPr sz="1400"/>
            </a:lvl3pPr>
            <a:lvl4pPr>
              <a:defRPr sz="1400"/>
            </a:lvl4pPr>
            <a:lvl5pPr>
              <a:defRPr sz="1400"/>
            </a:lvl5pPr>
          </a:lstStyle>
          <a:p>
            <a:pPr lvl="0"/>
            <a:r>
              <a:rPr lang="en-US" dirty="0"/>
              <a:t>Click to edit Master text style</a:t>
            </a:r>
          </a:p>
        </p:txBody>
      </p:sp>
      <p:sp>
        <p:nvSpPr>
          <p:cNvPr id="41" name="Text Placeholder 18">
            <a:extLst>
              <a:ext uri="{FF2B5EF4-FFF2-40B4-BE49-F238E27FC236}">
                <a16:creationId xmlns:a16="http://schemas.microsoft.com/office/drawing/2014/main" id="{B8AB01F9-23C6-B0F4-00B9-DEC619EF3579}"/>
              </a:ext>
            </a:extLst>
          </p:cNvPr>
          <p:cNvSpPr>
            <a:spLocks noGrp="1"/>
          </p:cNvSpPr>
          <p:nvPr>
            <p:ph type="body" sz="quarter" idx="61"/>
          </p:nvPr>
        </p:nvSpPr>
        <p:spPr>
          <a:xfrm>
            <a:off x="7924800" y="1600200"/>
            <a:ext cx="3657600" cy="914400"/>
          </a:xfrm>
          <a:prstGeom prst="rect">
            <a:avLst/>
          </a:prstGeom>
        </p:spPr>
        <p:txBody>
          <a:bodyPr lIns="274320" tIns="45720" rIns="274320" bIns="45720" anchor="ctr"/>
          <a:lstStyle>
            <a:lvl1pPr algn="ctr">
              <a:defRPr sz="1800">
                <a:latin typeface="+mj-lt"/>
              </a:defRPr>
            </a:lvl1pPr>
            <a:lvl2pPr>
              <a:defRPr sz="1400"/>
            </a:lvl2pPr>
            <a:lvl3pPr>
              <a:defRPr sz="1400"/>
            </a:lvl3pPr>
            <a:lvl4pPr>
              <a:defRPr sz="1400"/>
            </a:lvl4pPr>
            <a:lvl5pPr>
              <a:defRPr sz="1400"/>
            </a:lvl5pPr>
          </a:lstStyle>
          <a:p>
            <a:pPr lvl="0"/>
            <a:r>
              <a:rPr lang="en-US" dirty="0"/>
              <a:t>Click to edit Master text style</a:t>
            </a:r>
          </a:p>
        </p:txBody>
      </p:sp>
      <p:sp>
        <p:nvSpPr>
          <p:cNvPr id="7" name="Title 1">
            <a:extLst>
              <a:ext uri="{FF2B5EF4-FFF2-40B4-BE49-F238E27FC236}">
                <a16:creationId xmlns:a16="http://schemas.microsoft.com/office/drawing/2014/main" id="{C8BC9C43-87AF-A336-3862-2FA14713B672}"/>
              </a:ext>
            </a:extLst>
          </p:cNvPr>
          <p:cNvSpPr>
            <a:spLocks noGrp="1"/>
          </p:cNvSpPr>
          <p:nvPr>
            <p:ph type="title" hasCustomPrompt="1"/>
          </p:nvPr>
        </p:nvSpPr>
        <p:spPr>
          <a:xfrm>
            <a:off x="533400" y="604220"/>
            <a:ext cx="9220200" cy="462580"/>
          </a:xfrm>
          <a:prstGeom prst="rect">
            <a:avLst/>
          </a:prstGeom>
        </p:spPr>
        <p:txBody>
          <a:bodyPr/>
          <a:lstStyle>
            <a:lvl1pPr>
              <a:defRPr sz="3600" kern="0" spc="0" baseline="0"/>
            </a:lvl1pPr>
          </a:lstStyle>
          <a:p>
            <a:r>
              <a:rPr lang="en-US" dirty="0"/>
              <a:t>Type Insightful Header in Title Case</a:t>
            </a:r>
          </a:p>
        </p:txBody>
      </p:sp>
    </p:spTree>
    <p:extLst>
      <p:ext uri="{BB962C8B-B14F-4D97-AF65-F5344CB8AC3E}">
        <p14:creationId xmlns:p14="http://schemas.microsoft.com/office/powerpoint/2010/main" val="27446966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able Alternate, Header, Subhead, and Sidebar">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66421DB8-50F7-ED41-D989-87BFBDFEC18E}"/>
              </a:ext>
            </a:extLst>
          </p:cNvPr>
          <p:cNvGraphicFramePr>
            <a:graphicFrameLocks noGrp="1"/>
          </p:cNvGraphicFramePr>
          <p:nvPr userDrawn="1">
            <p:extLst>
              <p:ext uri="{D42A27DB-BD31-4B8C-83A1-F6EECF244321}">
                <p14:modId xmlns:p14="http://schemas.microsoft.com/office/powerpoint/2010/main" val="3848177164"/>
              </p:ext>
            </p:extLst>
          </p:nvPr>
        </p:nvGraphicFramePr>
        <p:xfrm>
          <a:off x="2438400" y="2514600"/>
          <a:ext cx="9144000" cy="3657602"/>
        </p:xfrm>
        <a:graphic>
          <a:graphicData uri="http://schemas.openxmlformats.org/drawingml/2006/table">
            <a:tbl>
              <a:tblPr firstRow="1" bandRow="1">
                <a:tableStyleId>{91EBBBCC-DAD2-459C-BE2E-F6DE35CF9A28}</a:tableStyleId>
              </a:tblPr>
              <a:tblGrid>
                <a:gridCol w="3048000">
                  <a:extLst>
                    <a:ext uri="{9D8B030D-6E8A-4147-A177-3AD203B41FA5}">
                      <a16:colId xmlns:a16="http://schemas.microsoft.com/office/drawing/2014/main" val="1560068487"/>
                    </a:ext>
                  </a:extLst>
                </a:gridCol>
                <a:gridCol w="3048000">
                  <a:extLst>
                    <a:ext uri="{9D8B030D-6E8A-4147-A177-3AD203B41FA5}">
                      <a16:colId xmlns:a16="http://schemas.microsoft.com/office/drawing/2014/main" val="2780561747"/>
                    </a:ext>
                  </a:extLst>
                </a:gridCol>
                <a:gridCol w="3048000">
                  <a:extLst>
                    <a:ext uri="{9D8B030D-6E8A-4147-A177-3AD203B41FA5}">
                      <a16:colId xmlns:a16="http://schemas.microsoft.com/office/drawing/2014/main" val="2431886497"/>
                    </a:ext>
                  </a:extLst>
                </a:gridCol>
              </a:tblGrid>
              <a:tr h="897147">
                <a:tc>
                  <a:txBody>
                    <a:bodyPr/>
                    <a:lstStyle/>
                    <a:p>
                      <a:pPr algn="ctr"/>
                      <a:endParaRPr lang="en-US" b="0" dirty="0">
                        <a:solidFill>
                          <a:schemeClr val="tx1"/>
                        </a:solidFill>
                        <a:latin typeface="+mj-lt"/>
                      </a:endParaRPr>
                    </a:p>
                  </a:txBody>
                  <a:tcPr marL="274320" marR="2743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pPr algn="ctr"/>
                      <a:endParaRPr lang="en-US" dirty="0">
                        <a:solidFill>
                          <a:schemeClr val="tx1"/>
                        </a:solidFill>
                      </a:endParaRPr>
                    </a:p>
                  </a:txBody>
                  <a:tcPr marL="274320" marR="2743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tc>
                  <a:txBody>
                    <a:bodyPr/>
                    <a:lstStyle/>
                    <a:p>
                      <a:pPr algn="ctr"/>
                      <a:endParaRPr lang="en-US" dirty="0">
                        <a:solidFill>
                          <a:schemeClr val="tx1"/>
                        </a:solidFill>
                      </a:endParaRPr>
                    </a:p>
                  </a:txBody>
                  <a:tcPr marL="274320" marR="2743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2599818388"/>
                  </a:ext>
                </a:extLst>
              </a:tr>
              <a:tr h="552091">
                <a:tc>
                  <a:txBody>
                    <a:bodyPr/>
                    <a:lstStyle/>
                    <a:p>
                      <a:endParaRPr lang="en-US" dirty="0"/>
                    </a:p>
                  </a:txBody>
                  <a:tcPr marL="274320" marR="274320">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endParaRPr lang="en-US" dirty="0"/>
                    </a:p>
                  </a:txBody>
                  <a:tcPr marL="274320" marR="274320">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endParaRPr lang="en-US" dirty="0"/>
                    </a:p>
                  </a:txBody>
                  <a:tcPr marL="274320" marR="274320">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756312256"/>
                  </a:ext>
                </a:extLst>
              </a:tr>
              <a:tr h="552091">
                <a:tc>
                  <a:txBody>
                    <a:bodyPr/>
                    <a:lstStyle/>
                    <a:p>
                      <a:endParaRPr lang="en-US" dirty="0"/>
                    </a:p>
                  </a:txBody>
                  <a:tcPr marL="274320" marR="274320">
                    <a:solidFill>
                      <a:schemeClr val="bg1"/>
                    </a:solidFill>
                  </a:tcPr>
                </a:tc>
                <a:tc>
                  <a:txBody>
                    <a:bodyPr/>
                    <a:lstStyle/>
                    <a:p>
                      <a:endParaRPr lang="en-US" dirty="0"/>
                    </a:p>
                  </a:txBody>
                  <a:tcPr marL="274320" marR="274320">
                    <a:solidFill>
                      <a:schemeClr val="bg1"/>
                    </a:solidFill>
                  </a:tcPr>
                </a:tc>
                <a:tc>
                  <a:txBody>
                    <a:bodyPr/>
                    <a:lstStyle/>
                    <a:p>
                      <a:endParaRPr lang="en-US" dirty="0"/>
                    </a:p>
                  </a:txBody>
                  <a:tcPr marL="274320" marR="274320">
                    <a:solidFill>
                      <a:schemeClr val="bg1"/>
                    </a:solidFill>
                  </a:tcPr>
                </a:tc>
                <a:extLst>
                  <a:ext uri="{0D108BD9-81ED-4DB2-BD59-A6C34878D82A}">
                    <a16:rowId xmlns:a16="http://schemas.microsoft.com/office/drawing/2014/main" val="780232630"/>
                  </a:ext>
                </a:extLst>
              </a:tr>
              <a:tr h="552091">
                <a:tc>
                  <a:txBody>
                    <a:bodyPr/>
                    <a:lstStyle/>
                    <a:p>
                      <a:endParaRPr lang="en-US" dirty="0"/>
                    </a:p>
                  </a:txBody>
                  <a:tcPr marL="274320" marR="274320">
                    <a:solidFill>
                      <a:schemeClr val="bg1">
                        <a:lumMod val="95000"/>
                      </a:schemeClr>
                    </a:solidFill>
                  </a:tcPr>
                </a:tc>
                <a:tc>
                  <a:txBody>
                    <a:bodyPr/>
                    <a:lstStyle/>
                    <a:p>
                      <a:endParaRPr lang="en-US" dirty="0"/>
                    </a:p>
                  </a:txBody>
                  <a:tcPr marL="274320" marR="274320">
                    <a:solidFill>
                      <a:schemeClr val="bg1">
                        <a:lumMod val="95000"/>
                      </a:schemeClr>
                    </a:solidFill>
                  </a:tcPr>
                </a:tc>
                <a:tc>
                  <a:txBody>
                    <a:bodyPr/>
                    <a:lstStyle/>
                    <a:p>
                      <a:endParaRPr lang="en-US" dirty="0"/>
                    </a:p>
                  </a:txBody>
                  <a:tcPr marL="274320" marR="274320">
                    <a:solidFill>
                      <a:schemeClr val="bg1">
                        <a:lumMod val="95000"/>
                      </a:schemeClr>
                    </a:solidFill>
                  </a:tcPr>
                </a:tc>
                <a:extLst>
                  <a:ext uri="{0D108BD9-81ED-4DB2-BD59-A6C34878D82A}">
                    <a16:rowId xmlns:a16="http://schemas.microsoft.com/office/drawing/2014/main" val="460651227"/>
                  </a:ext>
                </a:extLst>
              </a:tr>
              <a:tr h="552091">
                <a:tc>
                  <a:txBody>
                    <a:bodyPr/>
                    <a:lstStyle/>
                    <a:p>
                      <a:endParaRPr lang="en-US" dirty="0"/>
                    </a:p>
                  </a:txBody>
                  <a:tcPr marL="274320" marR="274320">
                    <a:solidFill>
                      <a:schemeClr val="bg1"/>
                    </a:solidFill>
                  </a:tcPr>
                </a:tc>
                <a:tc>
                  <a:txBody>
                    <a:bodyPr/>
                    <a:lstStyle/>
                    <a:p>
                      <a:endParaRPr lang="en-US" dirty="0"/>
                    </a:p>
                  </a:txBody>
                  <a:tcPr marL="274320" marR="274320">
                    <a:solidFill>
                      <a:schemeClr val="bg1"/>
                    </a:solidFill>
                  </a:tcPr>
                </a:tc>
                <a:tc>
                  <a:txBody>
                    <a:bodyPr/>
                    <a:lstStyle/>
                    <a:p>
                      <a:endParaRPr lang="en-US" dirty="0"/>
                    </a:p>
                  </a:txBody>
                  <a:tcPr marL="274320" marR="274320">
                    <a:solidFill>
                      <a:schemeClr val="bg1"/>
                    </a:solidFill>
                  </a:tcPr>
                </a:tc>
                <a:extLst>
                  <a:ext uri="{0D108BD9-81ED-4DB2-BD59-A6C34878D82A}">
                    <a16:rowId xmlns:a16="http://schemas.microsoft.com/office/drawing/2014/main" val="3963637971"/>
                  </a:ext>
                </a:extLst>
              </a:tr>
              <a:tr h="552091">
                <a:tc>
                  <a:txBody>
                    <a:bodyPr/>
                    <a:lstStyle/>
                    <a:p>
                      <a:endParaRPr lang="en-US" dirty="0"/>
                    </a:p>
                  </a:txBody>
                  <a:tcPr marL="274320" marR="274320">
                    <a:solidFill>
                      <a:schemeClr val="bg1">
                        <a:lumMod val="95000"/>
                      </a:schemeClr>
                    </a:solidFill>
                  </a:tcPr>
                </a:tc>
                <a:tc>
                  <a:txBody>
                    <a:bodyPr/>
                    <a:lstStyle/>
                    <a:p>
                      <a:endParaRPr lang="en-US" dirty="0"/>
                    </a:p>
                  </a:txBody>
                  <a:tcPr marL="274320" marR="274320">
                    <a:solidFill>
                      <a:schemeClr val="bg1">
                        <a:lumMod val="95000"/>
                      </a:schemeClr>
                    </a:solidFill>
                  </a:tcPr>
                </a:tc>
                <a:tc>
                  <a:txBody>
                    <a:bodyPr/>
                    <a:lstStyle/>
                    <a:p>
                      <a:endParaRPr lang="en-US" dirty="0"/>
                    </a:p>
                  </a:txBody>
                  <a:tcPr marL="274320" marR="274320">
                    <a:solidFill>
                      <a:schemeClr val="bg1">
                        <a:lumMod val="95000"/>
                      </a:schemeClr>
                    </a:solidFill>
                  </a:tcPr>
                </a:tc>
                <a:extLst>
                  <a:ext uri="{0D108BD9-81ED-4DB2-BD59-A6C34878D82A}">
                    <a16:rowId xmlns:a16="http://schemas.microsoft.com/office/drawing/2014/main" val="3038807889"/>
                  </a:ext>
                </a:extLst>
              </a:tr>
            </a:tbl>
          </a:graphicData>
        </a:graphic>
      </p:graphicFrame>
      <p:sp>
        <p:nvSpPr>
          <p:cNvPr id="4" name="Text Placeholder 18">
            <a:extLst>
              <a:ext uri="{FF2B5EF4-FFF2-40B4-BE49-F238E27FC236}">
                <a16:creationId xmlns:a16="http://schemas.microsoft.com/office/drawing/2014/main" id="{74E0DCE9-7DFD-80A8-869F-F0AA21C668A3}"/>
              </a:ext>
            </a:extLst>
          </p:cNvPr>
          <p:cNvSpPr>
            <a:spLocks noGrp="1"/>
          </p:cNvSpPr>
          <p:nvPr>
            <p:ph type="body" sz="quarter" idx="24"/>
          </p:nvPr>
        </p:nvSpPr>
        <p:spPr>
          <a:xfrm>
            <a:off x="2438400" y="3429000"/>
            <a:ext cx="30480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9" name="Text Placeholder 18">
            <a:extLst>
              <a:ext uri="{FF2B5EF4-FFF2-40B4-BE49-F238E27FC236}">
                <a16:creationId xmlns:a16="http://schemas.microsoft.com/office/drawing/2014/main" id="{AFE1003D-BFF6-0579-A80F-F112462950D6}"/>
              </a:ext>
            </a:extLst>
          </p:cNvPr>
          <p:cNvSpPr>
            <a:spLocks noGrp="1"/>
          </p:cNvSpPr>
          <p:nvPr>
            <p:ph type="body" sz="quarter" idx="27"/>
          </p:nvPr>
        </p:nvSpPr>
        <p:spPr>
          <a:xfrm>
            <a:off x="2438400" y="3981450"/>
            <a:ext cx="30480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12" name="Text Placeholder 18">
            <a:extLst>
              <a:ext uri="{FF2B5EF4-FFF2-40B4-BE49-F238E27FC236}">
                <a16:creationId xmlns:a16="http://schemas.microsoft.com/office/drawing/2014/main" id="{15BC9A61-F86E-DA3D-F67B-86AF63449631}"/>
              </a:ext>
            </a:extLst>
          </p:cNvPr>
          <p:cNvSpPr>
            <a:spLocks noGrp="1"/>
          </p:cNvSpPr>
          <p:nvPr>
            <p:ph type="body" sz="quarter" idx="30"/>
          </p:nvPr>
        </p:nvSpPr>
        <p:spPr>
          <a:xfrm>
            <a:off x="2438400" y="4533900"/>
            <a:ext cx="30480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15" name="Text Placeholder 18">
            <a:extLst>
              <a:ext uri="{FF2B5EF4-FFF2-40B4-BE49-F238E27FC236}">
                <a16:creationId xmlns:a16="http://schemas.microsoft.com/office/drawing/2014/main" id="{A31B8918-58D4-B602-4A47-858063FD5CA2}"/>
              </a:ext>
            </a:extLst>
          </p:cNvPr>
          <p:cNvSpPr>
            <a:spLocks noGrp="1"/>
          </p:cNvSpPr>
          <p:nvPr>
            <p:ph type="body" sz="quarter" idx="33"/>
          </p:nvPr>
        </p:nvSpPr>
        <p:spPr>
          <a:xfrm>
            <a:off x="2438400" y="5086350"/>
            <a:ext cx="30480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18" name="Text Placeholder 18">
            <a:extLst>
              <a:ext uri="{FF2B5EF4-FFF2-40B4-BE49-F238E27FC236}">
                <a16:creationId xmlns:a16="http://schemas.microsoft.com/office/drawing/2014/main" id="{248792DD-ACE3-D6A6-0FD5-46800C955B2F}"/>
              </a:ext>
            </a:extLst>
          </p:cNvPr>
          <p:cNvSpPr>
            <a:spLocks noGrp="1"/>
          </p:cNvSpPr>
          <p:nvPr>
            <p:ph type="body" sz="quarter" idx="36"/>
          </p:nvPr>
        </p:nvSpPr>
        <p:spPr>
          <a:xfrm>
            <a:off x="2438400" y="5638800"/>
            <a:ext cx="30480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5" name="Text Placeholder 18">
            <a:extLst>
              <a:ext uri="{FF2B5EF4-FFF2-40B4-BE49-F238E27FC236}">
                <a16:creationId xmlns:a16="http://schemas.microsoft.com/office/drawing/2014/main" id="{8476ABC7-336D-B7EE-3FE8-2C3E983C08FD}"/>
              </a:ext>
            </a:extLst>
          </p:cNvPr>
          <p:cNvSpPr>
            <a:spLocks noGrp="1"/>
          </p:cNvSpPr>
          <p:nvPr>
            <p:ph type="body" sz="quarter" idx="39" hasCustomPrompt="1"/>
          </p:nvPr>
        </p:nvSpPr>
        <p:spPr>
          <a:xfrm>
            <a:off x="2438400" y="2514600"/>
            <a:ext cx="3048000" cy="914400"/>
          </a:xfrm>
          <a:prstGeom prst="rect">
            <a:avLst/>
          </a:prstGeom>
        </p:spPr>
        <p:txBody>
          <a:bodyPr lIns="274320" tIns="45720" rIns="274320" bIns="45720" anchor="ctr"/>
          <a:lstStyle>
            <a:lvl1pPr algn="ctr">
              <a:defRPr sz="1800">
                <a:latin typeface="+mj-lt"/>
              </a:defRPr>
            </a:lvl1pPr>
            <a:lvl2pPr>
              <a:defRPr sz="1400"/>
            </a:lvl2pPr>
            <a:lvl3pPr>
              <a:defRPr sz="1400"/>
            </a:lvl3pPr>
            <a:lvl4pPr>
              <a:defRPr sz="1400"/>
            </a:lvl4pPr>
            <a:lvl5pPr>
              <a:defRPr sz="1400"/>
            </a:lvl5pPr>
          </a:lstStyle>
          <a:p>
            <a:pPr lvl="0"/>
            <a:r>
              <a:rPr lang="en-US" dirty="0"/>
              <a:t>Click to edit text style</a:t>
            </a:r>
          </a:p>
        </p:txBody>
      </p:sp>
      <p:sp>
        <p:nvSpPr>
          <p:cNvPr id="21" name="Text Placeholder 18">
            <a:extLst>
              <a:ext uri="{FF2B5EF4-FFF2-40B4-BE49-F238E27FC236}">
                <a16:creationId xmlns:a16="http://schemas.microsoft.com/office/drawing/2014/main" id="{8101FDA8-CAB9-28A0-36BF-97561ECB3B5E}"/>
              </a:ext>
            </a:extLst>
          </p:cNvPr>
          <p:cNvSpPr>
            <a:spLocks noGrp="1"/>
          </p:cNvSpPr>
          <p:nvPr>
            <p:ph type="body" sz="quarter" idx="40"/>
          </p:nvPr>
        </p:nvSpPr>
        <p:spPr>
          <a:xfrm>
            <a:off x="5486400" y="3429000"/>
            <a:ext cx="30480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22" name="Text Placeholder 18">
            <a:extLst>
              <a:ext uri="{FF2B5EF4-FFF2-40B4-BE49-F238E27FC236}">
                <a16:creationId xmlns:a16="http://schemas.microsoft.com/office/drawing/2014/main" id="{A38B8800-8F6B-750D-01C6-9C05795F8589}"/>
              </a:ext>
            </a:extLst>
          </p:cNvPr>
          <p:cNvSpPr>
            <a:spLocks noGrp="1"/>
          </p:cNvSpPr>
          <p:nvPr>
            <p:ph type="body" sz="quarter" idx="41"/>
          </p:nvPr>
        </p:nvSpPr>
        <p:spPr>
          <a:xfrm>
            <a:off x="5486400" y="3981450"/>
            <a:ext cx="30480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23" name="Text Placeholder 18">
            <a:extLst>
              <a:ext uri="{FF2B5EF4-FFF2-40B4-BE49-F238E27FC236}">
                <a16:creationId xmlns:a16="http://schemas.microsoft.com/office/drawing/2014/main" id="{D268A2EA-A60B-C29D-F645-AEB9C90BB915}"/>
              </a:ext>
            </a:extLst>
          </p:cNvPr>
          <p:cNvSpPr>
            <a:spLocks noGrp="1"/>
          </p:cNvSpPr>
          <p:nvPr>
            <p:ph type="body" sz="quarter" idx="42"/>
          </p:nvPr>
        </p:nvSpPr>
        <p:spPr>
          <a:xfrm>
            <a:off x="5486400" y="4533900"/>
            <a:ext cx="30480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24" name="Text Placeholder 18">
            <a:extLst>
              <a:ext uri="{FF2B5EF4-FFF2-40B4-BE49-F238E27FC236}">
                <a16:creationId xmlns:a16="http://schemas.microsoft.com/office/drawing/2014/main" id="{F41FC7FC-FAE0-F749-9747-108337FC96A8}"/>
              </a:ext>
            </a:extLst>
          </p:cNvPr>
          <p:cNvSpPr>
            <a:spLocks noGrp="1"/>
          </p:cNvSpPr>
          <p:nvPr>
            <p:ph type="body" sz="quarter" idx="43"/>
          </p:nvPr>
        </p:nvSpPr>
        <p:spPr>
          <a:xfrm>
            <a:off x="5486400" y="5086350"/>
            <a:ext cx="30480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27" name="Text Placeholder 18">
            <a:extLst>
              <a:ext uri="{FF2B5EF4-FFF2-40B4-BE49-F238E27FC236}">
                <a16:creationId xmlns:a16="http://schemas.microsoft.com/office/drawing/2014/main" id="{4D736DF5-2735-F582-E965-25A22A7FD3BB}"/>
              </a:ext>
            </a:extLst>
          </p:cNvPr>
          <p:cNvSpPr>
            <a:spLocks noGrp="1"/>
          </p:cNvSpPr>
          <p:nvPr>
            <p:ph type="body" sz="quarter" idx="44"/>
          </p:nvPr>
        </p:nvSpPr>
        <p:spPr>
          <a:xfrm>
            <a:off x="5486400" y="5638800"/>
            <a:ext cx="30480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28" name="Text Placeholder 18">
            <a:extLst>
              <a:ext uri="{FF2B5EF4-FFF2-40B4-BE49-F238E27FC236}">
                <a16:creationId xmlns:a16="http://schemas.microsoft.com/office/drawing/2014/main" id="{16AA4791-1BEA-507C-F43F-55B9043DEEED}"/>
              </a:ext>
            </a:extLst>
          </p:cNvPr>
          <p:cNvSpPr>
            <a:spLocks noGrp="1"/>
          </p:cNvSpPr>
          <p:nvPr>
            <p:ph type="body" sz="quarter" idx="45" hasCustomPrompt="1"/>
          </p:nvPr>
        </p:nvSpPr>
        <p:spPr>
          <a:xfrm>
            <a:off x="5486400" y="2514600"/>
            <a:ext cx="3048000" cy="914400"/>
          </a:xfrm>
          <a:prstGeom prst="rect">
            <a:avLst/>
          </a:prstGeom>
        </p:spPr>
        <p:txBody>
          <a:bodyPr lIns="274320" tIns="45720" rIns="274320" bIns="45720" anchor="ctr"/>
          <a:lstStyle>
            <a:lvl1pPr algn="ctr">
              <a:defRPr sz="1800">
                <a:latin typeface="+mj-lt"/>
              </a:defRPr>
            </a:lvl1pPr>
            <a:lvl2pPr>
              <a:defRPr sz="1400"/>
            </a:lvl2pPr>
            <a:lvl3pPr>
              <a:defRPr sz="1400"/>
            </a:lvl3pPr>
            <a:lvl4pPr>
              <a:defRPr sz="1400"/>
            </a:lvl4pPr>
            <a:lvl5pPr>
              <a:defRPr sz="1400"/>
            </a:lvl5pPr>
          </a:lstStyle>
          <a:p>
            <a:pPr lvl="0"/>
            <a:r>
              <a:rPr lang="en-US" dirty="0"/>
              <a:t>Click to edit text style</a:t>
            </a:r>
          </a:p>
        </p:txBody>
      </p:sp>
      <p:sp>
        <p:nvSpPr>
          <p:cNvPr id="29" name="Text Placeholder 18">
            <a:extLst>
              <a:ext uri="{FF2B5EF4-FFF2-40B4-BE49-F238E27FC236}">
                <a16:creationId xmlns:a16="http://schemas.microsoft.com/office/drawing/2014/main" id="{94FCAFD9-45BF-0A7A-8092-3BD2CF19CB01}"/>
              </a:ext>
            </a:extLst>
          </p:cNvPr>
          <p:cNvSpPr>
            <a:spLocks noGrp="1"/>
          </p:cNvSpPr>
          <p:nvPr>
            <p:ph type="body" sz="quarter" idx="46"/>
          </p:nvPr>
        </p:nvSpPr>
        <p:spPr>
          <a:xfrm>
            <a:off x="8534400" y="3429000"/>
            <a:ext cx="30480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30" name="Text Placeholder 18">
            <a:extLst>
              <a:ext uri="{FF2B5EF4-FFF2-40B4-BE49-F238E27FC236}">
                <a16:creationId xmlns:a16="http://schemas.microsoft.com/office/drawing/2014/main" id="{F60824AF-0E70-0CEC-872A-15ED832CAEAA}"/>
              </a:ext>
            </a:extLst>
          </p:cNvPr>
          <p:cNvSpPr>
            <a:spLocks noGrp="1"/>
          </p:cNvSpPr>
          <p:nvPr>
            <p:ph type="body" sz="quarter" idx="47"/>
          </p:nvPr>
        </p:nvSpPr>
        <p:spPr>
          <a:xfrm>
            <a:off x="8534400" y="3981450"/>
            <a:ext cx="30480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31" name="Text Placeholder 18">
            <a:extLst>
              <a:ext uri="{FF2B5EF4-FFF2-40B4-BE49-F238E27FC236}">
                <a16:creationId xmlns:a16="http://schemas.microsoft.com/office/drawing/2014/main" id="{7C57A5BC-5D72-6A69-8DCE-AA09B24493F3}"/>
              </a:ext>
            </a:extLst>
          </p:cNvPr>
          <p:cNvSpPr>
            <a:spLocks noGrp="1"/>
          </p:cNvSpPr>
          <p:nvPr>
            <p:ph type="body" sz="quarter" idx="48"/>
          </p:nvPr>
        </p:nvSpPr>
        <p:spPr>
          <a:xfrm>
            <a:off x="8534400" y="4533900"/>
            <a:ext cx="30480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32" name="Text Placeholder 18">
            <a:extLst>
              <a:ext uri="{FF2B5EF4-FFF2-40B4-BE49-F238E27FC236}">
                <a16:creationId xmlns:a16="http://schemas.microsoft.com/office/drawing/2014/main" id="{B01BDB23-D73B-AAA4-30D2-CBD80F3EEBD8}"/>
              </a:ext>
            </a:extLst>
          </p:cNvPr>
          <p:cNvSpPr>
            <a:spLocks noGrp="1"/>
          </p:cNvSpPr>
          <p:nvPr>
            <p:ph type="body" sz="quarter" idx="49"/>
          </p:nvPr>
        </p:nvSpPr>
        <p:spPr>
          <a:xfrm>
            <a:off x="8534400" y="5086350"/>
            <a:ext cx="30480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33" name="Text Placeholder 18">
            <a:extLst>
              <a:ext uri="{FF2B5EF4-FFF2-40B4-BE49-F238E27FC236}">
                <a16:creationId xmlns:a16="http://schemas.microsoft.com/office/drawing/2014/main" id="{CE885BDA-0E15-3A59-E8EB-5035AC9DAFFE}"/>
              </a:ext>
            </a:extLst>
          </p:cNvPr>
          <p:cNvSpPr>
            <a:spLocks noGrp="1"/>
          </p:cNvSpPr>
          <p:nvPr>
            <p:ph type="body" sz="quarter" idx="50"/>
          </p:nvPr>
        </p:nvSpPr>
        <p:spPr>
          <a:xfrm>
            <a:off x="8534400" y="5638800"/>
            <a:ext cx="30480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34" name="Text Placeholder 18">
            <a:extLst>
              <a:ext uri="{FF2B5EF4-FFF2-40B4-BE49-F238E27FC236}">
                <a16:creationId xmlns:a16="http://schemas.microsoft.com/office/drawing/2014/main" id="{0AF4F880-6093-5399-48DA-A4E38E925E19}"/>
              </a:ext>
            </a:extLst>
          </p:cNvPr>
          <p:cNvSpPr>
            <a:spLocks noGrp="1"/>
          </p:cNvSpPr>
          <p:nvPr>
            <p:ph type="body" sz="quarter" idx="51" hasCustomPrompt="1"/>
          </p:nvPr>
        </p:nvSpPr>
        <p:spPr>
          <a:xfrm>
            <a:off x="8534400" y="2514600"/>
            <a:ext cx="3048000" cy="914400"/>
          </a:xfrm>
          <a:prstGeom prst="rect">
            <a:avLst/>
          </a:prstGeom>
        </p:spPr>
        <p:txBody>
          <a:bodyPr lIns="274320" tIns="45720" rIns="274320" bIns="45720" anchor="ctr"/>
          <a:lstStyle>
            <a:lvl1pPr algn="ctr">
              <a:defRPr sz="1800">
                <a:latin typeface="+mj-lt"/>
              </a:defRPr>
            </a:lvl1pPr>
            <a:lvl2pPr>
              <a:defRPr sz="1400"/>
            </a:lvl2pPr>
            <a:lvl3pPr>
              <a:defRPr sz="1400"/>
            </a:lvl3pPr>
            <a:lvl4pPr>
              <a:defRPr sz="1400"/>
            </a:lvl4pPr>
            <a:lvl5pPr>
              <a:defRPr sz="1400"/>
            </a:lvl5pPr>
          </a:lstStyle>
          <a:p>
            <a:pPr lvl="0"/>
            <a:r>
              <a:rPr lang="en-US" dirty="0"/>
              <a:t>Click to edit text style</a:t>
            </a:r>
          </a:p>
        </p:txBody>
      </p:sp>
      <p:sp>
        <p:nvSpPr>
          <p:cNvPr id="35" name="Text Placeholder 18">
            <a:extLst>
              <a:ext uri="{FF2B5EF4-FFF2-40B4-BE49-F238E27FC236}">
                <a16:creationId xmlns:a16="http://schemas.microsoft.com/office/drawing/2014/main" id="{3A4C8908-3052-6F57-58A5-1ED6AC39DFED}"/>
              </a:ext>
            </a:extLst>
          </p:cNvPr>
          <p:cNvSpPr>
            <a:spLocks noGrp="1"/>
          </p:cNvSpPr>
          <p:nvPr>
            <p:ph type="body" sz="quarter" idx="52"/>
          </p:nvPr>
        </p:nvSpPr>
        <p:spPr>
          <a:xfrm>
            <a:off x="609600" y="3429000"/>
            <a:ext cx="1828800" cy="533400"/>
          </a:xfrm>
          <a:prstGeom prst="rect">
            <a:avLst/>
          </a:prstGeom>
        </p:spPr>
        <p:txBody>
          <a:bodyPr lIns="274320" tIns="45720" rIns="274320" bIns="45720" anchor="ctr"/>
          <a:lstStyle>
            <a:lvl1pPr algn="ctr">
              <a:defRPr sz="1800">
                <a:latin typeface="+mj-lt"/>
              </a:defRPr>
            </a:lvl1pPr>
            <a:lvl2pPr>
              <a:defRPr sz="1400"/>
            </a:lvl2pPr>
            <a:lvl3pPr>
              <a:defRPr sz="1400"/>
            </a:lvl3pPr>
            <a:lvl4pPr>
              <a:defRPr sz="1400"/>
            </a:lvl4pPr>
            <a:lvl5pPr>
              <a:defRPr sz="1400"/>
            </a:lvl5pPr>
          </a:lstStyle>
          <a:p>
            <a:pPr lvl="0"/>
            <a:r>
              <a:rPr lang="en-US" dirty="0"/>
              <a:t>Click to edit</a:t>
            </a:r>
          </a:p>
        </p:txBody>
      </p:sp>
      <p:sp>
        <p:nvSpPr>
          <p:cNvPr id="36" name="Text Placeholder 18">
            <a:extLst>
              <a:ext uri="{FF2B5EF4-FFF2-40B4-BE49-F238E27FC236}">
                <a16:creationId xmlns:a16="http://schemas.microsoft.com/office/drawing/2014/main" id="{4A58BB55-0F60-EBF6-F50E-A3B0948F6ACA}"/>
              </a:ext>
            </a:extLst>
          </p:cNvPr>
          <p:cNvSpPr>
            <a:spLocks noGrp="1"/>
          </p:cNvSpPr>
          <p:nvPr>
            <p:ph type="body" sz="quarter" idx="53"/>
          </p:nvPr>
        </p:nvSpPr>
        <p:spPr>
          <a:xfrm>
            <a:off x="609600" y="3981450"/>
            <a:ext cx="1828800" cy="533400"/>
          </a:xfrm>
          <a:prstGeom prst="rect">
            <a:avLst/>
          </a:prstGeom>
        </p:spPr>
        <p:txBody>
          <a:bodyPr lIns="274320" tIns="45720" rIns="274320" bIns="45720" anchor="ctr"/>
          <a:lstStyle>
            <a:lvl1pPr algn="ctr">
              <a:defRPr sz="1800">
                <a:latin typeface="+mj-lt"/>
              </a:defRPr>
            </a:lvl1pPr>
            <a:lvl2pPr>
              <a:defRPr sz="1400"/>
            </a:lvl2pPr>
            <a:lvl3pPr>
              <a:defRPr sz="1400"/>
            </a:lvl3pPr>
            <a:lvl4pPr>
              <a:defRPr sz="1400"/>
            </a:lvl4pPr>
            <a:lvl5pPr>
              <a:defRPr sz="1400"/>
            </a:lvl5pPr>
          </a:lstStyle>
          <a:p>
            <a:pPr lvl="0"/>
            <a:r>
              <a:rPr lang="en-US" dirty="0"/>
              <a:t>Click to edit</a:t>
            </a:r>
          </a:p>
        </p:txBody>
      </p:sp>
      <p:sp>
        <p:nvSpPr>
          <p:cNvPr id="37" name="Text Placeholder 18">
            <a:extLst>
              <a:ext uri="{FF2B5EF4-FFF2-40B4-BE49-F238E27FC236}">
                <a16:creationId xmlns:a16="http://schemas.microsoft.com/office/drawing/2014/main" id="{C103A9D3-C1DC-A374-2C6C-A7843EE066DC}"/>
              </a:ext>
            </a:extLst>
          </p:cNvPr>
          <p:cNvSpPr>
            <a:spLocks noGrp="1"/>
          </p:cNvSpPr>
          <p:nvPr>
            <p:ph type="body" sz="quarter" idx="54"/>
          </p:nvPr>
        </p:nvSpPr>
        <p:spPr>
          <a:xfrm>
            <a:off x="609600" y="4533900"/>
            <a:ext cx="1828800" cy="533400"/>
          </a:xfrm>
          <a:prstGeom prst="rect">
            <a:avLst/>
          </a:prstGeom>
        </p:spPr>
        <p:txBody>
          <a:bodyPr lIns="274320" tIns="45720" rIns="274320" bIns="45720" anchor="ctr"/>
          <a:lstStyle>
            <a:lvl1pPr algn="ctr">
              <a:defRPr sz="1800">
                <a:latin typeface="+mj-lt"/>
              </a:defRPr>
            </a:lvl1pPr>
            <a:lvl2pPr>
              <a:defRPr sz="1400"/>
            </a:lvl2pPr>
            <a:lvl3pPr>
              <a:defRPr sz="1400"/>
            </a:lvl3pPr>
            <a:lvl4pPr>
              <a:defRPr sz="1400"/>
            </a:lvl4pPr>
            <a:lvl5pPr>
              <a:defRPr sz="1400"/>
            </a:lvl5pPr>
          </a:lstStyle>
          <a:p>
            <a:pPr lvl="0"/>
            <a:r>
              <a:rPr lang="en-US" dirty="0"/>
              <a:t>Click to edit</a:t>
            </a:r>
          </a:p>
        </p:txBody>
      </p:sp>
      <p:sp>
        <p:nvSpPr>
          <p:cNvPr id="38" name="Text Placeholder 18">
            <a:extLst>
              <a:ext uri="{FF2B5EF4-FFF2-40B4-BE49-F238E27FC236}">
                <a16:creationId xmlns:a16="http://schemas.microsoft.com/office/drawing/2014/main" id="{EC67A508-B6F5-D7C9-9062-E56098C0CD3A}"/>
              </a:ext>
            </a:extLst>
          </p:cNvPr>
          <p:cNvSpPr>
            <a:spLocks noGrp="1"/>
          </p:cNvSpPr>
          <p:nvPr>
            <p:ph type="body" sz="quarter" idx="55"/>
          </p:nvPr>
        </p:nvSpPr>
        <p:spPr>
          <a:xfrm>
            <a:off x="609600" y="5086350"/>
            <a:ext cx="1828800" cy="533400"/>
          </a:xfrm>
          <a:prstGeom prst="rect">
            <a:avLst/>
          </a:prstGeom>
        </p:spPr>
        <p:txBody>
          <a:bodyPr lIns="274320" tIns="45720" rIns="274320" bIns="45720" anchor="ctr"/>
          <a:lstStyle>
            <a:lvl1pPr algn="ctr">
              <a:defRPr sz="1800">
                <a:latin typeface="+mj-lt"/>
              </a:defRPr>
            </a:lvl1pPr>
            <a:lvl2pPr>
              <a:defRPr sz="1400"/>
            </a:lvl2pPr>
            <a:lvl3pPr>
              <a:defRPr sz="1400"/>
            </a:lvl3pPr>
            <a:lvl4pPr>
              <a:defRPr sz="1400"/>
            </a:lvl4pPr>
            <a:lvl5pPr>
              <a:defRPr sz="1400"/>
            </a:lvl5pPr>
          </a:lstStyle>
          <a:p>
            <a:pPr lvl="0"/>
            <a:r>
              <a:rPr lang="en-US" dirty="0"/>
              <a:t>Click to edit</a:t>
            </a:r>
          </a:p>
        </p:txBody>
      </p:sp>
      <p:sp>
        <p:nvSpPr>
          <p:cNvPr id="39" name="Text Placeholder 18">
            <a:extLst>
              <a:ext uri="{FF2B5EF4-FFF2-40B4-BE49-F238E27FC236}">
                <a16:creationId xmlns:a16="http://schemas.microsoft.com/office/drawing/2014/main" id="{70F7AE7B-7B75-9E17-F642-3D7475CFCB25}"/>
              </a:ext>
            </a:extLst>
          </p:cNvPr>
          <p:cNvSpPr>
            <a:spLocks noGrp="1"/>
          </p:cNvSpPr>
          <p:nvPr>
            <p:ph type="body" sz="quarter" idx="56"/>
          </p:nvPr>
        </p:nvSpPr>
        <p:spPr>
          <a:xfrm>
            <a:off x="609600" y="5638800"/>
            <a:ext cx="1828800" cy="533400"/>
          </a:xfrm>
          <a:prstGeom prst="rect">
            <a:avLst/>
          </a:prstGeom>
        </p:spPr>
        <p:txBody>
          <a:bodyPr lIns="274320" tIns="45720" rIns="274320" bIns="45720" anchor="ctr"/>
          <a:lstStyle>
            <a:lvl1pPr algn="ctr">
              <a:defRPr sz="1800">
                <a:latin typeface="+mj-lt"/>
              </a:defRPr>
            </a:lvl1pPr>
            <a:lvl2pPr>
              <a:defRPr sz="1400"/>
            </a:lvl2pPr>
            <a:lvl3pPr>
              <a:defRPr sz="1400"/>
            </a:lvl3pPr>
            <a:lvl4pPr>
              <a:defRPr sz="1400"/>
            </a:lvl4pPr>
            <a:lvl5pPr>
              <a:defRPr sz="1400"/>
            </a:lvl5pPr>
          </a:lstStyle>
          <a:p>
            <a:pPr lvl="0"/>
            <a:r>
              <a:rPr lang="en-US" dirty="0"/>
              <a:t>Click to edit</a:t>
            </a:r>
          </a:p>
        </p:txBody>
      </p:sp>
      <p:sp>
        <p:nvSpPr>
          <p:cNvPr id="7" name="Title 1">
            <a:extLst>
              <a:ext uri="{FF2B5EF4-FFF2-40B4-BE49-F238E27FC236}">
                <a16:creationId xmlns:a16="http://schemas.microsoft.com/office/drawing/2014/main" id="{8A95841B-785C-1CA9-47BE-BE60400EF717}"/>
              </a:ext>
            </a:extLst>
          </p:cNvPr>
          <p:cNvSpPr>
            <a:spLocks noGrp="1"/>
          </p:cNvSpPr>
          <p:nvPr>
            <p:ph type="title" hasCustomPrompt="1"/>
          </p:nvPr>
        </p:nvSpPr>
        <p:spPr>
          <a:xfrm>
            <a:off x="533400" y="604220"/>
            <a:ext cx="9220200" cy="462580"/>
          </a:xfrm>
          <a:prstGeom prst="rect">
            <a:avLst/>
          </a:prstGeom>
        </p:spPr>
        <p:txBody>
          <a:bodyPr/>
          <a:lstStyle>
            <a:lvl1pPr>
              <a:defRPr sz="3600" kern="0" spc="0" baseline="0"/>
            </a:lvl1pPr>
          </a:lstStyle>
          <a:p>
            <a:r>
              <a:rPr lang="en-US" dirty="0"/>
              <a:t>Type Insightful Header in Title Case</a:t>
            </a:r>
          </a:p>
        </p:txBody>
      </p:sp>
      <p:sp>
        <p:nvSpPr>
          <p:cNvPr id="8" name="Text Placeholder 2">
            <a:extLst>
              <a:ext uri="{FF2B5EF4-FFF2-40B4-BE49-F238E27FC236}">
                <a16:creationId xmlns:a16="http://schemas.microsoft.com/office/drawing/2014/main" id="{FB960BE0-CEE8-C32B-88A5-3593CDDA2878}"/>
              </a:ext>
            </a:extLst>
          </p:cNvPr>
          <p:cNvSpPr>
            <a:spLocks noGrp="1"/>
          </p:cNvSpPr>
          <p:nvPr>
            <p:ph type="body" idx="18" hasCustomPrompt="1"/>
          </p:nvPr>
        </p:nvSpPr>
        <p:spPr>
          <a:xfrm>
            <a:off x="533400" y="1290638"/>
            <a:ext cx="9220200" cy="461962"/>
          </a:xfrm>
          <a:prstGeom prst="rect">
            <a:avLst/>
          </a:prstGeom>
        </p:spPr>
        <p:txBody>
          <a:bodyPr anchor="t">
            <a:noAutofit/>
          </a:bodyPr>
          <a:lstStyle>
            <a:lvl1pPr marL="0" indent="0">
              <a:spcBef>
                <a:spcPts val="0"/>
              </a:spcBef>
              <a:buNone/>
              <a:defRPr sz="2400" b="0" kern="0" baseline="0">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Type subhead, if needed, in sentence case</a:t>
            </a:r>
          </a:p>
        </p:txBody>
      </p:sp>
    </p:spTree>
    <p:extLst>
      <p:ext uri="{BB962C8B-B14F-4D97-AF65-F5344CB8AC3E}">
        <p14:creationId xmlns:p14="http://schemas.microsoft.com/office/powerpoint/2010/main" val="17794925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able Alternate, Header and Sidebar">
    <p:spTree>
      <p:nvGrpSpPr>
        <p:cNvPr id="1" name=""/>
        <p:cNvGrpSpPr/>
        <p:nvPr/>
      </p:nvGrpSpPr>
      <p:grpSpPr>
        <a:xfrm>
          <a:off x="0" y="0"/>
          <a:ext cx="0" cy="0"/>
          <a:chOff x="0" y="0"/>
          <a:chExt cx="0" cy="0"/>
        </a:xfrm>
      </p:grpSpPr>
      <p:graphicFrame>
        <p:nvGraphicFramePr>
          <p:cNvPr id="22" name="Table 22">
            <a:extLst>
              <a:ext uri="{FF2B5EF4-FFF2-40B4-BE49-F238E27FC236}">
                <a16:creationId xmlns:a16="http://schemas.microsoft.com/office/drawing/2014/main" id="{562E556B-39BE-D4BF-13C3-F25292FF7CF8}"/>
              </a:ext>
            </a:extLst>
          </p:cNvPr>
          <p:cNvGraphicFramePr>
            <a:graphicFrameLocks noGrp="1"/>
          </p:cNvGraphicFramePr>
          <p:nvPr userDrawn="1">
            <p:extLst>
              <p:ext uri="{D42A27DB-BD31-4B8C-83A1-F6EECF244321}">
                <p14:modId xmlns:p14="http://schemas.microsoft.com/office/powerpoint/2010/main" val="1587363741"/>
              </p:ext>
            </p:extLst>
          </p:nvPr>
        </p:nvGraphicFramePr>
        <p:xfrm>
          <a:off x="2438401" y="1600200"/>
          <a:ext cx="9118599" cy="4572003"/>
        </p:xfrm>
        <a:graphic>
          <a:graphicData uri="http://schemas.openxmlformats.org/drawingml/2006/table">
            <a:tbl>
              <a:tblPr firstRow="1" bandRow="1">
                <a:tableStyleId>{1E171933-4619-4E11-9A3F-F7608DF75F80}</a:tableStyleId>
              </a:tblPr>
              <a:tblGrid>
                <a:gridCol w="3039533">
                  <a:extLst>
                    <a:ext uri="{9D8B030D-6E8A-4147-A177-3AD203B41FA5}">
                      <a16:colId xmlns:a16="http://schemas.microsoft.com/office/drawing/2014/main" val="2253085948"/>
                    </a:ext>
                  </a:extLst>
                </a:gridCol>
                <a:gridCol w="3039533">
                  <a:extLst>
                    <a:ext uri="{9D8B030D-6E8A-4147-A177-3AD203B41FA5}">
                      <a16:colId xmlns:a16="http://schemas.microsoft.com/office/drawing/2014/main" val="1317193627"/>
                    </a:ext>
                  </a:extLst>
                </a:gridCol>
                <a:gridCol w="3039533">
                  <a:extLst>
                    <a:ext uri="{9D8B030D-6E8A-4147-A177-3AD203B41FA5}">
                      <a16:colId xmlns:a16="http://schemas.microsoft.com/office/drawing/2014/main" val="3937182848"/>
                    </a:ext>
                  </a:extLst>
                </a:gridCol>
              </a:tblGrid>
              <a:tr h="9026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kern="1200" dirty="0">
                        <a:solidFill>
                          <a:schemeClr val="tx1"/>
                        </a:solidFill>
                        <a:latin typeface="+mj-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kern="1200" dirty="0">
                        <a:solidFill>
                          <a:schemeClr val="tx1"/>
                        </a:solidFill>
                        <a:latin typeface="+mj-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63623370"/>
                  </a:ext>
                </a:extLst>
              </a:tr>
              <a:tr h="524199">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45249433"/>
                  </a:ext>
                </a:extLst>
              </a:tr>
              <a:tr h="524199">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6601334"/>
                  </a:ext>
                </a:extLst>
              </a:tr>
              <a:tr h="524199">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91876548"/>
                  </a:ext>
                </a:extLst>
              </a:tr>
              <a:tr h="524199">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5033361"/>
                  </a:ext>
                </a:extLst>
              </a:tr>
              <a:tr h="524199">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95513788"/>
                  </a:ext>
                </a:extLst>
              </a:tr>
              <a:tr h="524199">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5149800"/>
                  </a:ext>
                </a:extLst>
              </a:tr>
              <a:tr h="524199">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74026365"/>
                  </a:ext>
                </a:extLst>
              </a:tr>
            </a:tbl>
          </a:graphicData>
        </a:graphic>
      </p:graphicFrame>
      <p:sp>
        <p:nvSpPr>
          <p:cNvPr id="4" name="Text Placeholder 18">
            <a:extLst>
              <a:ext uri="{FF2B5EF4-FFF2-40B4-BE49-F238E27FC236}">
                <a16:creationId xmlns:a16="http://schemas.microsoft.com/office/drawing/2014/main" id="{74E0DCE9-7DFD-80A8-869F-F0AA21C668A3}"/>
              </a:ext>
            </a:extLst>
          </p:cNvPr>
          <p:cNvSpPr>
            <a:spLocks noGrp="1"/>
          </p:cNvSpPr>
          <p:nvPr>
            <p:ph type="body" sz="quarter" idx="24"/>
          </p:nvPr>
        </p:nvSpPr>
        <p:spPr>
          <a:xfrm>
            <a:off x="2438400" y="2514600"/>
            <a:ext cx="30480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9" name="Text Placeholder 18">
            <a:extLst>
              <a:ext uri="{FF2B5EF4-FFF2-40B4-BE49-F238E27FC236}">
                <a16:creationId xmlns:a16="http://schemas.microsoft.com/office/drawing/2014/main" id="{AFE1003D-BFF6-0579-A80F-F112462950D6}"/>
              </a:ext>
            </a:extLst>
          </p:cNvPr>
          <p:cNvSpPr>
            <a:spLocks noGrp="1"/>
          </p:cNvSpPr>
          <p:nvPr>
            <p:ph type="body" sz="quarter" idx="27"/>
          </p:nvPr>
        </p:nvSpPr>
        <p:spPr>
          <a:xfrm>
            <a:off x="2438400" y="3048000"/>
            <a:ext cx="30480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12" name="Text Placeholder 18">
            <a:extLst>
              <a:ext uri="{FF2B5EF4-FFF2-40B4-BE49-F238E27FC236}">
                <a16:creationId xmlns:a16="http://schemas.microsoft.com/office/drawing/2014/main" id="{15BC9A61-F86E-DA3D-F67B-86AF63449631}"/>
              </a:ext>
            </a:extLst>
          </p:cNvPr>
          <p:cNvSpPr>
            <a:spLocks noGrp="1"/>
          </p:cNvSpPr>
          <p:nvPr>
            <p:ph type="body" sz="quarter" idx="30"/>
          </p:nvPr>
        </p:nvSpPr>
        <p:spPr>
          <a:xfrm>
            <a:off x="2438400" y="3581400"/>
            <a:ext cx="30480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15" name="Text Placeholder 18">
            <a:extLst>
              <a:ext uri="{FF2B5EF4-FFF2-40B4-BE49-F238E27FC236}">
                <a16:creationId xmlns:a16="http://schemas.microsoft.com/office/drawing/2014/main" id="{A31B8918-58D4-B602-4A47-858063FD5CA2}"/>
              </a:ext>
            </a:extLst>
          </p:cNvPr>
          <p:cNvSpPr>
            <a:spLocks noGrp="1"/>
          </p:cNvSpPr>
          <p:nvPr>
            <p:ph type="body" sz="quarter" idx="33"/>
          </p:nvPr>
        </p:nvSpPr>
        <p:spPr>
          <a:xfrm>
            <a:off x="2438400" y="4114800"/>
            <a:ext cx="3048000" cy="4572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18" name="Text Placeholder 18">
            <a:extLst>
              <a:ext uri="{FF2B5EF4-FFF2-40B4-BE49-F238E27FC236}">
                <a16:creationId xmlns:a16="http://schemas.microsoft.com/office/drawing/2014/main" id="{248792DD-ACE3-D6A6-0FD5-46800C955B2F}"/>
              </a:ext>
            </a:extLst>
          </p:cNvPr>
          <p:cNvSpPr>
            <a:spLocks noGrp="1"/>
          </p:cNvSpPr>
          <p:nvPr>
            <p:ph type="body" sz="quarter" idx="36"/>
          </p:nvPr>
        </p:nvSpPr>
        <p:spPr>
          <a:xfrm>
            <a:off x="2438400" y="4572000"/>
            <a:ext cx="30480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23" name="Text Placeholder 18">
            <a:extLst>
              <a:ext uri="{FF2B5EF4-FFF2-40B4-BE49-F238E27FC236}">
                <a16:creationId xmlns:a16="http://schemas.microsoft.com/office/drawing/2014/main" id="{BE3E23BC-D595-9227-95C4-801430E344E2}"/>
              </a:ext>
            </a:extLst>
          </p:cNvPr>
          <p:cNvSpPr>
            <a:spLocks noGrp="1"/>
          </p:cNvSpPr>
          <p:nvPr>
            <p:ph type="body" sz="quarter" idx="39"/>
          </p:nvPr>
        </p:nvSpPr>
        <p:spPr>
          <a:xfrm>
            <a:off x="2438400" y="5105400"/>
            <a:ext cx="30480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26" name="Text Placeholder 18">
            <a:extLst>
              <a:ext uri="{FF2B5EF4-FFF2-40B4-BE49-F238E27FC236}">
                <a16:creationId xmlns:a16="http://schemas.microsoft.com/office/drawing/2014/main" id="{B269D998-92D2-4FBB-D9A9-694617558AF3}"/>
              </a:ext>
            </a:extLst>
          </p:cNvPr>
          <p:cNvSpPr>
            <a:spLocks noGrp="1"/>
          </p:cNvSpPr>
          <p:nvPr>
            <p:ph type="body" sz="quarter" idx="42"/>
          </p:nvPr>
        </p:nvSpPr>
        <p:spPr>
          <a:xfrm>
            <a:off x="2438400" y="5638800"/>
            <a:ext cx="30480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3" name="Text Placeholder 18">
            <a:extLst>
              <a:ext uri="{FF2B5EF4-FFF2-40B4-BE49-F238E27FC236}">
                <a16:creationId xmlns:a16="http://schemas.microsoft.com/office/drawing/2014/main" id="{E320721B-3313-1638-B7C8-C818E3705805}"/>
              </a:ext>
            </a:extLst>
          </p:cNvPr>
          <p:cNvSpPr>
            <a:spLocks noGrp="1"/>
          </p:cNvSpPr>
          <p:nvPr>
            <p:ph type="body" sz="quarter" idx="45" hasCustomPrompt="1"/>
          </p:nvPr>
        </p:nvSpPr>
        <p:spPr>
          <a:xfrm>
            <a:off x="2438400" y="1600200"/>
            <a:ext cx="3048000" cy="914400"/>
          </a:xfrm>
          <a:prstGeom prst="rect">
            <a:avLst/>
          </a:prstGeom>
        </p:spPr>
        <p:txBody>
          <a:bodyPr lIns="274320" tIns="45720" rIns="274320" bIns="45720" anchor="ctr"/>
          <a:lstStyle>
            <a:lvl1pPr algn="ctr">
              <a:defRPr sz="1800">
                <a:latin typeface="+mj-lt"/>
              </a:defRPr>
            </a:lvl1pPr>
            <a:lvl2pPr>
              <a:defRPr sz="1400"/>
            </a:lvl2pPr>
            <a:lvl3pPr>
              <a:defRPr sz="1400"/>
            </a:lvl3pPr>
            <a:lvl4pPr>
              <a:defRPr sz="1400"/>
            </a:lvl4pPr>
            <a:lvl5pPr>
              <a:defRPr sz="1400"/>
            </a:lvl5pPr>
          </a:lstStyle>
          <a:p>
            <a:pPr lvl="0"/>
            <a:r>
              <a:rPr lang="en-US" dirty="0"/>
              <a:t>Click to edit text style</a:t>
            </a:r>
          </a:p>
        </p:txBody>
      </p:sp>
      <p:sp>
        <p:nvSpPr>
          <p:cNvPr id="8" name="Text Placeholder 18">
            <a:extLst>
              <a:ext uri="{FF2B5EF4-FFF2-40B4-BE49-F238E27FC236}">
                <a16:creationId xmlns:a16="http://schemas.microsoft.com/office/drawing/2014/main" id="{02DA94E4-BAA5-4D35-B901-D92220F45BD2}"/>
              </a:ext>
            </a:extLst>
          </p:cNvPr>
          <p:cNvSpPr>
            <a:spLocks noGrp="1"/>
          </p:cNvSpPr>
          <p:nvPr>
            <p:ph type="body" sz="quarter" idx="46"/>
          </p:nvPr>
        </p:nvSpPr>
        <p:spPr>
          <a:xfrm>
            <a:off x="5486400" y="2514600"/>
            <a:ext cx="30480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10" name="Text Placeholder 18">
            <a:extLst>
              <a:ext uri="{FF2B5EF4-FFF2-40B4-BE49-F238E27FC236}">
                <a16:creationId xmlns:a16="http://schemas.microsoft.com/office/drawing/2014/main" id="{1B49512A-CFEC-BE5F-A29D-331A97186175}"/>
              </a:ext>
            </a:extLst>
          </p:cNvPr>
          <p:cNvSpPr>
            <a:spLocks noGrp="1"/>
          </p:cNvSpPr>
          <p:nvPr>
            <p:ph type="body" sz="quarter" idx="47"/>
          </p:nvPr>
        </p:nvSpPr>
        <p:spPr>
          <a:xfrm>
            <a:off x="5486400" y="3048000"/>
            <a:ext cx="30480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11" name="Text Placeholder 18">
            <a:extLst>
              <a:ext uri="{FF2B5EF4-FFF2-40B4-BE49-F238E27FC236}">
                <a16:creationId xmlns:a16="http://schemas.microsoft.com/office/drawing/2014/main" id="{DE3A0E05-9C01-2A79-EE31-C8A0614D89FF}"/>
              </a:ext>
            </a:extLst>
          </p:cNvPr>
          <p:cNvSpPr>
            <a:spLocks noGrp="1"/>
          </p:cNvSpPr>
          <p:nvPr>
            <p:ph type="body" sz="quarter" idx="48"/>
          </p:nvPr>
        </p:nvSpPr>
        <p:spPr>
          <a:xfrm>
            <a:off x="5486400" y="3581400"/>
            <a:ext cx="30480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13" name="Text Placeholder 18">
            <a:extLst>
              <a:ext uri="{FF2B5EF4-FFF2-40B4-BE49-F238E27FC236}">
                <a16:creationId xmlns:a16="http://schemas.microsoft.com/office/drawing/2014/main" id="{99E31F5E-033B-428A-3AB4-6D65899707D8}"/>
              </a:ext>
            </a:extLst>
          </p:cNvPr>
          <p:cNvSpPr>
            <a:spLocks noGrp="1"/>
          </p:cNvSpPr>
          <p:nvPr>
            <p:ph type="body" sz="quarter" idx="49"/>
          </p:nvPr>
        </p:nvSpPr>
        <p:spPr>
          <a:xfrm>
            <a:off x="5486400" y="4114800"/>
            <a:ext cx="3048000" cy="4572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14" name="Text Placeholder 18">
            <a:extLst>
              <a:ext uri="{FF2B5EF4-FFF2-40B4-BE49-F238E27FC236}">
                <a16:creationId xmlns:a16="http://schemas.microsoft.com/office/drawing/2014/main" id="{541F7C49-064B-7FBB-017E-E46C6C08C99F}"/>
              </a:ext>
            </a:extLst>
          </p:cNvPr>
          <p:cNvSpPr>
            <a:spLocks noGrp="1"/>
          </p:cNvSpPr>
          <p:nvPr>
            <p:ph type="body" sz="quarter" idx="50"/>
          </p:nvPr>
        </p:nvSpPr>
        <p:spPr>
          <a:xfrm>
            <a:off x="5486400" y="4572000"/>
            <a:ext cx="30480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16" name="Text Placeholder 18">
            <a:extLst>
              <a:ext uri="{FF2B5EF4-FFF2-40B4-BE49-F238E27FC236}">
                <a16:creationId xmlns:a16="http://schemas.microsoft.com/office/drawing/2014/main" id="{A9EB7E10-BD48-0B93-E4DD-E72D9A6EC643}"/>
              </a:ext>
            </a:extLst>
          </p:cNvPr>
          <p:cNvSpPr>
            <a:spLocks noGrp="1"/>
          </p:cNvSpPr>
          <p:nvPr>
            <p:ph type="body" sz="quarter" idx="51"/>
          </p:nvPr>
        </p:nvSpPr>
        <p:spPr>
          <a:xfrm>
            <a:off x="5486400" y="5105400"/>
            <a:ext cx="30480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17" name="Text Placeholder 18">
            <a:extLst>
              <a:ext uri="{FF2B5EF4-FFF2-40B4-BE49-F238E27FC236}">
                <a16:creationId xmlns:a16="http://schemas.microsoft.com/office/drawing/2014/main" id="{1C071339-D01D-1542-9EF8-5DF682F279EB}"/>
              </a:ext>
            </a:extLst>
          </p:cNvPr>
          <p:cNvSpPr>
            <a:spLocks noGrp="1"/>
          </p:cNvSpPr>
          <p:nvPr>
            <p:ph type="body" sz="quarter" idx="52"/>
          </p:nvPr>
        </p:nvSpPr>
        <p:spPr>
          <a:xfrm>
            <a:off x="5486400" y="5638800"/>
            <a:ext cx="30480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19" name="Text Placeholder 18">
            <a:extLst>
              <a:ext uri="{FF2B5EF4-FFF2-40B4-BE49-F238E27FC236}">
                <a16:creationId xmlns:a16="http://schemas.microsoft.com/office/drawing/2014/main" id="{A0F68B93-BB86-E0A5-376E-F9F293E03DAD}"/>
              </a:ext>
            </a:extLst>
          </p:cNvPr>
          <p:cNvSpPr>
            <a:spLocks noGrp="1"/>
          </p:cNvSpPr>
          <p:nvPr>
            <p:ph type="body" sz="quarter" idx="53" hasCustomPrompt="1"/>
          </p:nvPr>
        </p:nvSpPr>
        <p:spPr>
          <a:xfrm>
            <a:off x="5486400" y="1600200"/>
            <a:ext cx="3048000" cy="914400"/>
          </a:xfrm>
          <a:prstGeom prst="rect">
            <a:avLst/>
          </a:prstGeom>
        </p:spPr>
        <p:txBody>
          <a:bodyPr lIns="274320" tIns="45720" rIns="274320" bIns="45720" anchor="ctr"/>
          <a:lstStyle>
            <a:lvl1pPr algn="ctr">
              <a:defRPr sz="1800">
                <a:latin typeface="+mj-lt"/>
              </a:defRPr>
            </a:lvl1pPr>
            <a:lvl2pPr>
              <a:defRPr sz="1400"/>
            </a:lvl2pPr>
            <a:lvl3pPr>
              <a:defRPr sz="1400"/>
            </a:lvl3pPr>
            <a:lvl4pPr>
              <a:defRPr sz="1400"/>
            </a:lvl4pPr>
            <a:lvl5pPr>
              <a:defRPr sz="1400"/>
            </a:lvl5pPr>
          </a:lstStyle>
          <a:p>
            <a:pPr lvl="0"/>
            <a:r>
              <a:rPr lang="en-US" dirty="0"/>
              <a:t>Click to edit text style</a:t>
            </a:r>
          </a:p>
        </p:txBody>
      </p:sp>
      <p:sp>
        <p:nvSpPr>
          <p:cNvPr id="20" name="Text Placeholder 18">
            <a:extLst>
              <a:ext uri="{FF2B5EF4-FFF2-40B4-BE49-F238E27FC236}">
                <a16:creationId xmlns:a16="http://schemas.microsoft.com/office/drawing/2014/main" id="{AAD0F5F3-6571-D869-FDBD-42C9F414357B}"/>
              </a:ext>
            </a:extLst>
          </p:cNvPr>
          <p:cNvSpPr>
            <a:spLocks noGrp="1"/>
          </p:cNvSpPr>
          <p:nvPr>
            <p:ph type="body" sz="quarter" idx="54"/>
          </p:nvPr>
        </p:nvSpPr>
        <p:spPr>
          <a:xfrm>
            <a:off x="8534400" y="2514600"/>
            <a:ext cx="30480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24" name="Text Placeholder 18">
            <a:extLst>
              <a:ext uri="{FF2B5EF4-FFF2-40B4-BE49-F238E27FC236}">
                <a16:creationId xmlns:a16="http://schemas.microsoft.com/office/drawing/2014/main" id="{9907A0EF-83E3-5C8C-0D00-5F6D6897640F}"/>
              </a:ext>
            </a:extLst>
          </p:cNvPr>
          <p:cNvSpPr>
            <a:spLocks noGrp="1"/>
          </p:cNvSpPr>
          <p:nvPr>
            <p:ph type="body" sz="quarter" idx="55"/>
          </p:nvPr>
        </p:nvSpPr>
        <p:spPr>
          <a:xfrm>
            <a:off x="8534400" y="3048000"/>
            <a:ext cx="30480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25" name="Text Placeholder 18">
            <a:extLst>
              <a:ext uri="{FF2B5EF4-FFF2-40B4-BE49-F238E27FC236}">
                <a16:creationId xmlns:a16="http://schemas.microsoft.com/office/drawing/2014/main" id="{C81C4BDC-FCCD-0F8A-687D-28661FF20851}"/>
              </a:ext>
            </a:extLst>
          </p:cNvPr>
          <p:cNvSpPr>
            <a:spLocks noGrp="1"/>
          </p:cNvSpPr>
          <p:nvPr>
            <p:ph type="body" sz="quarter" idx="56"/>
          </p:nvPr>
        </p:nvSpPr>
        <p:spPr>
          <a:xfrm>
            <a:off x="8534400" y="3581400"/>
            <a:ext cx="30480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27" name="Text Placeholder 18">
            <a:extLst>
              <a:ext uri="{FF2B5EF4-FFF2-40B4-BE49-F238E27FC236}">
                <a16:creationId xmlns:a16="http://schemas.microsoft.com/office/drawing/2014/main" id="{E6264CA3-FEDA-9287-C68C-9A429A9CE1CF}"/>
              </a:ext>
            </a:extLst>
          </p:cNvPr>
          <p:cNvSpPr>
            <a:spLocks noGrp="1"/>
          </p:cNvSpPr>
          <p:nvPr>
            <p:ph type="body" sz="quarter" idx="57"/>
          </p:nvPr>
        </p:nvSpPr>
        <p:spPr>
          <a:xfrm>
            <a:off x="8534400" y="4114800"/>
            <a:ext cx="3048000" cy="4572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28" name="Text Placeholder 18">
            <a:extLst>
              <a:ext uri="{FF2B5EF4-FFF2-40B4-BE49-F238E27FC236}">
                <a16:creationId xmlns:a16="http://schemas.microsoft.com/office/drawing/2014/main" id="{0FA542BE-0ACF-E161-925E-419F64584FB1}"/>
              </a:ext>
            </a:extLst>
          </p:cNvPr>
          <p:cNvSpPr>
            <a:spLocks noGrp="1"/>
          </p:cNvSpPr>
          <p:nvPr>
            <p:ph type="body" sz="quarter" idx="58"/>
          </p:nvPr>
        </p:nvSpPr>
        <p:spPr>
          <a:xfrm>
            <a:off x="8534400" y="4572000"/>
            <a:ext cx="30480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42" name="Text Placeholder 18">
            <a:extLst>
              <a:ext uri="{FF2B5EF4-FFF2-40B4-BE49-F238E27FC236}">
                <a16:creationId xmlns:a16="http://schemas.microsoft.com/office/drawing/2014/main" id="{6A69D05D-BE88-D0FC-8546-B6F4E35454E0}"/>
              </a:ext>
            </a:extLst>
          </p:cNvPr>
          <p:cNvSpPr>
            <a:spLocks noGrp="1"/>
          </p:cNvSpPr>
          <p:nvPr>
            <p:ph type="body" sz="quarter" idx="59"/>
          </p:nvPr>
        </p:nvSpPr>
        <p:spPr>
          <a:xfrm>
            <a:off x="8534400" y="5105400"/>
            <a:ext cx="30480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43" name="Text Placeholder 18">
            <a:extLst>
              <a:ext uri="{FF2B5EF4-FFF2-40B4-BE49-F238E27FC236}">
                <a16:creationId xmlns:a16="http://schemas.microsoft.com/office/drawing/2014/main" id="{844CE971-17FF-15C1-9744-3CA6A237FACC}"/>
              </a:ext>
            </a:extLst>
          </p:cNvPr>
          <p:cNvSpPr>
            <a:spLocks noGrp="1"/>
          </p:cNvSpPr>
          <p:nvPr>
            <p:ph type="body" sz="quarter" idx="60"/>
          </p:nvPr>
        </p:nvSpPr>
        <p:spPr>
          <a:xfrm>
            <a:off x="8534400" y="5638800"/>
            <a:ext cx="3048000" cy="533400"/>
          </a:xfrm>
          <a:prstGeom prst="rect">
            <a:avLst/>
          </a:prstGeom>
        </p:spPr>
        <p:txBody>
          <a:bodyPr lIns="274320" tIns="45720" rIns="274320" bIns="45720" anchor="ctr"/>
          <a:lstStyle>
            <a:lvl1pPr>
              <a:defRPr sz="1400"/>
            </a:lvl1pPr>
            <a:lvl2pPr>
              <a:defRPr sz="1400"/>
            </a:lvl2pPr>
            <a:lvl3pPr>
              <a:defRPr sz="1400"/>
            </a:lvl3pPr>
            <a:lvl4pPr>
              <a:defRPr sz="1400"/>
            </a:lvl4pPr>
            <a:lvl5pPr>
              <a:defRPr sz="1400"/>
            </a:lvl5pPr>
          </a:lstStyle>
          <a:p>
            <a:pPr lvl="0"/>
            <a:r>
              <a:rPr lang="en-US" dirty="0"/>
              <a:t>Click to edit Master text style</a:t>
            </a:r>
          </a:p>
        </p:txBody>
      </p:sp>
      <p:sp>
        <p:nvSpPr>
          <p:cNvPr id="44" name="Text Placeholder 18">
            <a:extLst>
              <a:ext uri="{FF2B5EF4-FFF2-40B4-BE49-F238E27FC236}">
                <a16:creationId xmlns:a16="http://schemas.microsoft.com/office/drawing/2014/main" id="{C652D2E3-97CC-AC2E-A6D6-8767BF218890}"/>
              </a:ext>
            </a:extLst>
          </p:cNvPr>
          <p:cNvSpPr>
            <a:spLocks noGrp="1"/>
          </p:cNvSpPr>
          <p:nvPr>
            <p:ph type="body" sz="quarter" idx="61" hasCustomPrompt="1"/>
          </p:nvPr>
        </p:nvSpPr>
        <p:spPr>
          <a:xfrm>
            <a:off x="8534400" y="1600200"/>
            <a:ext cx="3048000" cy="914400"/>
          </a:xfrm>
          <a:prstGeom prst="rect">
            <a:avLst/>
          </a:prstGeom>
        </p:spPr>
        <p:txBody>
          <a:bodyPr lIns="274320" tIns="45720" rIns="274320" bIns="45720" anchor="ctr"/>
          <a:lstStyle>
            <a:lvl1pPr algn="ctr">
              <a:defRPr sz="1800">
                <a:latin typeface="+mj-lt"/>
              </a:defRPr>
            </a:lvl1pPr>
            <a:lvl2pPr>
              <a:defRPr sz="1400"/>
            </a:lvl2pPr>
            <a:lvl3pPr>
              <a:defRPr sz="1400"/>
            </a:lvl3pPr>
            <a:lvl4pPr>
              <a:defRPr sz="1400"/>
            </a:lvl4pPr>
            <a:lvl5pPr>
              <a:defRPr sz="1400"/>
            </a:lvl5pPr>
          </a:lstStyle>
          <a:p>
            <a:pPr lvl="0"/>
            <a:r>
              <a:rPr lang="en-US" dirty="0"/>
              <a:t>Click to edit text style</a:t>
            </a:r>
          </a:p>
        </p:txBody>
      </p:sp>
      <p:sp>
        <p:nvSpPr>
          <p:cNvPr id="45" name="Text Placeholder 18">
            <a:extLst>
              <a:ext uri="{FF2B5EF4-FFF2-40B4-BE49-F238E27FC236}">
                <a16:creationId xmlns:a16="http://schemas.microsoft.com/office/drawing/2014/main" id="{6BF0ECF7-C617-6701-3287-42BA9AD4C1F2}"/>
              </a:ext>
            </a:extLst>
          </p:cNvPr>
          <p:cNvSpPr>
            <a:spLocks noGrp="1"/>
          </p:cNvSpPr>
          <p:nvPr>
            <p:ph type="body" sz="quarter" idx="62"/>
          </p:nvPr>
        </p:nvSpPr>
        <p:spPr>
          <a:xfrm>
            <a:off x="609600" y="3581400"/>
            <a:ext cx="1828800" cy="533400"/>
          </a:xfrm>
          <a:prstGeom prst="rect">
            <a:avLst/>
          </a:prstGeom>
        </p:spPr>
        <p:txBody>
          <a:bodyPr lIns="274320" tIns="45720" rIns="274320" bIns="45720" anchor="ctr"/>
          <a:lstStyle>
            <a:lvl1pPr algn="ctr">
              <a:defRPr sz="1800">
                <a:latin typeface="+mj-lt"/>
              </a:defRPr>
            </a:lvl1pPr>
            <a:lvl2pPr>
              <a:defRPr sz="1400"/>
            </a:lvl2pPr>
            <a:lvl3pPr>
              <a:defRPr sz="1400"/>
            </a:lvl3pPr>
            <a:lvl4pPr>
              <a:defRPr sz="1400"/>
            </a:lvl4pPr>
            <a:lvl5pPr>
              <a:defRPr sz="1400"/>
            </a:lvl5pPr>
          </a:lstStyle>
          <a:p>
            <a:pPr lvl="0"/>
            <a:r>
              <a:rPr lang="en-US" dirty="0"/>
              <a:t>Click to edit</a:t>
            </a:r>
          </a:p>
        </p:txBody>
      </p:sp>
      <p:sp>
        <p:nvSpPr>
          <p:cNvPr id="46" name="Text Placeholder 18">
            <a:extLst>
              <a:ext uri="{FF2B5EF4-FFF2-40B4-BE49-F238E27FC236}">
                <a16:creationId xmlns:a16="http://schemas.microsoft.com/office/drawing/2014/main" id="{5DBA280C-9CB0-D744-FD1A-604F4025CDE1}"/>
              </a:ext>
            </a:extLst>
          </p:cNvPr>
          <p:cNvSpPr>
            <a:spLocks noGrp="1"/>
          </p:cNvSpPr>
          <p:nvPr>
            <p:ph type="body" sz="quarter" idx="63"/>
          </p:nvPr>
        </p:nvSpPr>
        <p:spPr>
          <a:xfrm>
            <a:off x="609600" y="4114800"/>
            <a:ext cx="1828800" cy="457200"/>
          </a:xfrm>
          <a:prstGeom prst="rect">
            <a:avLst/>
          </a:prstGeom>
        </p:spPr>
        <p:txBody>
          <a:bodyPr lIns="274320" tIns="45720" rIns="274320" bIns="45720" anchor="ctr"/>
          <a:lstStyle>
            <a:lvl1pPr algn="ctr">
              <a:defRPr sz="1800">
                <a:latin typeface="+mj-lt"/>
              </a:defRPr>
            </a:lvl1pPr>
            <a:lvl2pPr>
              <a:defRPr sz="1400"/>
            </a:lvl2pPr>
            <a:lvl3pPr>
              <a:defRPr sz="1400"/>
            </a:lvl3pPr>
            <a:lvl4pPr>
              <a:defRPr sz="1400"/>
            </a:lvl4pPr>
            <a:lvl5pPr>
              <a:defRPr sz="1400"/>
            </a:lvl5pPr>
          </a:lstStyle>
          <a:p>
            <a:pPr lvl="0"/>
            <a:r>
              <a:rPr lang="en-US" dirty="0"/>
              <a:t>Click to edit</a:t>
            </a:r>
          </a:p>
        </p:txBody>
      </p:sp>
      <p:sp>
        <p:nvSpPr>
          <p:cNvPr id="47" name="Text Placeholder 18">
            <a:extLst>
              <a:ext uri="{FF2B5EF4-FFF2-40B4-BE49-F238E27FC236}">
                <a16:creationId xmlns:a16="http://schemas.microsoft.com/office/drawing/2014/main" id="{354AD401-732A-91E1-A7BB-BD9C20BCE7F3}"/>
              </a:ext>
            </a:extLst>
          </p:cNvPr>
          <p:cNvSpPr>
            <a:spLocks noGrp="1"/>
          </p:cNvSpPr>
          <p:nvPr>
            <p:ph type="body" sz="quarter" idx="64"/>
          </p:nvPr>
        </p:nvSpPr>
        <p:spPr>
          <a:xfrm>
            <a:off x="609600" y="4572000"/>
            <a:ext cx="1828800" cy="533400"/>
          </a:xfrm>
          <a:prstGeom prst="rect">
            <a:avLst/>
          </a:prstGeom>
        </p:spPr>
        <p:txBody>
          <a:bodyPr lIns="274320" tIns="45720" rIns="274320" bIns="45720" anchor="ctr"/>
          <a:lstStyle>
            <a:lvl1pPr algn="ctr">
              <a:defRPr sz="1800">
                <a:latin typeface="+mj-lt"/>
              </a:defRPr>
            </a:lvl1pPr>
            <a:lvl2pPr>
              <a:defRPr sz="1400"/>
            </a:lvl2pPr>
            <a:lvl3pPr>
              <a:defRPr sz="1400"/>
            </a:lvl3pPr>
            <a:lvl4pPr>
              <a:defRPr sz="1400"/>
            </a:lvl4pPr>
            <a:lvl5pPr>
              <a:defRPr sz="1400"/>
            </a:lvl5pPr>
          </a:lstStyle>
          <a:p>
            <a:pPr lvl="0"/>
            <a:r>
              <a:rPr lang="en-US" dirty="0"/>
              <a:t>Click to edit</a:t>
            </a:r>
          </a:p>
        </p:txBody>
      </p:sp>
      <p:sp>
        <p:nvSpPr>
          <p:cNvPr id="48" name="Text Placeholder 18">
            <a:extLst>
              <a:ext uri="{FF2B5EF4-FFF2-40B4-BE49-F238E27FC236}">
                <a16:creationId xmlns:a16="http://schemas.microsoft.com/office/drawing/2014/main" id="{0E330FF5-09B4-FC19-D7B8-A7080BC242E5}"/>
              </a:ext>
            </a:extLst>
          </p:cNvPr>
          <p:cNvSpPr>
            <a:spLocks noGrp="1"/>
          </p:cNvSpPr>
          <p:nvPr>
            <p:ph type="body" sz="quarter" idx="65"/>
          </p:nvPr>
        </p:nvSpPr>
        <p:spPr>
          <a:xfrm>
            <a:off x="609600" y="5105400"/>
            <a:ext cx="1828800" cy="514350"/>
          </a:xfrm>
          <a:prstGeom prst="rect">
            <a:avLst/>
          </a:prstGeom>
        </p:spPr>
        <p:txBody>
          <a:bodyPr lIns="274320" tIns="45720" rIns="274320" bIns="45720" anchor="ctr"/>
          <a:lstStyle>
            <a:lvl1pPr algn="ctr">
              <a:defRPr sz="1800">
                <a:latin typeface="+mj-lt"/>
              </a:defRPr>
            </a:lvl1pPr>
            <a:lvl2pPr>
              <a:defRPr sz="1400"/>
            </a:lvl2pPr>
            <a:lvl3pPr>
              <a:defRPr sz="1400"/>
            </a:lvl3pPr>
            <a:lvl4pPr>
              <a:defRPr sz="1400"/>
            </a:lvl4pPr>
            <a:lvl5pPr>
              <a:defRPr sz="1400"/>
            </a:lvl5pPr>
          </a:lstStyle>
          <a:p>
            <a:pPr lvl="0"/>
            <a:r>
              <a:rPr lang="en-US" dirty="0"/>
              <a:t>Click to edit</a:t>
            </a:r>
          </a:p>
        </p:txBody>
      </p:sp>
      <p:sp>
        <p:nvSpPr>
          <p:cNvPr id="49" name="Text Placeholder 18">
            <a:extLst>
              <a:ext uri="{FF2B5EF4-FFF2-40B4-BE49-F238E27FC236}">
                <a16:creationId xmlns:a16="http://schemas.microsoft.com/office/drawing/2014/main" id="{AD162502-61DE-9DB3-530D-A018F716655B}"/>
              </a:ext>
            </a:extLst>
          </p:cNvPr>
          <p:cNvSpPr>
            <a:spLocks noGrp="1"/>
          </p:cNvSpPr>
          <p:nvPr>
            <p:ph type="body" sz="quarter" idx="66"/>
          </p:nvPr>
        </p:nvSpPr>
        <p:spPr>
          <a:xfrm>
            <a:off x="609600" y="5638800"/>
            <a:ext cx="1828800" cy="533400"/>
          </a:xfrm>
          <a:prstGeom prst="rect">
            <a:avLst/>
          </a:prstGeom>
        </p:spPr>
        <p:txBody>
          <a:bodyPr lIns="274320" tIns="45720" rIns="274320" bIns="45720" anchor="ctr"/>
          <a:lstStyle>
            <a:lvl1pPr algn="ctr">
              <a:defRPr sz="1800">
                <a:latin typeface="+mj-lt"/>
              </a:defRPr>
            </a:lvl1pPr>
            <a:lvl2pPr>
              <a:defRPr sz="1400"/>
            </a:lvl2pPr>
            <a:lvl3pPr>
              <a:defRPr sz="1400"/>
            </a:lvl3pPr>
            <a:lvl4pPr>
              <a:defRPr sz="1400"/>
            </a:lvl4pPr>
            <a:lvl5pPr>
              <a:defRPr sz="1400"/>
            </a:lvl5pPr>
          </a:lstStyle>
          <a:p>
            <a:pPr lvl="0"/>
            <a:r>
              <a:rPr lang="en-US" dirty="0"/>
              <a:t>Click to edit</a:t>
            </a:r>
          </a:p>
        </p:txBody>
      </p:sp>
      <p:sp>
        <p:nvSpPr>
          <p:cNvPr id="50" name="Text Placeholder 18">
            <a:extLst>
              <a:ext uri="{FF2B5EF4-FFF2-40B4-BE49-F238E27FC236}">
                <a16:creationId xmlns:a16="http://schemas.microsoft.com/office/drawing/2014/main" id="{088A5D04-0C0B-5AD9-A40D-B7C16BA26464}"/>
              </a:ext>
            </a:extLst>
          </p:cNvPr>
          <p:cNvSpPr>
            <a:spLocks noGrp="1"/>
          </p:cNvSpPr>
          <p:nvPr>
            <p:ph type="body" sz="quarter" idx="67"/>
          </p:nvPr>
        </p:nvSpPr>
        <p:spPr>
          <a:xfrm>
            <a:off x="609600" y="3048000"/>
            <a:ext cx="1828800" cy="533400"/>
          </a:xfrm>
          <a:prstGeom prst="rect">
            <a:avLst/>
          </a:prstGeom>
        </p:spPr>
        <p:txBody>
          <a:bodyPr lIns="274320" tIns="45720" rIns="274320" bIns="45720" anchor="ctr"/>
          <a:lstStyle>
            <a:lvl1pPr algn="ctr">
              <a:defRPr sz="1800">
                <a:latin typeface="+mj-lt"/>
              </a:defRPr>
            </a:lvl1pPr>
            <a:lvl2pPr>
              <a:defRPr sz="1400"/>
            </a:lvl2pPr>
            <a:lvl3pPr>
              <a:defRPr sz="1400"/>
            </a:lvl3pPr>
            <a:lvl4pPr>
              <a:defRPr sz="1400"/>
            </a:lvl4pPr>
            <a:lvl5pPr>
              <a:defRPr sz="1400"/>
            </a:lvl5pPr>
          </a:lstStyle>
          <a:p>
            <a:pPr lvl="0"/>
            <a:r>
              <a:rPr lang="en-US" dirty="0"/>
              <a:t>Click to edit</a:t>
            </a:r>
          </a:p>
        </p:txBody>
      </p:sp>
      <p:sp>
        <p:nvSpPr>
          <p:cNvPr id="51" name="Text Placeholder 18">
            <a:extLst>
              <a:ext uri="{FF2B5EF4-FFF2-40B4-BE49-F238E27FC236}">
                <a16:creationId xmlns:a16="http://schemas.microsoft.com/office/drawing/2014/main" id="{E457B960-07BB-C178-E92E-7A7F6A9F18D6}"/>
              </a:ext>
            </a:extLst>
          </p:cNvPr>
          <p:cNvSpPr>
            <a:spLocks noGrp="1"/>
          </p:cNvSpPr>
          <p:nvPr>
            <p:ph type="body" sz="quarter" idx="68"/>
          </p:nvPr>
        </p:nvSpPr>
        <p:spPr>
          <a:xfrm>
            <a:off x="609600" y="2514600"/>
            <a:ext cx="1828800" cy="533400"/>
          </a:xfrm>
          <a:prstGeom prst="rect">
            <a:avLst/>
          </a:prstGeom>
        </p:spPr>
        <p:txBody>
          <a:bodyPr lIns="274320" tIns="45720" rIns="274320" bIns="45720" anchor="ctr"/>
          <a:lstStyle>
            <a:lvl1pPr algn="ctr">
              <a:defRPr sz="1800">
                <a:latin typeface="+mj-lt"/>
              </a:defRPr>
            </a:lvl1pPr>
            <a:lvl2pPr>
              <a:defRPr sz="1400"/>
            </a:lvl2pPr>
            <a:lvl3pPr>
              <a:defRPr sz="1400"/>
            </a:lvl3pPr>
            <a:lvl4pPr>
              <a:defRPr sz="1400"/>
            </a:lvl4pPr>
            <a:lvl5pPr>
              <a:defRPr sz="1400"/>
            </a:lvl5pPr>
          </a:lstStyle>
          <a:p>
            <a:pPr lvl="0"/>
            <a:r>
              <a:rPr lang="en-US" dirty="0"/>
              <a:t>Click to edit</a:t>
            </a:r>
          </a:p>
        </p:txBody>
      </p:sp>
      <p:sp>
        <p:nvSpPr>
          <p:cNvPr id="5" name="Title 1">
            <a:extLst>
              <a:ext uri="{FF2B5EF4-FFF2-40B4-BE49-F238E27FC236}">
                <a16:creationId xmlns:a16="http://schemas.microsoft.com/office/drawing/2014/main" id="{A4CF02B5-C1B2-FF15-91C8-EADC41256023}"/>
              </a:ext>
            </a:extLst>
          </p:cNvPr>
          <p:cNvSpPr>
            <a:spLocks noGrp="1"/>
          </p:cNvSpPr>
          <p:nvPr>
            <p:ph type="title" hasCustomPrompt="1"/>
          </p:nvPr>
        </p:nvSpPr>
        <p:spPr>
          <a:xfrm>
            <a:off x="533400" y="604220"/>
            <a:ext cx="9220200" cy="462580"/>
          </a:xfrm>
          <a:prstGeom prst="rect">
            <a:avLst/>
          </a:prstGeom>
        </p:spPr>
        <p:txBody>
          <a:bodyPr/>
          <a:lstStyle>
            <a:lvl1pPr>
              <a:defRPr sz="3600" kern="0" spc="0" baseline="0"/>
            </a:lvl1pPr>
          </a:lstStyle>
          <a:p>
            <a:r>
              <a:rPr lang="en-US" dirty="0"/>
              <a:t>Type Insightful Header in Title Case</a:t>
            </a:r>
          </a:p>
        </p:txBody>
      </p:sp>
    </p:spTree>
    <p:extLst>
      <p:ext uri="{BB962C8B-B14F-4D97-AF65-F5344CB8AC3E}">
        <p14:creationId xmlns:p14="http://schemas.microsoft.com/office/powerpoint/2010/main" val="13731288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rocess, Header">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7495310-1E55-7300-87ED-0CA72DCF3A7C}"/>
              </a:ext>
            </a:extLst>
          </p:cNvPr>
          <p:cNvSpPr>
            <a:spLocks noGrp="1"/>
          </p:cNvSpPr>
          <p:nvPr>
            <p:ph type="body" sz="quarter" idx="10"/>
          </p:nvPr>
        </p:nvSpPr>
        <p:spPr>
          <a:xfrm>
            <a:off x="609600" y="2514600"/>
            <a:ext cx="2286000" cy="3657600"/>
          </a:xfrm>
          <a:prstGeom prst="rect">
            <a:avLst/>
          </a:prstGeom>
        </p:spPr>
        <p:txBody>
          <a:bodyPr lIns="274320" tIns="274320" rIns="274320" bIns="274320"/>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a:extLst>
              <a:ext uri="{FF2B5EF4-FFF2-40B4-BE49-F238E27FC236}">
                <a16:creationId xmlns:a16="http://schemas.microsoft.com/office/drawing/2014/main" id="{D3902759-0025-3C16-499A-92D423479E2F}"/>
              </a:ext>
            </a:extLst>
          </p:cNvPr>
          <p:cNvSpPr>
            <a:spLocks noGrp="1"/>
          </p:cNvSpPr>
          <p:nvPr>
            <p:ph type="body" sz="quarter" idx="11"/>
          </p:nvPr>
        </p:nvSpPr>
        <p:spPr>
          <a:xfrm>
            <a:off x="3352800" y="2514600"/>
            <a:ext cx="2286000" cy="3657600"/>
          </a:xfrm>
          <a:prstGeom prst="rect">
            <a:avLst/>
          </a:prstGeom>
        </p:spPr>
        <p:txBody>
          <a:bodyPr lIns="274320" tIns="274320" rIns="274320" bIns="274320"/>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0798A53B-998A-3664-8AD8-A7F92C26E42F}"/>
              </a:ext>
            </a:extLst>
          </p:cNvPr>
          <p:cNvSpPr>
            <a:spLocks noGrp="1"/>
          </p:cNvSpPr>
          <p:nvPr>
            <p:ph type="body" sz="quarter" idx="12"/>
          </p:nvPr>
        </p:nvSpPr>
        <p:spPr>
          <a:xfrm>
            <a:off x="6096000" y="2514600"/>
            <a:ext cx="2286000" cy="3657600"/>
          </a:xfrm>
          <a:prstGeom prst="rect">
            <a:avLst/>
          </a:prstGeom>
        </p:spPr>
        <p:txBody>
          <a:bodyPr lIns="274320" tIns="274320" rIns="274320" bIns="274320"/>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a:extLst>
              <a:ext uri="{FF2B5EF4-FFF2-40B4-BE49-F238E27FC236}">
                <a16:creationId xmlns:a16="http://schemas.microsoft.com/office/drawing/2014/main" id="{43FD0085-D2CC-8507-60F8-CAB4605D8710}"/>
              </a:ext>
            </a:extLst>
          </p:cNvPr>
          <p:cNvSpPr>
            <a:spLocks noGrp="1"/>
          </p:cNvSpPr>
          <p:nvPr>
            <p:ph type="body" sz="quarter" idx="13"/>
          </p:nvPr>
        </p:nvSpPr>
        <p:spPr>
          <a:xfrm>
            <a:off x="8839200" y="2514600"/>
            <a:ext cx="2286000" cy="3657600"/>
          </a:xfrm>
          <a:prstGeom prst="rect">
            <a:avLst/>
          </a:prstGeom>
        </p:spPr>
        <p:txBody>
          <a:bodyPr lIns="274320" tIns="274320" rIns="274320" bIns="274320"/>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a:extLst>
              <a:ext uri="{FF2B5EF4-FFF2-40B4-BE49-F238E27FC236}">
                <a16:creationId xmlns:a16="http://schemas.microsoft.com/office/drawing/2014/main" id="{85360EA9-C34A-5F4E-48DB-5CDE1A077355}"/>
              </a:ext>
            </a:extLst>
          </p:cNvPr>
          <p:cNvSpPr>
            <a:spLocks noGrp="1"/>
          </p:cNvSpPr>
          <p:nvPr>
            <p:ph type="title" hasCustomPrompt="1"/>
          </p:nvPr>
        </p:nvSpPr>
        <p:spPr>
          <a:xfrm>
            <a:off x="533400" y="604220"/>
            <a:ext cx="9220200" cy="462580"/>
          </a:xfrm>
          <a:prstGeom prst="rect">
            <a:avLst/>
          </a:prstGeom>
        </p:spPr>
        <p:txBody>
          <a:bodyPr/>
          <a:lstStyle>
            <a:lvl1pPr>
              <a:defRPr sz="3600" kern="0" spc="0" baseline="0"/>
            </a:lvl1pPr>
          </a:lstStyle>
          <a:p>
            <a:r>
              <a:rPr lang="en-US" dirty="0"/>
              <a:t>Type Insightful Header in Title Case</a:t>
            </a:r>
          </a:p>
        </p:txBody>
      </p:sp>
      <p:sp>
        <p:nvSpPr>
          <p:cNvPr id="4" name="Pentagon 3">
            <a:extLst>
              <a:ext uri="{FF2B5EF4-FFF2-40B4-BE49-F238E27FC236}">
                <a16:creationId xmlns:a16="http://schemas.microsoft.com/office/drawing/2014/main" id="{C0222772-DA5A-47B9-B03A-A1F3A29659E7}"/>
              </a:ext>
            </a:extLst>
          </p:cNvPr>
          <p:cNvSpPr/>
          <p:nvPr userDrawn="1"/>
        </p:nvSpPr>
        <p:spPr>
          <a:xfrm>
            <a:off x="609600" y="1628673"/>
            <a:ext cx="2743200" cy="885927"/>
          </a:xfrm>
          <a:prstGeom prst="homePlate">
            <a:avLst/>
          </a:prstGeom>
          <a:solidFill>
            <a:schemeClr val="accent3"/>
          </a:solidFill>
        </p:spPr>
        <p:style>
          <a:lnRef idx="2">
            <a:schemeClr val="lt1">
              <a:hueOff val="0"/>
              <a:satOff val="0"/>
              <a:lumOff val="0"/>
              <a:alphaOff val="0"/>
            </a:schemeClr>
          </a:lnRef>
          <a:fillRef idx="1">
            <a:scrgbClr r="0" g="0" b="0"/>
          </a:fillRef>
          <a:effectRef idx="0">
            <a:schemeClr val="accent4">
              <a:shade val="80000"/>
              <a:hueOff val="0"/>
              <a:satOff val="0"/>
              <a:lumOff val="0"/>
              <a:alphaOff val="0"/>
            </a:schemeClr>
          </a:effectRef>
          <a:fontRef idx="minor">
            <a:schemeClr val="lt1"/>
          </a:fontRef>
        </p:style>
        <p:txBody>
          <a:bodyPr/>
          <a:lstStyle/>
          <a:p>
            <a:endParaRPr lang="en-US" kern="0" baseline="0"/>
          </a:p>
        </p:txBody>
      </p:sp>
      <p:sp>
        <p:nvSpPr>
          <p:cNvPr id="8" name="Chevron 7">
            <a:extLst>
              <a:ext uri="{FF2B5EF4-FFF2-40B4-BE49-F238E27FC236}">
                <a16:creationId xmlns:a16="http://schemas.microsoft.com/office/drawing/2014/main" id="{35817A5E-38AD-DDC0-563F-80D76AF26140}"/>
              </a:ext>
            </a:extLst>
          </p:cNvPr>
          <p:cNvSpPr/>
          <p:nvPr userDrawn="1"/>
        </p:nvSpPr>
        <p:spPr>
          <a:xfrm>
            <a:off x="3347128" y="1628673"/>
            <a:ext cx="2743200" cy="885927"/>
          </a:xfrm>
          <a:prstGeom prst="chevron">
            <a:avLst/>
          </a:prstGeom>
          <a:solidFill>
            <a:schemeClr val="accent1"/>
          </a:solidFill>
        </p:spPr>
        <p:style>
          <a:lnRef idx="2">
            <a:schemeClr val="lt1">
              <a:hueOff val="0"/>
              <a:satOff val="0"/>
              <a:lumOff val="0"/>
              <a:alphaOff val="0"/>
            </a:schemeClr>
          </a:lnRef>
          <a:fillRef idx="1">
            <a:scrgbClr r="0" g="0" b="0"/>
          </a:fillRef>
          <a:effectRef idx="0">
            <a:schemeClr val="accent4">
              <a:shade val="80000"/>
              <a:hueOff val="-5275"/>
              <a:satOff val="1106"/>
              <a:lumOff val="7576"/>
              <a:alphaOff val="0"/>
            </a:schemeClr>
          </a:effectRef>
          <a:fontRef idx="minor">
            <a:schemeClr val="lt1"/>
          </a:fontRef>
        </p:style>
        <p:txBody>
          <a:bodyPr/>
          <a:lstStyle/>
          <a:p>
            <a:endParaRPr lang="en-US" kern="0" baseline="0"/>
          </a:p>
        </p:txBody>
      </p:sp>
      <p:sp>
        <p:nvSpPr>
          <p:cNvPr id="9" name="Chevron 8">
            <a:extLst>
              <a:ext uri="{FF2B5EF4-FFF2-40B4-BE49-F238E27FC236}">
                <a16:creationId xmlns:a16="http://schemas.microsoft.com/office/drawing/2014/main" id="{E7328D20-2069-CC08-DB81-90F0F770A516}"/>
              </a:ext>
            </a:extLst>
          </p:cNvPr>
          <p:cNvSpPr/>
          <p:nvPr userDrawn="1"/>
        </p:nvSpPr>
        <p:spPr>
          <a:xfrm>
            <a:off x="6084656" y="1628673"/>
            <a:ext cx="2743200" cy="885927"/>
          </a:xfrm>
          <a:prstGeom prst="chevron">
            <a:avLst/>
          </a:prstGeom>
          <a:solidFill>
            <a:schemeClr val="accent2"/>
          </a:solidFill>
        </p:spPr>
        <p:style>
          <a:lnRef idx="2">
            <a:schemeClr val="lt1">
              <a:hueOff val="0"/>
              <a:satOff val="0"/>
              <a:lumOff val="0"/>
              <a:alphaOff val="0"/>
            </a:schemeClr>
          </a:lnRef>
          <a:fillRef idx="1">
            <a:scrgbClr r="0" g="0" b="0"/>
          </a:fillRef>
          <a:effectRef idx="0">
            <a:schemeClr val="accent4">
              <a:shade val="80000"/>
              <a:hueOff val="-10549"/>
              <a:satOff val="2211"/>
              <a:lumOff val="15152"/>
              <a:alphaOff val="0"/>
            </a:schemeClr>
          </a:effectRef>
          <a:fontRef idx="minor">
            <a:schemeClr val="lt1"/>
          </a:fontRef>
        </p:style>
      </p:sp>
      <p:sp>
        <p:nvSpPr>
          <p:cNvPr id="10" name="Chevron 9">
            <a:extLst>
              <a:ext uri="{FF2B5EF4-FFF2-40B4-BE49-F238E27FC236}">
                <a16:creationId xmlns:a16="http://schemas.microsoft.com/office/drawing/2014/main" id="{7FB961FA-FE08-BF9D-C126-C585839322EA}"/>
              </a:ext>
            </a:extLst>
          </p:cNvPr>
          <p:cNvSpPr/>
          <p:nvPr userDrawn="1"/>
        </p:nvSpPr>
        <p:spPr>
          <a:xfrm>
            <a:off x="8822183" y="1628673"/>
            <a:ext cx="2743200" cy="885927"/>
          </a:xfrm>
          <a:prstGeom prst="chevron">
            <a:avLst/>
          </a:prstGeom>
          <a:solidFill>
            <a:schemeClr val="accent6"/>
          </a:solidFill>
        </p:spPr>
        <p:style>
          <a:lnRef idx="2">
            <a:schemeClr val="lt1">
              <a:hueOff val="0"/>
              <a:satOff val="0"/>
              <a:lumOff val="0"/>
              <a:alphaOff val="0"/>
            </a:schemeClr>
          </a:lnRef>
          <a:fillRef idx="1">
            <a:scrgbClr r="0" g="0" b="0"/>
          </a:fillRef>
          <a:effectRef idx="0">
            <a:schemeClr val="accent4">
              <a:shade val="80000"/>
              <a:hueOff val="-15824"/>
              <a:satOff val="3317"/>
              <a:lumOff val="22728"/>
              <a:alphaOff val="0"/>
            </a:schemeClr>
          </a:effectRef>
          <a:fontRef idx="minor">
            <a:schemeClr val="lt1"/>
          </a:fontRef>
        </p:style>
      </p:sp>
      <p:sp>
        <p:nvSpPr>
          <p:cNvPr id="11" name="Text Placeholder 23">
            <a:extLst>
              <a:ext uri="{FF2B5EF4-FFF2-40B4-BE49-F238E27FC236}">
                <a16:creationId xmlns:a16="http://schemas.microsoft.com/office/drawing/2014/main" id="{E404DDAE-3E4C-8AA9-C961-C9799954699B}"/>
              </a:ext>
            </a:extLst>
          </p:cNvPr>
          <p:cNvSpPr>
            <a:spLocks noGrp="1"/>
          </p:cNvSpPr>
          <p:nvPr>
            <p:ph type="body" sz="quarter" idx="19" hasCustomPrompt="1"/>
          </p:nvPr>
        </p:nvSpPr>
        <p:spPr>
          <a:xfrm>
            <a:off x="897383" y="1906336"/>
            <a:ext cx="1981200" cy="393901"/>
          </a:xfrm>
          <a:prstGeom prst="rect">
            <a:avLst/>
          </a:prstGeom>
        </p:spPr>
        <p:txBody>
          <a:bodyPr/>
          <a:lstStyle>
            <a:lvl1pPr>
              <a:defRPr sz="1800" kern="0" baseline="0">
                <a:solidFill>
                  <a:schemeClr val="bg1"/>
                </a:solidFill>
                <a:latin typeface="+mj-lt"/>
              </a:defRPr>
            </a:lvl1pPr>
          </a:lstStyle>
          <a:p>
            <a:pPr lvl="0"/>
            <a:r>
              <a:rPr lang="en-US" dirty="0"/>
              <a:t>Step in process</a:t>
            </a:r>
          </a:p>
        </p:txBody>
      </p:sp>
      <p:sp>
        <p:nvSpPr>
          <p:cNvPr id="14" name="Text Placeholder 23">
            <a:extLst>
              <a:ext uri="{FF2B5EF4-FFF2-40B4-BE49-F238E27FC236}">
                <a16:creationId xmlns:a16="http://schemas.microsoft.com/office/drawing/2014/main" id="{5427160B-F1E8-D247-1247-5A0858E2AD4A}"/>
              </a:ext>
            </a:extLst>
          </p:cNvPr>
          <p:cNvSpPr>
            <a:spLocks noGrp="1"/>
          </p:cNvSpPr>
          <p:nvPr>
            <p:ph type="body" sz="quarter" idx="20" hasCustomPrompt="1"/>
          </p:nvPr>
        </p:nvSpPr>
        <p:spPr>
          <a:xfrm>
            <a:off x="3945383" y="1890662"/>
            <a:ext cx="1752600" cy="381000"/>
          </a:xfrm>
          <a:prstGeom prst="rect">
            <a:avLst/>
          </a:prstGeom>
        </p:spPr>
        <p:txBody>
          <a:bodyPr/>
          <a:lstStyle>
            <a:lvl1pPr>
              <a:defRPr sz="1800" kern="0" baseline="0">
                <a:solidFill>
                  <a:schemeClr val="bg1"/>
                </a:solidFill>
                <a:latin typeface="+mj-lt"/>
              </a:defRPr>
            </a:lvl1pPr>
          </a:lstStyle>
          <a:p>
            <a:pPr lvl="0"/>
            <a:r>
              <a:rPr lang="en-US" dirty="0"/>
              <a:t>Step in process</a:t>
            </a:r>
          </a:p>
        </p:txBody>
      </p:sp>
      <p:sp>
        <p:nvSpPr>
          <p:cNvPr id="15" name="Text Placeholder 23">
            <a:extLst>
              <a:ext uri="{FF2B5EF4-FFF2-40B4-BE49-F238E27FC236}">
                <a16:creationId xmlns:a16="http://schemas.microsoft.com/office/drawing/2014/main" id="{E4C5CC83-134F-10EE-1BD7-E151AE8119C6}"/>
              </a:ext>
            </a:extLst>
          </p:cNvPr>
          <p:cNvSpPr>
            <a:spLocks noGrp="1"/>
          </p:cNvSpPr>
          <p:nvPr>
            <p:ph type="body" sz="quarter" idx="21" hasCustomPrompt="1"/>
          </p:nvPr>
        </p:nvSpPr>
        <p:spPr>
          <a:xfrm>
            <a:off x="6688583" y="1890662"/>
            <a:ext cx="1752600" cy="381000"/>
          </a:xfrm>
          <a:prstGeom prst="rect">
            <a:avLst/>
          </a:prstGeom>
        </p:spPr>
        <p:txBody>
          <a:bodyPr/>
          <a:lstStyle>
            <a:lvl1pPr>
              <a:defRPr sz="1800" kern="0" baseline="0">
                <a:solidFill>
                  <a:schemeClr val="bg1"/>
                </a:solidFill>
                <a:latin typeface="+mj-lt"/>
              </a:defRPr>
            </a:lvl1pPr>
          </a:lstStyle>
          <a:p>
            <a:pPr lvl="0"/>
            <a:r>
              <a:rPr lang="en-US" dirty="0"/>
              <a:t>Step in process</a:t>
            </a:r>
          </a:p>
        </p:txBody>
      </p:sp>
      <p:sp>
        <p:nvSpPr>
          <p:cNvPr id="16" name="Text Placeholder 23">
            <a:extLst>
              <a:ext uri="{FF2B5EF4-FFF2-40B4-BE49-F238E27FC236}">
                <a16:creationId xmlns:a16="http://schemas.microsoft.com/office/drawing/2014/main" id="{D0C14103-3B6B-8AEA-98B0-111AACFFD406}"/>
              </a:ext>
            </a:extLst>
          </p:cNvPr>
          <p:cNvSpPr>
            <a:spLocks noGrp="1"/>
          </p:cNvSpPr>
          <p:nvPr>
            <p:ph type="body" sz="quarter" idx="22" hasCustomPrompt="1"/>
          </p:nvPr>
        </p:nvSpPr>
        <p:spPr>
          <a:xfrm>
            <a:off x="9431783" y="1890662"/>
            <a:ext cx="1752600" cy="381000"/>
          </a:xfrm>
          <a:prstGeom prst="rect">
            <a:avLst/>
          </a:prstGeom>
        </p:spPr>
        <p:txBody>
          <a:bodyPr/>
          <a:lstStyle>
            <a:lvl1pPr>
              <a:defRPr sz="1800" kern="0" baseline="0">
                <a:solidFill>
                  <a:schemeClr val="bg1"/>
                </a:solidFill>
                <a:latin typeface="+mj-lt"/>
              </a:defRPr>
            </a:lvl1pPr>
          </a:lstStyle>
          <a:p>
            <a:pPr lvl="0"/>
            <a:r>
              <a:rPr lang="en-US" dirty="0"/>
              <a:t>Step in process</a:t>
            </a:r>
          </a:p>
        </p:txBody>
      </p:sp>
    </p:spTree>
    <p:extLst>
      <p:ext uri="{BB962C8B-B14F-4D97-AF65-F5344CB8AC3E}">
        <p14:creationId xmlns:p14="http://schemas.microsoft.com/office/powerpoint/2010/main" val="909005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T A LAYOUT, Style Guide 4">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B4E447-EDE2-5412-15DB-F15831E2D071}"/>
              </a:ext>
            </a:extLst>
          </p:cNvPr>
          <p:cNvSpPr txBox="1">
            <a:spLocks/>
          </p:cNvSpPr>
          <p:nvPr userDrawn="1"/>
        </p:nvSpPr>
        <p:spPr>
          <a:xfrm>
            <a:off x="533400" y="609600"/>
            <a:ext cx="11468100" cy="283464"/>
          </a:xfrm>
          <a:prstGeom prst="rect">
            <a:avLst/>
          </a:prstGeom>
        </p:spPr>
        <p:txBody>
          <a:bodyPr/>
          <a:lstStyle>
            <a:lvl1pPr algn="l" defTabSz="914400" rtl="0" eaLnBrk="1" latinLnBrk="0" hangingPunct="1">
              <a:lnSpc>
                <a:spcPct val="90000"/>
              </a:lnSpc>
              <a:spcBef>
                <a:spcPct val="0"/>
              </a:spcBef>
              <a:buNone/>
              <a:defRPr sz="3000" b="0" i="0" kern="1200" cap="none" spc="-100" baseline="0">
                <a:solidFill>
                  <a:schemeClr val="bg2">
                    <a:lumMod val="25000"/>
                  </a:schemeClr>
                </a:solidFill>
                <a:latin typeface="+mj-lt"/>
                <a:ea typeface="+mj-ea"/>
                <a:cs typeface="+mj-cs"/>
              </a:defRPr>
            </a:lvl1pPr>
          </a:lstStyle>
          <a:p>
            <a:r>
              <a:rPr lang="en-US" sz="1800" kern="0" spc="0" baseline="0" dirty="0">
                <a:solidFill>
                  <a:schemeClr val="tx1"/>
                </a:solidFill>
              </a:rPr>
              <a:t>Most used icons</a:t>
            </a:r>
            <a:endParaRPr lang="en-US" sz="1400" kern="0" spc="0" baseline="0" dirty="0">
              <a:solidFill>
                <a:schemeClr val="tx1"/>
              </a:solidFill>
            </a:endParaRPr>
          </a:p>
        </p:txBody>
      </p:sp>
      <p:sp>
        <p:nvSpPr>
          <p:cNvPr id="6" name="Slide Number Placeholder 4">
            <a:extLst>
              <a:ext uri="{FF2B5EF4-FFF2-40B4-BE49-F238E27FC236}">
                <a16:creationId xmlns:a16="http://schemas.microsoft.com/office/drawing/2014/main" id="{296F8E3B-AD4E-022C-F120-3781DAF8EAE9}"/>
              </a:ext>
            </a:extLst>
          </p:cNvPr>
          <p:cNvSpPr txBox="1">
            <a:spLocks/>
          </p:cNvSpPr>
          <p:nvPr userDrawn="1"/>
        </p:nvSpPr>
        <p:spPr>
          <a:xfrm>
            <a:off x="9753600" y="6096000"/>
            <a:ext cx="1905000" cy="2063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solidFill>
                  <a:schemeClr val="bg2">
                    <a:lumMod val="50000"/>
                  </a:schemeClr>
                </a:solidFill>
              </a:rPr>
              <a:t>Icons</a:t>
            </a:r>
          </a:p>
        </p:txBody>
      </p:sp>
      <p:pic>
        <p:nvPicPr>
          <p:cNvPr id="9" name="Graphic 8" descr="Pencil outline">
            <a:extLst>
              <a:ext uri="{FF2B5EF4-FFF2-40B4-BE49-F238E27FC236}">
                <a16:creationId xmlns:a16="http://schemas.microsoft.com/office/drawing/2014/main" id="{7353EAA4-594F-25C9-891E-E6838F623E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21037" y="2008251"/>
            <a:ext cx="495300" cy="495300"/>
          </a:xfrm>
          <a:prstGeom prst="rect">
            <a:avLst/>
          </a:prstGeom>
        </p:spPr>
      </p:pic>
      <p:sp>
        <p:nvSpPr>
          <p:cNvPr id="41" name="TextBox 40">
            <a:extLst>
              <a:ext uri="{FF2B5EF4-FFF2-40B4-BE49-F238E27FC236}">
                <a16:creationId xmlns:a16="http://schemas.microsoft.com/office/drawing/2014/main" id="{87E9FBCD-F4C2-C5E2-74A4-B621769E0332}"/>
              </a:ext>
            </a:extLst>
          </p:cNvPr>
          <p:cNvSpPr txBox="1"/>
          <p:nvPr userDrawn="1"/>
        </p:nvSpPr>
        <p:spPr bwMode="gray">
          <a:xfrm>
            <a:off x="4111487" y="2655952"/>
            <a:ext cx="914400" cy="169277"/>
          </a:xfrm>
          <a:prstGeom prst="rect">
            <a:avLst/>
          </a:prstGeom>
          <a:noFill/>
        </p:spPr>
        <p:txBody>
          <a:bodyPr wrap="square" lIns="0" tIns="0" rIns="0" bIns="0" rtlCol="0">
            <a:spAutoFit/>
          </a:bodyPr>
          <a:lstStyle/>
          <a:p>
            <a:pPr algn="ctr"/>
            <a:r>
              <a:rPr lang="en-US" sz="1100">
                <a:solidFill>
                  <a:schemeClr val="bg2">
                    <a:lumMod val="50000"/>
                  </a:schemeClr>
                </a:solidFill>
              </a:rPr>
              <a:t>Writing</a:t>
            </a:r>
          </a:p>
        </p:txBody>
      </p:sp>
      <p:pic>
        <p:nvPicPr>
          <p:cNvPr id="39" name="Graphic 38" descr="Document outline">
            <a:extLst>
              <a:ext uri="{FF2B5EF4-FFF2-40B4-BE49-F238E27FC236}">
                <a16:creationId xmlns:a16="http://schemas.microsoft.com/office/drawing/2014/main" id="{39CD2ED4-1F83-AB9E-D0C7-0E0D5F068EB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427844" y="2008251"/>
            <a:ext cx="533400" cy="533400"/>
          </a:xfrm>
          <a:prstGeom prst="rect">
            <a:avLst/>
          </a:prstGeom>
        </p:spPr>
      </p:pic>
      <p:sp>
        <p:nvSpPr>
          <p:cNvPr id="42" name="TextBox 41">
            <a:extLst>
              <a:ext uri="{FF2B5EF4-FFF2-40B4-BE49-F238E27FC236}">
                <a16:creationId xmlns:a16="http://schemas.microsoft.com/office/drawing/2014/main" id="{E715F336-0794-39E8-18D8-F0C8A8DD0DB8}"/>
              </a:ext>
            </a:extLst>
          </p:cNvPr>
          <p:cNvSpPr txBox="1"/>
          <p:nvPr userDrawn="1"/>
        </p:nvSpPr>
        <p:spPr bwMode="gray">
          <a:xfrm>
            <a:off x="7237344" y="2694051"/>
            <a:ext cx="914400" cy="507831"/>
          </a:xfrm>
          <a:prstGeom prst="rect">
            <a:avLst/>
          </a:prstGeom>
          <a:noFill/>
        </p:spPr>
        <p:txBody>
          <a:bodyPr wrap="square" lIns="0" tIns="0" rIns="0" bIns="0" rtlCol="0">
            <a:spAutoFit/>
          </a:bodyPr>
          <a:lstStyle/>
          <a:p>
            <a:pPr algn="ctr"/>
            <a:r>
              <a:rPr lang="en-US" sz="1100">
                <a:solidFill>
                  <a:schemeClr val="bg2">
                    <a:lumMod val="50000"/>
                  </a:schemeClr>
                </a:solidFill>
              </a:rPr>
              <a:t>Document governance / blogging</a:t>
            </a:r>
          </a:p>
        </p:txBody>
      </p:sp>
      <p:pic>
        <p:nvPicPr>
          <p:cNvPr id="3" name="Graphic 2" descr="Ribbon outline">
            <a:extLst>
              <a:ext uri="{FF2B5EF4-FFF2-40B4-BE49-F238E27FC236}">
                <a16:creationId xmlns:a16="http://schemas.microsoft.com/office/drawing/2014/main" id="{8AD87576-D4AF-9C39-27CA-68A8F6FB8475}"/>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81100" y="2008251"/>
            <a:ext cx="533400" cy="533400"/>
          </a:xfrm>
          <a:prstGeom prst="rect">
            <a:avLst/>
          </a:prstGeom>
        </p:spPr>
      </p:pic>
      <p:sp>
        <p:nvSpPr>
          <p:cNvPr id="43" name="TextBox 42">
            <a:extLst>
              <a:ext uri="{FF2B5EF4-FFF2-40B4-BE49-F238E27FC236}">
                <a16:creationId xmlns:a16="http://schemas.microsoft.com/office/drawing/2014/main" id="{B2CB983A-E887-2C47-8A24-47EE6DCDD7B8}"/>
              </a:ext>
            </a:extLst>
          </p:cNvPr>
          <p:cNvSpPr txBox="1"/>
          <p:nvPr userDrawn="1"/>
        </p:nvSpPr>
        <p:spPr bwMode="gray">
          <a:xfrm>
            <a:off x="990600" y="2694051"/>
            <a:ext cx="914400" cy="338554"/>
          </a:xfrm>
          <a:prstGeom prst="rect">
            <a:avLst/>
          </a:prstGeom>
          <a:noFill/>
        </p:spPr>
        <p:txBody>
          <a:bodyPr wrap="square" lIns="0" tIns="0" rIns="0" bIns="0" rtlCol="0">
            <a:spAutoFit/>
          </a:bodyPr>
          <a:lstStyle/>
          <a:p>
            <a:pPr algn="ctr"/>
            <a:r>
              <a:rPr lang="en-US" sz="1100">
                <a:solidFill>
                  <a:schemeClr val="bg2">
                    <a:lumMod val="50000"/>
                  </a:schemeClr>
                </a:solidFill>
              </a:rPr>
              <a:t>Best practices / best in class</a:t>
            </a:r>
          </a:p>
        </p:txBody>
      </p:sp>
      <p:sp>
        <p:nvSpPr>
          <p:cNvPr id="44" name="TextBox 43">
            <a:extLst>
              <a:ext uri="{FF2B5EF4-FFF2-40B4-BE49-F238E27FC236}">
                <a16:creationId xmlns:a16="http://schemas.microsoft.com/office/drawing/2014/main" id="{D07E526B-D0B4-171A-744C-94096D1E70FD}"/>
              </a:ext>
            </a:extLst>
          </p:cNvPr>
          <p:cNvSpPr txBox="1"/>
          <p:nvPr userDrawn="1"/>
        </p:nvSpPr>
        <p:spPr bwMode="gray">
          <a:xfrm>
            <a:off x="4111487" y="4309645"/>
            <a:ext cx="914400" cy="338554"/>
          </a:xfrm>
          <a:prstGeom prst="rect">
            <a:avLst/>
          </a:prstGeom>
          <a:noFill/>
        </p:spPr>
        <p:txBody>
          <a:bodyPr wrap="square" lIns="0" tIns="0" rIns="0" bIns="0" rtlCol="0">
            <a:spAutoFit/>
          </a:bodyPr>
          <a:lstStyle/>
          <a:p>
            <a:pPr algn="ctr"/>
            <a:r>
              <a:rPr lang="en-US" sz="1100">
                <a:solidFill>
                  <a:schemeClr val="bg2">
                    <a:lumMod val="50000"/>
                  </a:schemeClr>
                </a:solidFill>
              </a:rPr>
              <a:t>Workflow/ teams / IA</a:t>
            </a:r>
          </a:p>
        </p:txBody>
      </p:sp>
      <p:pic>
        <p:nvPicPr>
          <p:cNvPr id="45" name="Graphic 44" descr="Flowchart outline">
            <a:extLst>
              <a:ext uri="{FF2B5EF4-FFF2-40B4-BE49-F238E27FC236}">
                <a16:creationId xmlns:a16="http://schemas.microsoft.com/office/drawing/2014/main" id="{0FC8AC83-0B3A-D079-63B2-A879CDAD02E8}"/>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94367" y="3623845"/>
            <a:ext cx="548640" cy="548640"/>
          </a:xfrm>
          <a:prstGeom prst="rect">
            <a:avLst/>
          </a:prstGeom>
        </p:spPr>
      </p:pic>
      <p:pic>
        <p:nvPicPr>
          <p:cNvPr id="24" name="Graphic 23" descr="Research outline">
            <a:extLst>
              <a:ext uri="{FF2B5EF4-FFF2-40B4-BE49-F238E27FC236}">
                <a16:creationId xmlns:a16="http://schemas.microsoft.com/office/drawing/2014/main" id="{BF35D771-4A10-601B-D34C-A0C749A069BB}"/>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19200" y="3700045"/>
            <a:ext cx="457200" cy="457200"/>
          </a:xfrm>
          <a:prstGeom prst="rect">
            <a:avLst/>
          </a:prstGeom>
        </p:spPr>
      </p:pic>
      <p:sp>
        <p:nvSpPr>
          <p:cNvPr id="46" name="TextBox 45">
            <a:extLst>
              <a:ext uri="{FF2B5EF4-FFF2-40B4-BE49-F238E27FC236}">
                <a16:creationId xmlns:a16="http://schemas.microsoft.com/office/drawing/2014/main" id="{8E47521D-0185-4A34-FAFE-0EF9E7F2336B}"/>
              </a:ext>
            </a:extLst>
          </p:cNvPr>
          <p:cNvSpPr txBox="1"/>
          <p:nvPr userDrawn="1"/>
        </p:nvSpPr>
        <p:spPr bwMode="gray">
          <a:xfrm>
            <a:off x="990600" y="4309645"/>
            <a:ext cx="914400" cy="169277"/>
          </a:xfrm>
          <a:prstGeom prst="rect">
            <a:avLst/>
          </a:prstGeom>
          <a:noFill/>
        </p:spPr>
        <p:txBody>
          <a:bodyPr wrap="square" lIns="0" tIns="0" rIns="0" bIns="0" rtlCol="0">
            <a:spAutoFit/>
          </a:bodyPr>
          <a:lstStyle/>
          <a:p>
            <a:pPr algn="ctr"/>
            <a:r>
              <a:rPr lang="en-US" sz="1100">
                <a:solidFill>
                  <a:schemeClr val="bg2">
                    <a:lumMod val="50000"/>
                  </a:schemeClr>
                </a:solidFill>
              </a:rPr>
              <a:t>Search / SEO</a:t>
            </a:r>
          </a:p>
        </p:txBody>
      </p:sp>
      <p:pic>
        <p:nvPicPr>
          <p:cNvPr id="8" name="Graphic 7" descr="Playbook outline">
            <a:extLst>
              <a:ext uri="{FF2B5EF4-FFF2-40B4-BE49-F238E27FC236}">
                <a16:creationId xmlns:a16="http://schemas.microsoft.com/office/drawing/2014/main" id="{068A988B-A2AE-5BD4-9A5E-EF080F1B18ED}"/>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bwMode="gray">
          <a:xfrm>
            <a:off x="5857291" y="2008251"/>
            <a:ext cx="548650" cy="535261"/>
          </a:xfrm>
          <a:prstGeom prst="rect">
            <a:avLst/>
          </a:prstGeom>
        </p:spPr>
      </p:pic>
      <p:sp>
        <p:nvSpPr>
          <p:cNvPr id="47" name="TextBox 46">
            <a:extLst>
              <a:ext uri="{FF2B5EF4-FFF2-40B4-BE49-F238E27FC236}">
                <a16:creationId xmlns:a16="http://schemas.microsoft.com/office/drawing/2014/main" id="{A3FAF30B-4A2E-5323-238A-ABC18FBE935A}"/>
              </a:ext>
            </a:extLst>
          </p:cNvPr>
          <p:cNvSpPr txBox="1"/>
          <p:nvPr userDrawn="1"/>
        </p:nvSpPr>
        <p:spPr bwMode="gray">
          <a:xfrm>
            <a:off x="5674416" y="2694052"/>
            <a:ext cx="914400" cy="169277"/>
          </a:xfrm>
          <a:prstGeom prst="rect">
            <a:avLst/>
          </a:prstGeom>
          <a:noFill/>
        </p:spPr>
        <p:txBody>
          <a:bodyPr wrap="square" lIns="0" tIns="0" rIns="0" bIns="0" rtlCol="0">
            <a:spAutoFit/>
          </a:bodyPr>
          <a:lstStyle/>
          <a:p>
            <a:pPr algn="ctr"/>
            <a:r>
              <a:rPr lang="en-US" sz="1100">
                <a:solidFill>
                  <a:schemeClr val="bg2">
                    <a:lumMod val="50000"/>
                  </a:schemeClr>
                </a:solidFill>
              </a:rPr>
              <a:t>Strategy</a:t>
            </a:r>
          </a:p>
        </p:txBody>
      </p:sp>
      <p:pic>
        <p:nvPicPr>
          <p:cNvPr id="2" name="Graphic 1" descr="Cycle with people outline">
            <a:extLst>
              <a:ext uri="{FF2B5EF4-FFF2-40B4-BE49-F238E27FC236}">
                <a16:creationId xmlns:a16="http://schemas.microsoft.com/office/drawing/2014/main" id="{186292E4-B736-1B2A-DF44-ED2D2B653C4A}"/>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694863" y="2008251"/>
            <a:ext cx="621792" cy="621792"/>
          </a:xfrm>
          <a:prstGeom prst="rect">
            <a:avLst/>
          </a:prstGeom>
        </p:spPr>
      </p:pic>
      <p:sp>
        <p:nvSpPr>
          <p:cNvPr id="48" name="TextBox 47">
            <a:extLst>
              <a:ext uri="{FF2B5EF4-FFF2-40B4-BE49-F238E27FC236}">
                <a16:creationId xmlns:a16="http://schemas.microsoft.com/office/drawing/2014/main" id="{BEB085A0-2641-7792-9E53-7F48D806D5B2}"/>
              </a:ext>
            </a:extLst>
          </p:cNvPr>
          <p:cNvSpPr txBox="1"/>
          <p:nvPr userDrawn="1"/>
        </p:nvSpPr>
        <p:spPr bwMode="gray">
          <a:xfrm>
            <a:off x="2553529" y="2694052"/>
            <a:ext cx="904461" cy="169277"/>
          </a:xfrm>
          <a:prstGeom prst="rect">
            <a:avLst/>
          </a:prstGeom>
          <a:noFill/>
        </p:spPr>
        <p:txBody>
          <a:bodyPr wrap="square" lIns="0" tIns="0" rIns="0" bIns="0" rtlCol="0">
            <a:spAutoFit/>
          </a:bodyPr>
          <a:lstStyle/>
          <a:p>
            <a:pPr algn="ctr"/>
            <a:r>
              <a:rPr lang="en-US" sz="1100">
                <a:solidFill>
                  <a:schemeClr val="bg2">
                    <a:lumMod val="50000"/>
                  </a:schemeClr>
                </a:solidFill>
              </a:rPr>
              <a:t>Social media</a:t>
            </a:r>
          </a:p>
        </p:txBody>
      </p:sp>
      <p:pic>
        <p:nvPicPr>
          <p:cNvPr id="10" name="Graphic 9" descr="Megaphone outline">
            <a:extLst>
              <a:ext uri="{FF2B5EF4-FFF2-40B4-BE49-F238E27FC236}">
                <a16:creationId xmlns:a16="http://schemas.microsoft.com/office/drawing/2014/main" id="{423779DF-8EA6-2B1C-62C4-FE800C7BD44A}"/>
              </a:ext>
            </a:extLst>
          </p:cNvPr>
          <p:cNvPicPr>
            <a:picLocks noChangeAspect="1"/>
          </p:cNvPicPr>
          <p:nvPr userDrawn="1"/>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469880" y="2008251"/>
            <a:ext cx="548640" cy="548640"/>
          </a:xfrm>
          <a:prstGeom prst="rect">
            <a:avLst/>
          </a:prstGeom>
        </p:spPr>
      </p:pic>
      <p:sp>
        <p:nvSpPr>
          <p:cNvPr id="49" name="TextBox 48">
            <a:extLst>
              <a:ext uri="{FF2B5EF4-FFF2-40B4-BE49-F238E27FC236}">
                <a16:creationId xmlns:a16="http://schemas.microsoft.com/office/drawing/2014/main" id="{F37F3C87-0D2A-2918-9234-0ACA8BDCEBCA}"/>
              </a:ext>
            </a:extLst>
          </p:cNvPr>
          <p:cNvSpPr txBox="1"/>
          <p:nvPr userDrawn="1"/>
        </p:nvSpPr>
        <p:spPr bwMode="gray">
          <a:xfrm>
            <a:off x="10287000" y="2694051"/>
            <a:ext cx="914400" cy="338554"/>
          </a:xfrm>
          <a:prstGeom prst="rect">
            <a:avLst/>
          </a:prstGeom>
          <a:noFill/>
        </p:spPr>
        <p:txBody>
          <a:bodyPr wrap="square" lIns="0" tIns="0" rIns="0" bIns="0" rtlCol="0">
            <a:spAutoFit/>
          </a:bodyPr>
          <a:lstStyle/>
          <a:p>
            <a:pPr algn="ctr"/>
            <a:r>
              <a:rPr lang="en-US" sz="1100">
                <a:solidFill>
                  <a:schemeClr val="bg2">
                    <a:lumMod val="50000"/>
                  </a:schemeClr>
                </a:solidFill>
              </a:rPr>
              <a:t>Awareness / amplification</a:t>
            </a:r>
          </a:p>
        </p:txBody>
      </p:sp>
      <p:pic>
        <p:nvPicPr>
          <p:cNvPr id="50" name="Picture Placeholder 30" descr="Filter outline">
            <a:extLst>
              <a:ext uri="{FF2B5EF4-FFF2-40B4-BE49-F238E27FC236}">
                <a16:creationId xmlns:a16="http://schemas.microsoft.com/office/drawing/2014/main" id="{6EC0B44C-BD96-3710-D275-0C8B523614C7}"/>
              </a:ext>
            </a:extLst>
          </p:cNvPr>
          <p:cNvPicPr>
            <a:picLocks noChangeAspect="1"/>
          </p:cNvPicPr>
          <p:nvPr userDrawn="1"/>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5864916" y="3700045"/>
            <a:ext cx="533400" cy="533400"/>
          </a:xfrm>
          <a:prstGeom prst="rect">
            <a:avLst/>
          </a:prstGeom>
        </p:spPr>
      </p:pic>
      <p:sp>
        <p:nvSpPr>
          <p:cNvPr id="51" name="TextBox 50">
            <a:extLst>
              <a:ext uri="{FF2B5EF4-FFF2-40B4-BE49-F238E27FC236}">
                <a16:creationId xmlns:a16="http://schemas.microsoft.com/office/drawing/2014/main" id="{D7D855E0-B595-58FE-EADB-2F0E4B10CF66}"/>
              </a:ext>
            </a:extLst>
          </p:cNvPr>
          <p:cNvSpPr txBox="1"/>
          <p:nvPr userDrawn="1"/>
        </p:nvSpPr>
        <p:spPr bwMode="gray">
          <a:xfrm>
            <a:off x="5674416" y="4309645"/>
            <a:ext cx="914400" cy="338554"/>
          </a:xfrm>
          <a:prstGeom prst="rect">
            <a:avLst/>
          </a:prstGeom>
          <a:noFill/>
        </p:spPr>
        <p:txBody>
          <a:bodyPr wrap="square" lIns="0" tIns="0" rIns="0" bIns="0" rtlCol="0">
            <a:spAutoFit/>
          </a:bodyPr>
          <a:lstStyle/>
          <a:p>
            <a:pPr algn="ctr"/>
            <a:r>
              <a:rPr lang="en-US" sz="1100">
                <a:solidFill>
                  <a:schemeClr val="bg2">
                    <a:lumMod val="50000"/>
                  </a:schemeClr>
                </a:solidFill>
              </a:rPr>
              <a:t>Marketing funnel</a:t>
            </a:r>
          </a:p>
        </p:txBody>
      </p:sp>
      <p:pic>
        <p:nvPicPr>
          <p:cNvPr id="55" name="Graphic 54" descr="Fork In Road outline">
            <a:extLst>
              <a:ext uri="{FF2B5EF4-FFF2-40B4-BE49-F238E27FC236}">
                <a16:creationId xmlns:a16="http://schemas.microsoft.com/office/drawing/2014/main" id="{61419D1A-EDBB-35E3-22A2-4C78C749A047}"/>
              </a:ext>
            </a:extLst>
          </p:cNvPr>
          <p:cNvPicPr>
            <a:picLocks noChangeAspect="1"/>
          </p:cNvPicPr>
          <p:nvPr userDrawn="1"/>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0515600" y="3700045"/>
            <a:ext cx="457200" cy="457200"/>
          </a:xfrm>
          <a:prstGeom prst="rect">
            <a:avLst/>
          </a:prstGeom>
        </p:spPr>
      </p:pic>
      <p:sp>
        <p:nvSpPr>
          <p:cNvPr id="57" name="TextBox 56">
            <a:extLst>
              <a:ext uri="{FF2B5EF4-FFF2-40B4-BE49-F238E27FC236}">
                <a16:creationId xmlns:a16="http://schemas.microsoft.com/office/drawing/2014/main" id="{77FC2FDF-8D2C-0620-31FD-65E68BDD13BE}"/>
              </a:ext>
            </a:extLst>
          </p:cNvPr>
          <p:cNvSpPr txBox="1"/>
          <p:nvPr userDrawn="1"/>
        </p:nvSpPr>
        <p:spPr bwMode="gray">
          <a:xfrm>
            <a:off x="10287000" y="4309645"/>
            <a:ext cx="914400" cy="338554"/>
          </a:xfrm>
          <a:prstGeom prst="rect">
            <a:avLst/>
          </a:prstGeom>
          <a:noFill/>
        </p:spPr>
        <p:txBody>
          <a:bodyPr wrap="square" lIns="0" tIns="0" rIns="0" bIns="0" rtlCol="0">
            <a:spAutoFit/>
          </a:bodyPr>
          <a:lstStyle/>
          <a:p>
            <a:pPr algn="ctr"/>
            <a:r>
              <a:rPr lang="en-US" sz="1100">
                <a:solidFill>
                  <a:schemeClr val="bg2">
                    <a:lumMod val="50000"/>
                  </a:schemeClr>
                </a:solidFill>
              </a:rPr>
              <a:t>Roadmap/user pathways</a:t>
            </a:r>
          </a:p>
        </p:txBody>
      </p:sp>
      <p:pic>
        <p:nvPicPr>
          <p:cNvPr id="58" name="Graphic 57" descr="Competition outline">
            <a:extLst>
              <a:ext uri="{FF2B5EF4-FFF2-40B4-BE49-F238E27FC236}">
                <a16:creationId xmlns:a16="http://schemas.microsoft.com/office/drawing/2014/main" id="{78D37918-BC8C-03EF-3CE9-09C9228C7D35}"/>
              </a:ext>
            </a:extLst>
          </p:cNvPr>
          <p:cNvPicPr>
            <a:picLocks noChangeAspect="1"/>
          </p:cNvPicPr>
          <p:nvPr userDrawn="1"/>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931447" y="2008251"/>
            <a:ext cx="624994" cy="624994"/>
          </a:xfrm>
          <a:prstGeom prst="rect">
            <a:avLst/>
          </a:prstGeom>
        </p:spPr>
      </p:pic>
      <p:sp>
        <p:nvSpPr>
          <p:cNvPr id="59" name="TextBox 58">
            <a:extLst>
              <a:ext uri="{FF2B5EF4-FFF2-40B4-BE49-F238E27FC236}">
                <a16:creationId xmlns:a16="http://schemas.microsoft.com/office/drawing/2014/main" id="{18E43227-B991-5596-9821-A39C09607A13}"/>
              </a:ext>
            </a:extLst>
          </p:cNvPr>
          <p:cNvSpPr txBox="1"/>
          <p:nvPr userDrawn="1"/>
        </p:nvSpPr>
        <p:spPr bwMode="gray">
          <a:xfrm>
            <a:off x="8813800" y="2709445"/>
            <a:ext cx="762000" cy="169277"/>
          </a:xfrm>
          <a:prstGeom prst="rect">
            <a:avLst/>
          </a:prstGeom>
          <a:noFill/>
        </p:spPr>
        <p:txBody>
          <a:bodyPr wrap="square" lIns="0" tIns="0" rIns="0" bIns="0" rtlCol="0">
            <a:spAutoFit/>
          </a:bodyPr>
          <a:lstStyle/>
          <a:p>
            <a:pPr algn="ctr"/>
            <a:r>
              <a:rPr lang="en-US" sz="1100">
                <a:solidFill>
                  <a:schemeClr val="bg2">
                    <a:lumMod val="50000"/>
                  </a:schemeClr>
                </a:solidFill>
              </a:rPr>
              <a:t>Competitors</a:t>
            </a:r>
          </a:p>
        </p:txBody>
      </p:sp>
      <p:pic>
        <p:nvPicPr>
          <p:cNvPr id="53" name="Picture Placeholder 13" descr="Lost outline">
            <a:extLst>
              <a:ext uri="{FF2B5EF4-FFF2-40B4-BE49-F238E27FC236}">
                <a16:creationId xmlns:a16="http://schemas.microsoft.com/office/drawing/2014/main" id="{912D7FB6-13A8-9AB8-FFA5-32B058CB8637}"/>
              </a:ext>
            </a:extLst>
          </p:cNvPr>
          <p:cNvPicPr>
            <a:picLocks noChangeAspect="1"/>
          </p:cNvPicPr>
          <p:nvPr userDrawn="1"/>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a:off x="7427844" y="3623845"/>
            <a:ext cx="533400" cy="533400"/>
          </a:xfrm>
          <a:prstGeom prst="rect">
            <a:avLst/>
          </a:prstGeom>
        </p:spPr>
      </p:pic>
      <p:sp>
        <p:nvSpPr>
          <p:cNvPr id="60" name="TextBox 59">
            <a:extLst>
              <a:ext uri="{FF2B5EF4-FFF2-40B4-BE49-F238E27FC236}">
                <a16:creationId xmlns:a16="http://schemas.microsoft.com/office/drawing/2014/main" id="{DC326001-C62E-B84E-E2D8-33116E11D925}"/>
              </a:ext>
            </a:extLst>
          </p:cNvPr>
          <p:cNvSpPr txBox="1"/>
          <p:nvPr userDrawn="1"/>
        </p:nvSpPr>
        <p:spPr bwMode="gray">
          <a:xfrm>
            <a:off x="7237344" y="4309645"/>
            <a:ext cx="914400" cy="338554"/>
          </a:xfrm>
          <a:prstGeom prst="rect">
            <a:avLst/>
          </a:prstGeom>
          <a:noFill/>
        </p:spPr>
        <p:txBody>
          <a:bodyPr wrap="square" lIns="0" tIns="0" rIns="0" bIns="0" rtlCol="0">
            <a:spAutoFit/>
          </a:bodyPr>
          <a:lstStyle/>
          <a:p>
            <a:pPr algn="ctr"/>
            <a:r>
              <a:rPr lang="en-US" sz="1100">
                <a:solidFill>
                  <a:schemeClr val="bg2">
                    <a:lumMod val="50000"/>
                  </a:schemeClr>
                </a:solidFill>
              </a:rPr>
              <a:t>Disjointed content</a:t>
            </a:r>
          </a:p>
        </p:txBody>
      </p:sp>
      <p:pic>
        <p:nvPicPr>
          <p:cNvPr id="61" name="Graphic 60" descr="Bar chart outline">
            <a:extLst>
              <a:ext uri="{FF2B5EF4-FFF2-40B4-BE49-F238E27FC236}">
                <a16:creationId xmlns:a16="http://schemas.microsoft.com/office/drawing/2014/main" id="{5A278219-F424-475E-FB07-08A037C381EC}"/>
              </a:ext>
            </a:extLst>
          </p:cNvPr>
          <p:cNvPicPr>
            <a:picLocks noChangeAspect="1"/>
          </p:cNvPicPr>
          <p:nvPr userDrawn="1"/>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2739059" y="3700045"/>
            <a:ext cx="533400" cy="457200"/>
          </a:xfrm>
          <a:prstGeom prst="rect">
            <a:avLst/>
          </a:prstGeom>
        </p:spPr>
      </p:pic>
      <p:sp>
        <p:nvSpPr>
          <p:cNvPr id="62" name="TextBox 61">
            <a:extLst>
              <a:ext uri="{FF2B5EF4-FFF2-40B4-BE49-F238E27FC236}">
                <a16:creationId xmlns:a16="http://schemas.microsoft.com/office/drawing/2014/main" id="{93EA2D87-BC38-8EEF-099E-8F6F8A6E720D}"/>
              </a:ext>
            </a:extLst>
          </p:cNvPr>
          <p:cNvSpPr txBox="1"/>
          <p:nvPr userDrawn="1"/>
        </p:nvSpPr>
        <p:spPr bwMode="gray">
          <a:xfrm>
            <a:off x="2548559" y="4309646"/>
            <a:ext cx="914400" cy="338554"/>
          </a:xfrm>
          <a:prstGeom prst="rect">
            <a:avLst/>
          </a:prstGeom>
          <a:noFill/>
        </p:spPr>
        <p:txBody>
          <a:bodyPr wrap="square" lIns="0" tIns="0" rIns="0" bIns="0" rtlCol="0">
            <a:spAutoFit/>
          </a:bodyPr>
          <a:lstStyle/>
          <a:p>
            <a:pPr algn="ctr"/>
            <a:r>
              <a:rPr lang="en-US" sz="1100">
                <a:solidFill>
                  <a:schemeClr val="bg2">
                    <a:lumMod val="50000"/>
                  </a:schemeClr>
                </a:solidFill>
              </a:rPr>
              <a:t>Metrics / analytics</a:t>
            </a:r>
          </a:p>
        </p:txBody>
      </p:sp>
      <p:pic>
        <p:nvPicPr>
          <p:cNvPr id="52" name="Picture Placeholder 21" descr="Handshake outline">
            <a:extLst>
              <a:ext uri="{FF2B5EF4-FFF2-40B4-BE49-F238E27FC236}">
                <a16:creationId xmlns:a16="http://schemas.microsoft.com/office/drawing/2014/main" id="{F8D8227C-0B47-DB26-4BB6-2F440D7C9F66}"/>
              </a:ext>
            </a:extLst>
          </p:cNvPr>
          <p:cNvPicPr>
            <a:picLocks noChangeAspect="1"/>
          </p:cNvPicPr>
          <p:nvPr userDrawn="1"/>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a:stretch>
            <a:fillRect/>
          </a:stretch>
        </p:blipFill>
        <p:spPr>
          <a:xfrm>
            <a:off x="8890000" y="3623845"/>
            <a:ext cx="609600" cy="609600"/>
          </a:xfrm>
          <a:prstGeom prst="rect">
            <a:avLst/>
          </a:prstGeom>
        </p:spPr>
      </p:pic>
      <p:sp>
        <p:nvSpPr>
          <p:cNvPr id="74" name="TextBox 73">
            <a:extLst>
              <a:ext uri="{FF2B5EF4-FFF2-40B4-BE49-F238E27FC236}">
                <a16:creationId xmlns:a16="http://schemas.microsoft.com/office/drawing/2014/main" id="{F92A32EB-55D5-1DB6-6391-4F35B6CD312E}"/>
              </a:ext>
            </a:extLst>
          </p:cNvPr>
          <p:cNvSpPr txBox="1"/>
          <p:nvPr userDrawn="1"/>
        </p:nvSpPr>
        <p:spPr bwMode="gray">
          <a:xfrm>
            <a:off x="8737600" y="4309645"/>
            <a:ext cx="914400" cy="169277"/>
          </a:xfrm>
          <a:prstGeom prst="rect">
            <a:avLst/>
          </a:prstGeom>
          <a:noFill/>
        </p:spPr>
        <p:txBody>
          <a:bodyPr wrap="square" lIns="0" tIns="0" rIns="0" bIns="0" rtlCol="0">
            <a:spAutoFit/>
          </a:bodyPr>
          <a:lstStyle/>
          <a:p>
            <a:pPr algn="ctr"/>
            <a:r>
              <a:rPr lang="en-US" sz="1100">
                <a:solidFill>
                  <a:schemeClr val="bg2">
                    <a:lumMod val="50000"/>
                  </a:schemeClr>
                </a:solidFill>
              </a:rPr>
              <a:t>Partnerships</a:t>
            </a:r>
          </a:p>
        </p:txBody>
      </p:sp>
      <p:sp>
        <p:nvSpPr>
          <p:cNvPr id="4" name="Rectangle 3">
            <a:extLst>
              <a:ext uri="{FF2B5EF4-FFF2-40B4-BE49-F238E27FC236}">
                <a16:creationId xmlns:a16="http://schemas.microsoft.com/office/drawing/2014/main" id="{0100A9BA-6DF2-420F-5F85-40F1ECFEE0C2}"/>
              </a:ext>
            </a:extLst>
          </p:cNvPr>
          <p:cNvSpPr/>
          <p:nvPr userDrawn="1"/>
        </p:nvSpPr>
        <p:spPr>
          <a:xfrm>
            <a:off x="609600" y="1600200"/>
            <a:ext cx="10972800" cy="3657600"/>
          </a:xfrm>
          <a:prstGeom prst="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1363263"/>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rocess, Header and Subhead">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B0A728D9-3318-FA66-EC93-E22C86D01538}"/>
              </a:ext>
            </a:extLst>
          </p:cNvPr>
          <p:cNvSpPr>
            <a:spLocks noGrp="1"/>
          </p:cNvSpPr>
          <p:nvPr>
            <p:ph type="body" sz="quarter" idx="10"/>
          </p:nvPr>
        </p:nvSpPr>
        <p:spPr>
          <a:xfrm>
            <a:off x="609600" y="3429000"/>
            <a:ext cx="2286000" cy="2743200"/>
          </a:xfrm>
          <a:prstGeom prst="rect">
            <a:avLst/>
          </a:prstGeom>
        </p:spPr>
        <p:txBody>
          <a:bodyPr lIns="274320" tIns="274320" rIns="274320" bIns="274320"/>
          <a:lstStyle>
            <a:lvl1pPr>
              <a:defRPr sz="1400" kern="0"/>
            </a:lvl1pPr>
            <a:lvl2pPr>
              <a:defRPr sz="1400" kern="0"/>
            </a:lvl2pPr>
            <a:lvl3pPr>
              <a:defRPr sz="1400" kern="0"/>
            </a:lvl3pPr>
            <a:lvl4pPr>
              <a:defRPr sz="1400" kern="0"/>
            </a:lvl4pPr>
            <a:lvl5pPr>
              <a:defRPr sz="1400" kern="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a:extLst>
              <a:ext uri="{FF2B5EF4-FFF2-40B4-BE49-F238E27FC236}">
                <a16:creationId xmlns:a16="http://schemas.microsoft.com/office/drawing/2014/main" id="{9590EF2B-A68D-DE89-1E7E-17492F031CE2}"/>
              </a:ext>
            </a:extLst>
          </p:cNvPr>
          <p:cNvSpPr>
            <a:spLocks noGrp="1"/>
          </p:cNvSpPr>
          <p:nvPr>
            <p:ph type="body" sz="quarter" idx="11"/>
          </p:nvPr>
        </p:nvSpPr>
        <p:spPr>
          <a:xfrm>
            <a:off x="3352800" y="3429000"/>
            <a:ext cx="2286000" cy="2743200"/>
          </a:xfrm>
          <a:prstGeom prst="rect">
            <a:avLst/>
          </a:prstGeom>
        </p:spPr>
        <p:txBody>
          <a:bodyPr lIns="274320" tIns="274320" rIns="274320" bIns="274320"/>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4">
            <a:extLst>
              <a:ext uri="{FF2B5EF4-FFF2-40B4-BE49-F238E27FC236}">
                <a16:creationId xmlns:a16="http://schemas.microsoft.com/office/drawing/2014/main" id="{3F6758F9-40DC-82C0-683D-29ADCD28FC04}"/>
              </a:ext>
            </a:extLst>
          </p:cNvPr>
          <p:cNvSpPr>
            <a:spLocks noGrp="1"/>
          </p:cNvSpPr>
          <p:nvPr>
            <p:ph type="body" sz="quarter" idx="12"/>
          </p:nvPr>
        </p:nvSpPr>
        <p:spPr>
          <a:xfrm>
            <a:off x="6096000" y="3429000"/>
            <a:ext cx="2286000" cy="2743200"/>
          </a:xfrm>
          <a:prstGeom prst="rect">
            <a:avLst/>
          </a:prstGeom>
        </p:spPr>
        <p:txBody>
          <a:bodyPr lIns="274320" tIns="274320" rIns="274320" bIns="274320"/>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a:extLst>
              <a:ext uri="{FF2B5EF4-FFF2-40B4-BE49-F238E27FC236}">
                <a16:creationId xmlns:a16="http://schemas.microsoft.com/office/drawing/2014/main" id="{DC620732-5080-50E8-26D3-3A8FFF1F80C9}"/>
              </a:ext>
            </a:extLst>
          </p:cNvPr>
          <p:cNvSpPr>
            <a:spLocks noGrp="1"/>
          </p:cNvSpPr>
          <p:nvPr>
            <p:ph type="body" sz="quarter" idx="13"/>
          </p:nvPr>
        </p:nvSpPr>
        <p:spPr>
          <a:xfrm>
            <a:off x="8839200" y="3429000"/>
            <a:ext cx="2286000" cy="2743200"/>
          </a:xfrm>
          <a:prstGeom prst="rect">
            <a:avLst/>
          </a:prstGeom>
        </p:spPr>
        <p:txBody>
          <a:bodyPr lIns="274320" tIns="274320" rIns="274320" bIns="274320"/>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a:extLst>
              <a:ext uri="{FF2B5EF4-FFF2-40B4-BE49-F238E27FC236}">
                <a16:creationId xmlns:a16="http://schemas.microsoft.com/office/drawing/2014/main" id="{1DE4AE4C-FC25-FF85-0526-61874C51C151}"/>
              </a:ext>
            </a:extLst>
          </p:cNvPr>
          <p:cNvSpPr>
            <a:spLocks noGrp="1"/>
          </p:cNvSpPr>
          <p:nvPr>
            <p:ph type="title" hasCustomPrompt="1"/>
          </p:nvPr>
        </p:nvSpPr>
        <p:spPr>
          <a:xfrm>
            <a:off x="533400" y="604220"/>
            <a:ext cx="9220200" cy="462580"/>
          </a:xfrm>
          <a:prstGeom prst="rect">
            <a:avLst/>
          </a:prstGeom>
        </p:spPr>
        <p:txBody>
          <a:bodyPr/>
          <a:lstStyle>
            <a:lvl1pPr>
              <a:defRPr sz="3600" kern="0" spc="0" baseline="0"/>
            </a:lvl1pPr>
          </a:lstStyle>
          <a:p>
            <a:r>
              <a:rPr lang="en-US" dirty="0"/>
              <a:t>Type Insightful Header in Title Case</a:t>
            </a:r>
          </a:p>
        </p:txBody>
      </p:sp>
      <p:sp>
        <p:nvSpPr>
          <p:cNvPr id="5" name="Text Placeholder 2">
            <a:extLst>
              <a:ext uri="{FF2B5EF4-FFF2-40B4-BE49-F238E27FC236}">
                <a16:creationId xmlns:a16="http://schemas.microsoft.com/office/drawing/2014/main" id="{BC8C903A-0656-1CB6-0B8C-309A9C1774B6}"/>
              </a:ext>
            </a:extLst>
          </p:cNvPr>
          <p:cNvSpPr>
            <a:spLocks noGrp="1"/>
          </p:cNvSpPr>
          <p:nvPr>
            <p:ph type="body" idx="18" hasCustomPrompt="1"/>
          </p:nvPr>
        </p:nvSpPr>
        <p:spPr>
          <a:xfrm>
            <a:off x="533400" y="1290638"/>
            <a:ext cx="9220200" cy="461962"/>
          </a:xfrm>
          <a:prstGeom prst="rect">
            <a:avLst/>
          </a:prstGeom>
        </p:spPr>
        <p:txBody>
          <a:bodyPr anchor="t">
            <a:noAutofit/>
          </a:bodyPr>
          <a:lstStyle>
            <a:lvl1pPr marL="0" indent="0">
              <a:spcBef>
                <a:spcPts val="0"/>
              </a:spcBef>
              <a:buNone/>
              <a:defRPr sz="2400" b="0" kern="0" baseline="0">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Type subhead, if needed, in sentence case</a:t>
            </a:r>
          </a:p>
        </p:txBody>
      </p:sp>
      <p:sp>
        <p:nvSpPr>
          <p:cNvPr id="8" name="Pentagon 7">
            <a:extLst>
              <a:ext uri="{FF2B5EF4-FFF2-40B4-BE49-F238E27FC236}">
                <a16:creationId xmlns:a16="http://schemas.microsoft.com/office/drawing/2014/main" id="{1CFEB3B2-9E43-06FB-36F1-1860735EDD61}"/>
              </a:ext>
            </a:extLst>
          </p:cNvPr>
          <p:cNvSpPr/>
          <p:nvPr userDrawn="1"/>
        </p:nvSpPr>
        <p:spPr>
          <a:xfrm>
            <a:off x="626617" y="2543073"/>
            <a:ext cx="2743200" cy="885927"/>
          </a:xfrm>
          <a:prstGeom prst="homePlate">
            <a:avLst/>
          </a:prstGeom>
          <a:solidFill>
            <a:schemeClr val="accent3"/>
          </a:solidFill>
        </p:spPr>
        <p:style>
          <a:lnRef idx="2">
            <a:schemeClr val="lt1">
              <a:hueOff val="0"/>
              <a:satOff val="0"/>
              <a:lumOff val="0"/>
              <a:alphaOff val="0"/>
            </a:schemeClr>
          </a:lnRef>
          <a:fillRef idx="1">
            <a:scrgbClr r="0" g="0" b="0"/>
          </a:fillRef>
          <a:effectRef idx="0">
            <a:schemeClr val="accent4">
              <a:shade val="80000"/>
              <a:hueOff val="0"/>
              <a:satOff val="0"/>
              <a:lumOff val="0"/>
              <a:alphaOff val="0"/>
            </a:schemeClr>
          </a:effectRef>
          <a:fontRef idx="minor">
            <a:schemeClr val="lt1"/>
          </a:fontRef>
        </p:style>
        <p:txBody>
          <a:bodyPr/>
          <a:lstStyle/>
          <a:p>
            <a:endParaRPr lang="en-US" kern="0" baseline="0"/>
          </a:p>
        </p:txBody>
      </p:sp>
      <p:sp>
        <p:nvSpPr>
          <p:cNvPr id="9" name="Chevron 8">
            <a:extLst>
              <a:ext uri="{FF2B5EF4-FFF2-40B4-BE49-F238E27FC236}">
                <a16:creationId xmlns:a16="http://schemas.microsoft.com/office/drawing/2014/main" id="{8EE1BD24-25E9-BE25-AC13-CB3C26089921}"/>
              </a:ext>
            </a:extLst>
          </p:cNvPr>
          <p:cNvSpPr/>
          <p:nvPr userDrawn="1"/>
        </p:nvSpPr>
        <p:spPr>
          <a:xfrm>
            <a:off x="3364145" y="2543073"/>
            <a:ext cx="2743200" cy="885927"/>
          </a:xfrm>
          <a:prstGeom prst="chevron">
            <a:avLst/>
          </a:prstGeom>
          <a:solidFill>
            <a:schemeClr val="accent1"/>
          </a:solidFill>
        </p:spPr>
        <p:style>
          <a:lnRef idx="2">
            <a:schemeClr val="lt1">
              <a:hueOff val="0"/>
              <a:satOff val="0"/>
              <a:lumOff val="0"/>
              <a:alphaOff val="0"/>
            </a:schemeClr>
          </a:lnRef>
          <a:fillRef idx="1">
            <a:scrgbClr r="0" g="0" b="0"/>
          </a:fillRef>
          <a:effectRef idx="0">
            <a:schemeClr val="accent4">
              <a:shade val="80000"/>
              <a:hueOff val="-5275"/>
              <a:satOff val="1106"/>
              <a:lumOff val="7576"/>
              <a:alphaOff val="0"/>
            </a:schemeClr>
          </a:effectRef>
          <a:fontRef idx="minor">
            <a:schemeClr val="lt1"/>
          </a:fontRef>
        </p:style>
        <p:txBody>
          <a:bodyPr/>
          <a:lstStyle/>
          <a:p>
            <a:endParaRPr lang="en-US" kern="0" baseline="0"/>
          </a:p>
        </p:txBody>
      </p:sp>
      <p:sp>
        <p:nvSpPr>
          <p:cNvPr id="10" name="Chevron 9">
            <a:extLst>
              <a:ext uri="{FF2B5EF4-FFF2-40B4-BE49-F238E27FC236}">
                <a16:creationId xmlns:a16="http://schemas.microsoft.com/office/drawing/2014/main" id="{3DDF3A26-D7B9-4320-D062-37D16194A93E}"/>
              </a:ext>
            </a:extLst>
          </p:cNvPr>
          <p:cNvSpPr/>
          <p:nvPr userDrawn="1"/>
        </p:nvSpPr>
        <p:spPr>
          <a:xfrm>
            <a:off x="6101673" y="2543073"/>
            <a:ext cx="2743200" cy="885927"/>
          </a:xfrm>
          <a:prstGeom prst="chevron">
            <a:avLst/>
          </a:prstGeom>
          <a:solidFill>
            <a:schemeClr val="accent2"/>
          </a:solidFill>
        </p:spPr>
        <p:style>
          <a:lnRef idx="2">
            <a:schemeClr val="lt1">
              <a:hueOff val="0"/>
              <a:satOff val="0"/>
              <a:lumOff val="0"/>
              <a:alphaOff val="0"/>
            </a:schemeClr>
          </a:lnRef>
          <a:fillRef idx="1">
            <a:scrgbClr r="0" g="0" b="0"/>
          </a:fillRef>
          <a:effectRef idx="0">
            <a:schemeClr val="accent4">
              <a:shade val="80000"/>
              <a:hueOff val="-10549"/>
              <a:satOff val="2211"/>
              <a:lumOff val="15152"/>
              <a:alphaOff val="0"/>
            </a:schemeClr>
          </a:effectRef>
          <a:fontRef idx="minor">
            <a:schemeClr val="lt1"/>
          </a:fontRef>
        </p:style>
      </p:sp>
      <p:sp>
        <p:nvSpPr>
          <p:cNvPr id="11" name="Chevron 10">
            <a:extLst>
              <a:ext uri="{FF2B5EF4-FFF2-40B4-BE49-F238E27FC236}">
                <a16:creationId xmlns:a16="http://schemas.microsoft.com/office/drawing/2014/main" id="{A6647159-DDAF-1B80-4EA8-40187DEFCC26}"/>
              </a:ext>
            </a:extLst>
          </p:cNvPr>
          <p:cNvSpPr/>
          <p:nvPr userDrawn="1"/>
        </p:nvSpPr>
        <p:spPr>
          <a:xfrm>
            <a:off x="8839200" y="2543073"/>
            <a:ext cx="2743200" cy="885927"/>
          </a:xfrm>
          <a:prstGeom prst="chevron">
            <a:avLst/>
          </a:prstGeom>
          <a:solidFill>
            <a:schemeClr val="accent6"/>
          </a:solidFill>
        </p:spPr>
        <p:style>
          <a:lnRef idx="2">
            <a:schemeClr val="lt1">
              <a:hueOff val="0"/>
              <a:satOff val="0"/>
              <a:lumOff val="0"/>
              <a:alphaOff val="0"/>
            </a:schemeClr>
          </a:lnRef>
          <a:fillRef idx="1">
            <a:scrgbClr r="0" g="0" b="0"/>
          </a:fillRef>
          <a:effectRef idx="0">
            <a:schemeClr val="accent4">
              <a:shade val="80000"/>
              <a:hueOff val="-15824"/>
              <a:satOff val="3317"/>
              <a:lumOff val="22728"/>
              <a:alphaOff val="0"/>
            </a:schemeClr>
          </a:effectRef>
          <a:fontRef idx="minor">
            <a:schemeClr val="lt1"/>
          </a:fontRef>
        </p:style>
      </p:sp>
      <p:sp>
        <p:nvSpPr>
          <p:cNvPr id="12" name="Text Placeholder 23">
            <a:extLst>
              <a:ext uri="{FF2B5EF4-FFF2-40B4-BE49-F238E27FC236}">
                <a16:creationId xmlns:a16="http://schemas.microsoft.com/office/drawing/2014/main" id="{F63C3ABA-913D-A40D-CE48-F597B0506FDB}"/>
              </a:ext>
            </a:extLst>
          </p:cNvPr>
          <p:cNvSpPr>
            <a:spLocks noGrp="1"/>
          </p:cNvSpPr>
          <p:nvPr>
            <p:ph type="body" sz="quarter" idx="19" hasCustomPrompt="1"/>
          </p:nvPr>
        </p:nvSpPr>
        <p:spPr>
          <a:xfrm>
            <a:off x="914400" y="2820736"/>
            <a:ext cx="1981200" cy="393901"/>
          </a:xfrm>
          <a:prstGeom prst="rect">
            <a:avLst/>
          </a:prstGeom>
        </p:spPr>
        <p:txBody>
          <a:bodyPr/>
          <a:lstStyle>
            <a:lvl1pPr>
              <a:defRPr sz="1800" kern="0" baseline="0">
                <a:solidFill>
                  <a:schemeClr val="bg1"/>
                </a:solidFill>
                <a:latin typeface="+mj-lt"/>
              </a:defRPr>
            </a:lvl1pPr>
          </a:lstStyle>
          <a:p>
            <a:pPr lvl="0"/>
            <a:r>
              <a:rPr lang="en-US" dirty="0"/>
              <a:t>Step in process</a:t>
            </a:r>
          </a:p>
        </p:txBody>
      </p:sp>
      <p:sp>
        <p:nvSpPr>
          <p:cNvPr id="13" name="Text Placeholder 23">
            <a:extLst>
              <a:ext uri="{FF2B5EF4-FFF2-40B4-BE49-F238E27FC236}">
                <a16:creationId xmlns:a16="http://schemas.microsoft.com/office/drawing/2014/main" id="{7C4E68E5-56A5-DB9D-F9BF-E9061F3CF554}"/>
              </a:ext>
            </a:extLst>
          </p:cNvPr>
          <p:cNvSpPr>
            <a:spLocks noGrp="1"/>
          </p:cNvSpPr>
          <p:nvPr>
            <p:ph type="body" sz="quarter" idx="20" hasCustomPrompt="1"/>
          </p:nvPr>
        </p:nvSpPr>
        <p:spPr>
          <a:xfrm>
            <a:off x="3962400" y="2805062"/>
            <a:ext cx="1752600" cy="381000"/>
          </a:xfrm>
          <a:prstGeom prst="rect">
            <a:avLst/>
          </a:prstGeom>
        </p:spPr>
        <p:txBody>
          <a:bodyPr/>
          <a:lstStyle>
            <a:lvl1pPr>
              <a:defRPr sz="1800" kern="0" baseline="0">
                <a:solidFill>
                  <a:schemeClr val="bg1"/>
                </a:solidFill>
                <a:latin typeface="+mj-lt"/>
              </a:defRPr>
            </a:lvl1pPr>
          </a:lstStyle>
          <a:p>
            <a:pPr lvl="0"/>
            <a:r>
              <a:rPr lang="en-US" dirty="0"/>
              <a:t>Step in process</a:t>
            </a:r>
          </a:p>
        </p:txBody>
      </p:sp>
      <p:sp>
        <p:nvSpPr>
          <p:cNvPr id="14" name="Text Placeholder 23">
            <a:extLst>
              <a:ext uri="{FF2B5EF4-FFF2-40B4-BE49-F238E27FC236}">
                <a16:creationId xmlns:a16="http://schemas.microsoft.com/office/drawing/2014/main" id="{05252100-63A2-4D96-FC85-C01EC1366E73}"/>
              </a:ext>
            </a:extLst>
          </p:cNvPr>
          <p:cNvSpPr>
            <a:spLocks noGrp="1"/>
          </p:cNvSpPr>
          <p:nvPr>
            <p:ph type="body" sz="quarter" idx="21" hasCustomPrompt="1"/>
          </p:nvPr>
        </p:nvSpPr>
        <p:spPr>
          <a:xfrm>
            <a:off x="6705600" y="2805062"/>
            <a:ext cx="1752600" cy="381000"/>
          </a:xfrm>
          <a:prstGeom prst="rect">
            <a:avLst/>
          </a:prstGeom>
        </p:spPr>
        <p:txBody>
          <a:bodyPr/>
          <a:lstStyle>
            <a:lvl1pPr>
              <a:defRPr sz="1800" kern="0" baseline="0">
                <a:solidFill>
                  <a:schemeClr val="bg1"/>
                </a:solidFill>
                <a:latin typeface="+mj-lt"/>
              </a:defRPr>
            </a:lvl1pPr>
          </a:lstStyle>
          <a:p>
            <a:pPr lvl="0"/>
            <a:r>
              <a:rPr lang="en-US" dirty="0"/>
              <a:t>Step in process</a:t>
            </a:r>
          </a:p>
        </p:txBody>
      </p:sp>
      <p:sp>
        <p:nvSpPr>
          <p:cNvPr id="18" name="Text Placeholder 23">
            <a:extLst>
              <a:ext uri="{FF2B5EF4-FFF2-40B4-BE49-F238E27FC236}">
                <a16:creationId xmlns:a16="http://schemas.microsoft.com/office/drawing/2014/main" id="{826C0D54-BB2F-55ED-9689-0B2F6BFB3021}"/>
              </a:ext>
            </a:extLst>
          </p:cNvPr>
          <p:cNvSpPr>
            <a:spLocks noGrp="1"/>
          </p:cNvSpPr>
          <p:nvPr>
            <p:ph type="body" sz="quarter" idx="22" hasCustomPrompt="1"/>
          </p:nvPr>
        </p:nvSpPr>
        <p:spPr>
          <a:xfrm>
            <a:off x="9448800" y="2805062"/>
            <a:ext cx="1752600" cy="381000"/>
          </a:xfrm>
          <a:prstGeom prst="rect">
            <a:avLst/>
          </a:prstGeom>
        </p:spPr>
        <p:txBody>
          <a:bodyPr/>
          <a:lstStyle>
            <a:lvl1pPr>
              <a:defRPr sz="1800" kern="0" baseline="0">
                <a:solidFill>
                  <a:schemeClr val="bg1"/>
                </a:solidFill>
                <a:latin typeface="+mj-lt"/>
              </a:defRPr>
            </a:lvl1pPr>
          </a:lstStyle>
          <a:p>
            <a:pPr lvl="0"/>
            <a:r>
              <a:rPr lang="en-US" dirty="0"/>
              <a:t>Step in process</a:t>
            </a:r>
          </a:p>
        </p:txBody>
      </p:sp>
    </p:spTree>
    <p:extLst>
      <p:ext uri="{BB962C8B-B14F-4D97-AF65-F5344CB8AC3E}">
        <p14:creationId xmlns:p14="http://schemas.microsoft.com/office/powerpoint/2010/main" val="27655348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Process, Header and Subhead">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B0A728D9-3318-FA66-EC93-E22C86D01538}"/>
              </a:ext>
            </a:extLst>
          </p:cNvPr>
          <p:cNvSpPr>
            <a:spLocks noGrp="1"/>
          </p:cNvSpPr>
          <p:nvPr>
            <p:ph type="body" sz="quarter" idx="10"/>
          </p:nvPr>
        </p:nvSpPr>
        <p:spPr>
          <a:xfrm>
            <a:off x="658368" y="3404616"/>
            <a:ext cx="1962912" cy="2743200"/>
          </a:xfrm>
          <a:prstGeom prst="rect">
            <a:avLst/>
          </a:prstGeom>
        </p:spPr>
        <p:txBody>
          <a:bodyPr lIns="274320" tIns="274320" rIns="274320" bIns="274320"/>
          <a:lstStyle>
            <a:lvl1pPr>
              <a:defRPr sz="1400" kern="0"/>
            </a:lvl1pPr>
            <a:lvl2pPr>
              <a:defRPr sz="1400" kern="0"/>
            </a:lvl2pPr>
            <a:lvl3pPr>
              <a:defRPr sz="1400" kern="0"/>
            </a:lvl3pPr>
            <a:lvl4pPr>
              <a:defRPr sz="1400" kern="0"/>
            </a:lvl4pPr>
            <a:lvl5pPr>
              <a:defRPr sz="1400" kern="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a:extLst>
              <a:ext uri="{FF2B5EF4-FFF2-40B4-BE49-F238E27FC236}">
                <a16:creationId xmlns:a16="http://schemas.microsoft.com/office/drawing/2014/main" id="{9590EF2B-A68D-DE89-1E7E-17492F031CE2}"/>
              </a:ext>
            </a:extLst>
          </p:cNvPr>
          <p:cNvSpPr>
            <a:spLocks noGrp="1"/>
          </p:cNvSpPr>
          <p:nvPr>
            <p:ph type="body" sz="quarter" idx="11"/>
          </p:nvPr>
        </p:nvSpPr>
        <p:spPr>
          <a:xfrm>
            <a:off x="2804159" y="3404616"/>
            <a:ext cx="1938529" cy="2743200"/>
          </a:xfrm>
          <a:prstGeom prst="rect">
            <a:avLst/>
          </a:prstGeom>
        </p:spPr>
        <p:txBody>
          <a:bodyPr lIns="274320" tIns="274320" rIns="274320" bIns="274320"/>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4">
            <a:extLst>
              <a:ext uri="{FF2B5EF4-FFF2-40B4-BE49-F238E27FC236}">
                <a16:creationId xmlns:a16="http://schemas.microsoft.com/office/drawing/2014/main" id="{3F6758F9-40DC-82C0-683D-29ADCD28FC04}"/>
              </a:ext>
            </a:extLst>
          </p:cNvPr>
          <p:cNvSpPr>
            <a:spLocks noGrp="1"/>
          </p:cNvSpPr>
          <p:nvPr>
            <p:ph type="body" sz="quarter" idx="12"/>
          </p:nvPr>
        </p:nvSpPr>
        <p:spPr>
          <a:xfrm>
            <a:off x="4925567" y="3404616"/>
            <a:ext cx="1914145" cy="2743200"/>
          </a:xfrm>
          <a:prstGeom prst="rect">
            <a:avLst/>
          </a:prstGeom>
        </p:spPr>
        <p:txBody>
          <a:bodyPr lIns="274320" tIns="274320" rIns="274320" bIns="274320"/>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a:extLst>
              <a:ext uri="{FF2B5EF4-FFF2-40B4-BE49-F238E27FC236}">
                <a16:creationId xmlns:a16="http://schemas.microsoft.com/office/drawing/2014/main" id="{DC620732-5080-50E8-26D3-3A8FFF1F80C9}"/>
              </a:ext>
            </a:extLst>
          </p:cNvPr>
          <p:cNvSpPr>
            <a:spLocks noGrp="1"/>
          </p:cNvSpPr>
          <p:nvPr>
            <p:ph type="body" sz="quarter" idx="13"/>
          </p:nvPr>
        </p:nvSpPr>
        <p:spPr>
          <a:xfrm>
            <a:off x="7034783" y="3404616"/>
            <a:ext cx="1975105" cy="2743200"/>
          </a:xfrm>
          <a:prstGeom prst="rect">
            <a:avLst/>
          </a:prstGeom>
        </p:spPr>
        <p:txBody>
          <a:bodyPr lIns="274320" tIns="274320" rIns="274320" bIns="274320"/>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a:extLst>
              <a:ext uri="{FF2B5EF4-FFF2-40B4-BE49-F238E27FC236}">
                <a16:creationId xmlns:a16="http://schemas.microsoft.com/office/drawing/2014/main" id="{1DE4AE4C-FC25-FF85-0526-61874C51C151}"/>
              </a:ext>
            </a:extLst>
          </p:cNvPr>
          <p:cNvSpPr>
            <a:spLocks noGrp="1"/>
          </p:cNvSpPr>
          <p:nvPr>
            <p:ph type="title" hasCustomPrompt="1"/>
          </p:nvPr>
        </p:nvSpPr>
        <p:spPr>
          <a:xfrm>
            <a:off x="533400" y="604220"/>
            <a:ext cx="9220200" cy="462580"/>
          </a:xfrm>
          <a:prstGeom prst="rect">
            <a:avLst/>
          </a:prstGeom>
        </p:spPr>
        <p:txBody>
          <a:bodyPr/>
          <a:lstStyle>
            <a:lvl1pPr>
              <a:defRPr sz="3600" kern="0" spc="0" baseline="0"/>
            </a:lvl1pPr>
          </a:lstStyle>
          <a:p>
            <a:r>
              <a:rPr lang="en-US" dirty="0"/>
              <a:t>Type Insightful Header in Title Case</a:t>
            </a:r>
          </a:p>
        </p:txBody>
      </p:sp>
      <p:sp>
        <p:nvSpPr>
          <p:cNvPr id="5" name="Text Placeholder 2">
            <a:extLst>
              <a:ext uri="{FF2B5EF4-FFF2-40B4-BE49-F238E27FC236}">
                <a16:creationId xmlns:a16="http://schemas.microsoft.com/office/drawing/2014/main" id="{BC8C903A-0656-1CB6-0B8C-309A9C1774B6}"/>
              </a:ext>
            </a:extLst>
          </p:cNvPr>
          <p:cNvSpPr>
            <a:spLocks noGrp="1"/>
          </p:cNvSpPr>
          <p:nvPr>
            <p:ph type="body" idx="18" hasCustomPrompt="1"/>
          </p:nvPr>
        </p:nvSpPr>
        <p:spPr>
          <a:xfrm>
            <a:off x="533400" y="1290638"/>
            <a:ext cx="9220200" cy="461962"/>
          </a:xfrm>
          <a:prstGeom prst="rect">
            <a:avLst/>
          </a:prstGeom>
        </p:spPr>
        <p:txBody>
          <a:bodyPr anchor="t">
            <a:noAutofit/>
          </a:bodyPr>
          <a:lstStyle>
            <a:lvl1pPr marL="0" indent="0">
              <a:spcBef>
                <a:spcPts val="0"/>
              </a:spcBef>
              <a:buNone/>
              <a:defRPr sz="2400" b="0" kern="0" baseline="0">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Type subhead, if needed, in sentence case</a:t>
            </a:r>
          </a:p>
        </p:txBody>
      </p:sp>
      <p:sp>
        <p:nvSpPr>
          <p:cNvPr id="8" name="Pentagon 7">
            <a:extLst>
              <a:ext uri="{FF2B5EF4-FFF2-40B4-BE49-F238E27FC236}">
                <a16:creationId xmlns:a16="http://schemas.microsoft.com/office/drawing/2014/main" id="{1CFEB3B2-9E43-06FB-36F1-1860735EDD61}"/>
              </a:ext>
            </a:extLst>
          </p:cNvPr>
          <p:cNvSpPr/>
          <p:nvPr userDrawn="1"/>
        </p:nvSpPr>
        <p:spPr>
          <a:xfrm>
            <a:off x="626615" y="2500401"/>
            <a:ext cx="2426717" cy="885927"/>
          </a:xfrm>
          <a:prstGeom prst="homePlate">
            <a:avLst/>
          </a:prstGeom>
          <a:solidFill>
            <a:schemeClr val="accent3"/>
          </a:solidFill>
        </p:spPr>
        <p:style>
          <a:lnRef idx="2">
            <a:schemeClr val="lt1">
              <a:hueOff val="0"/>
              <a:satOff val="0"/>
              <a:lumOff val="0"/>
              <a:alphaOff val="0"/>
            </a:schemeClr>
          </a:lnRef>
          <a:fillRef idx="1">
            <a:scrgbClr r="0" g="0" b="0"/>
          </a:fillRef>
          <a:effectRef idx="0">
            <a:schemeClr val="accent4">
              <a:shade val="80000"/>
              <a:hueOff val="0"/>
              <a:satOff val="0"/>
              <a:lumOff val="0"/>
              <a:alphaOff val="0"/>
            </a:schemeClr>
          </a:effectRef>
          <a:fontRef idx="minor">
            <a:schemeClr val="lt1"/>
          </a:fontRef>
        </p:style>
        <p:txBody>
          <a:bodyPr/>
          <a:lstStyle/>
          <a:p>
            <a:endParaRPr lang="en-US" kern="0" baseline="0"/>
          </a:p>
        </p:txBody>
      </p:sp>
      <p:sp>
        <p:nvSpPr>
          <p:cNvPr id="9" name="Chevron 8">
            <a:extLst>
              <a:ext uri="{FF2B5EF4-FFF2-40B4-BE49-F238E27FC236}">
                <a16:creationId xmlns:a16="http://schemas.microsoft.com/office/drawing/2014/main" id="{8EE1BD24-25E9-BE25-AC13-CB3C26089921}"/>
              </a:ext>
            </a:extLst>
          </p:cNvPr>
          <p:cNvSpPr/>
          <p:nvPr userDrawn="1"/>
        </p:nvSpPr>
        <p:spPr>
          <a:xfrm>
            <a:off x="2764471" y="2500401"/>
            <a:ext cx="2434163" cy="885927"/>
          </a:xfrm>
          <a:prstGeom prst="chevron">
            <a:avLst/>
          </a:prstGeom>
          <a:solidFill>
            <a:schemeClr val="accent1"/>
          </a:solidFill>
        </p:spPr>
        <p:style>
          <a:lnRef idx="2">
            <a:schemeClr val="lt1">
              <a:hueOff val="0"/>
              <a:satOff val="0"/>
              <a:lumOff val="0"/>
              <a:alphaOff val="0"/>
            </a:schemeClr>
          </a:lnRef>
          <a:fillRef idx="1">
            <a:scrgbClr r="0" g="0" b="0"/>
          </a:fillRef>
          <a:effectRef idx="0">
            <a:schemeClr val="accent4">
              <a:shade val="80000"/>
              <a:hueOff val="-5275"/>
              <a:satOff val="1106"/>
              <a:lumOff val="7576"/>
              <a:alphaOff val="0"/>
            </a:schemeClr>
          </a:effectRef>
          <a:fontRef idx="minor">
            <a:schemeClr val="lt1"/>
          </a:fontRef>
        </p:style>
        <p:txBody>
          <a:bodyPr/>
          <a:lstStyle/>
          <a:p>
            <a:endParaRPr lang="en-US" kern="0" baseline="0" dirty="0"/>
          </a:p>
        </p:txBody>
      </p:sp>
      <p:sp>
        <p:nvSpPr>
          <p:cNvPr id="10" name="Chevron 9">
            <a:extLst>
              <a:ext uri="{FF2B5EF4-FFF2-40B4-BE49-F238E27FC236}">
                <a16:creationId xmlns:a16="http://schemas.microsoft.com/office/drawing/2014/main" id="{3DDF3A26-D7B9-4320-D062-37D16194A93E}"/>
              </a:ext>
            </a:extLst>
          </p:cNvPr>
          <p:cNvSpPr/>
          <p:nvPr userDrawn="1"/>
        </p:nvSpPr>
        <p:spPr>
          <a:xfrm>
            <a:off x="4909773" y="2500401"/>
            <a:ext cx="2377582" cy="885927"/>
          </a:xfrm>
          <a:prstGeom prst="chevron">
            <a:avLst/>
          </a:prstGeom>
          <a:solidFill>
            <a:schemeClr val="accent2"/>
          </a:solidFill>
        </p:spPr>
        <p:style>
          <a:lnRef idx="2">
            <a:schemeClr val="lt1">
              <a:hueOff val="0"/>
              <a:satOff val="0"/>
              <a:lumOff val="0"/>
              <a:alphaOff val="0"/>
            </a:schemeClr>
          </a:lnRef>
          <a:fillRef idx="1">
            <a:scrgbClr r="0" g="0" b="0"/>
          </a:fillRef>
          <a:effectRef idx="0">
            <a:schemeClr val="accent4">
              <a:shade val="80000"/>
              <a:hueOff val="-10549"/>
              <a:satOff val="2211"/>
              <a:lumOff val="15152"/>
              <a:alphaOff val="0"/>
            </a:schemeClr>
          </a:effectRef>
          <a:fontRef idx="minor">
            <a:schemeClr val="lt1"/>
          </a:fontRef>
        </p:style>
      </p:sp>
      <p:sp>
        <p:nvSpPr>
          <p:cNvPr id="11" name="Chevron 10">
            <a:extLst>
              <a:ext uri="{FF2B5EF4-FFF2-40B4-BE49-F238E27FC236}">
                <a16:creationId xmlns:a16="http://schemas.microsoft.com/office/drawing/2014/main" id="{A6647159-DDAF-1B80-4EA8-40187DEFCC26}"/>
              </a:ext>
            </a:extLst>
          </p:cNvPr>
          <p:cNvSpPr/>
          <p:nvPr userDrawn="1"/>
        </p:nvSpPr>
        <p:spPr>
          <a:xfrm>
            <a:off x="6998494" y="2512593"/>
            <a:ext cx="2481072" cy="885927"/>
          </a:xfrm>
          <a:prstGeom prst="chevron">
            <a:avLst/>
          </a:prstGeom>
          <a:solidFill>
            <a:schemeClr val="accent6"/>
          </a:solidFill>
        </p:spPr>
        <p:style>
          <a:lnRef idx="2">
            <a:schemeClr val="lt1">
              <a:hueOff val="0"/>
              <a:satOff val="0"/>
              <a:lumOff val="0"/>
              <a:alphaOff val="0"/>
            </a:schemeClr>
          </a:lnRef>
          <a:fillRef idx="1">
            <a:scrgbClr r="0" g="0" b="0"/>
          </a:fillRef>
          <a:effectRef idx="0">
            <a:schemeClr val="accent4">
              <a:shade val="80000"/>
              <a:hueOff val="-15824"/>
              <a:satOff val="3317"/>
              <a:lumOff val="22728"/>
              <a:alphaOff val="0"/>
            </a:schemeClr>
          </a:effectRef>
          <a:fontRef idx="minor">
            <a:schemeClr val="lt1"/>
          </a:fontRef>
        </p:style>
      </p:sp>
      <p:sp>
        <p:nvSpPr>
          <p:cNvPr id="12" name="Text Placeholder 23">
            <a:extLst>
              <a:ext uri="{FF2B5EF4-FFF2-40B4-BE49-F238E27FC236}">
                <a16:creationId xmlns:a16="http://schemas.microsoft.com/office/drawing/2014/main" id="{F63C3ABA-913D-A40D-CE48-F597B0506FDB}"/>
              </a:ext>
            </a:extLst>
          </p:cNvPr>
          <p:cNvSpPr>
            <a:spLocks noGrp="1"/>
          </p:cNvSpPr>
          <p:nvPr>
            <p:ph type="body" sz="quarter" idx="19" hasCustomPrompt="1"/>
          </p:nvPr>
        </p:nvSpPr>
        <p:spPr>
          <a:xfrm>
            <a:off x="914399" y="2765873"/>
            <a:ext cx="1706881" cy="349184"/>
          </a:xfrm>
          <a:prstGeom prst="rect">
            <a:avLst/>
          </a:prstGeom>
        </p:spPr>
        <p:txBody>
          <a:bodyPr/>
          <a:lstStyle>
            <a:lvl1pPr>
              <a:defRPr sz="1800" kern="0" baseline="0">
                <a:solidFill>
                  <a:schemeClr val="bg1"/>
                </a:solidFill>
                <a:latin typeface="+mj-lt"/>
              </a:defRPr>
            </a:lvl1pPr>
          </a:lstStyle>
          <a:p>
            <a:pPr lvl="0"/>
            <a:r>
              <a:rPr lang="en-US" dirty="0"/>
              <a:t>Step in process</a:t>
            </a:r>
          </a:p>
        </p:txBody>
      </p:sp>
      <p:sp>
        <p:nvSpPr>
          <p:cNvPr id="2" name="Text Placeholder 4">
            <a:extLst>
              <a:ext uri="{FF2B5EF4-FFF2-40B4-BE49-F238E27FC236}">
                <a16:creationId xmlns:a16="http://schemas.microsoft.com/office/drawing/2014/main" id="{975A2984-12B3-4CE4-409D-A21CE920A78C}"/>
              </a:ext>
            </a:extLst>
          </p:cNvPr>
          <p:cNvSpPr>
            <a:spLocks noGrp="1"/>
          </p:cNvSpPr>
          <p:nvPr>
            <p:ph type="body" sz="quarter" idx="23"/>
          </p:nvPr>
        </p:nvSpPr>
        <p:spPr>
          <a:xfrm>
            <a:off x="9190703" y="3386328"/>
            <a:ext cx="2013745" cy="2743200"/>
          </a:xfrm>
          <a:prstGeom prst="rect">
            <a:avLst/>
          </a:prstGeom>
        </p:spPr>
        <p:txBody>
          <a:bodyPr lIns="274320" tIns="274320" rIns="274320" bIns="274320"/>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hevron 2">
            <a:extLst>
              <a:ext uri="{FF2B5EF4-FFF2-40B4-BE49-F238E27FC236}">
                <a16:creationId xmlns:a16="http://schemas.microsoft.com/office/drawing/2014/main" id="{B5D94F96-404B-B8D6-0A67-A9FB132D3760}"/>
              </a:ext>
            </a:extLst>
          </p:cNvPr>
          <p:cNvSpPr/>
          <p:nvPr userDrawn="1"/>
        </p:nvSpPr>
        <p:spPr>
          <a:xfrm>
            <a:off x="9190704" y="2500401"/>
            <a:ext cx="2481072" cy="885927"/>
          </a:xfrm>
          <a:prstGeom prst="chevron">
            <a:avLst/>
          </a:prstGeom>
          <a:solidFill>
            <a:schemeClr val="accent4"/>
          </a:solidFill>
        </p:spPr>
        <p:style>
          <a:lnRef idx="2">
            <a:schemeClr val="lt1">
              <a:hueOff val="0"/>
              <a:satOff val="0"/>
              <a:lumOff val="0"/>
              <a:alphaOff val="0"/>
            </a:schemeClr>
          </a:lnRef>
          <a:fillRef idx="1">
            <a:scrgbClr r="0" g="0" b="0"/>
          </a:fillRef>
          <a:effectRef idx="0">
            <a:schemeClr val="accent4">
              <a:shade val="80000"/>
              <a:hueOff val="-15824"/>
              <a:satOff val="3317"/>
              <a:lumOff val="22728"/>
              <a:alphaOff val="0"/>
            </a:schemeClr>
          </a:effectRef>
          <a:fontRef idx="minor">
            <a:schemeClr val="lt1"/>
          </a:fontRef>
        </p:style>
      </p:sp>
      <p:sp>
        <p:nvSpPr>
          <p:cNvPr id="19" name="Text Placeholder 23">
            <a:extLst>
              <a:ext uri="{FF2B5EF4-FFF2-40B4-BE49-F238E27FC236}">
                <a16:creationId xmlns:a16="http://schemas.microsoft.com/office/drawing/2014/main" id="{D69C22F6-FDA6-E73D-E661-98D4A3CAE8D5}"/>
              </a:ext>
            </a:extLst>
          </p:cNvPr>
          <p:cNvSpPr>
            <a:spLocks noGrp="1"/>
          </p:cNvSpPr>
          <p:nvPr>
            <p:ph type="body" sz="quarter" idx="24" hasCustomPrompt="1"/>
          </p:nvPr>
        </p:nvSpPr>
        <p:spPr>
          <a:xfrm>
            <a:off x="9674351" y="2765873"/>
            <a:ext cx="1706881" cy="349184"/>
          </a:xfrm>
          <a:prstGeom prst="rect">
            <a:avLst/>
          </a:prstGeom>
        </p:spPr>
        <p:txBody>
          <a:bodyPr/>
          <a:lstStyle>
            <a:lvl1pPr>
              <a:defRPr sz="1800" kern="0" baseline="0">
                <a:solidFill>
                  <a:schemeClr val="bg1"/>
                </a:solidFill>
                <a:latin typeface="+mj-lt"/>
              </a:defRPr>
            </a:lvl1pPr>
          </a:lstStyle>
          <a:p>
            <a:pPr lvl="0"/>
            <a:r>
              <a:rPr lang="en-US" dirty="0"/>
              <a:t>Step in process</a:t>
            </a:r>
          </a:p>
        </p:txBody>
      </p:sp>
      <p:sp>
        <p:nvSpPr>
          <p:cNvPr id="20" name="Text Placeholder 23">
            <a:extLst>
              <a:ext uri="{FF2B5EF4-FFF2-40B4-BE49-F238E27FC236}">
                <a16:creationId xmlns:a16="http://schemas.microsoft.com/office/drawing/2014/main" id="{A8FEAE1E-3C78-C2DF-0CE9-56CB063BB7C6}"/>
              </a:ext>
            </a:extLst>
          </p:cNvPr>
          <p:cNvSpPr>
            <a:spLocks noGrp="1"/>
          </p:cNvSpPr>
          <p:nvPr>
            <p:ph type="body" sz="quarter" idx="25" hasCustomPrompt="1"/>
          </p:nvPr>
        </p:nvSpPr>
        <p:spPr>
          <a:xfrm>
            <a:off x="7498079" y="2765873"/>
            <a:ext cx="1706881" cy="349184"/>
          </a:xfrm>
          <a:prstGeom prst="rect">
            <a:avLst/>
          </a:prstGeom>
        </p:spPr>
        <p:txBody>
          <a:bodyPr/>
          <a:lstStyle>
            <a:lvl1pPr>
              <a:defRPr sz="1800" kern="0" baseline="0">
                <a:solidFill>
                  <a:schemeClr val="bg1"/>
                </a:solidFill>
                <a:latin typeface="+mj-lt"/>
              </a:defRPr>
            </a:lvl1pPr>
          </a:lstStyle>
          <a:p>
            <a:pPr lvl="0"/>
            <a:r>
              <a:rPr lang="en-US" dirty="0"/>
              <a:t>Step in process</a:t>
            </a:r>
          </a:p>
        </p:txBody>
      </p:sp>
      <p:sp>
        <p:nvSpPr>
          <p:cNvPr id="21" name="Text Placeholder 23">
            <a:extLst>
              <a:ext uri="{FF2B5EF4-FFF2-40B4-BE49-F238E27FC236}">
                <a16:creationId xmlns:a16="http://schemas.microsoft.com/office/drawing/2014/main" id="{E396DD4E-157E-D434-059E-2802F7C8A19F}"/>
              </a:ext>
            </a:extLst>
          </p:cNvPr>
          <p:cNvSpPr>
            <a:spLocks noGrp="1"/>
          </p:cNvSpPr>
          <p:nvPr>
            <p:ph type="body" sz="quarter" idx="26" hasCustomPrompt="1"/>
          </p:nvPr>
        </p:nvSpPr>
        <p:spPr>
          <a:xfrm>
            <a:off x="5388863" y="2765873"/>
            <a:ext cx="1706881" cy="349184"/>
          </a:xfrm>
          <a:prstGeom prst="rect">
            <a:avLst/>
          </a:prstGeom>
        </p:spPr>
        <p:txBody>
          <a:bodyPr/>
          <a:lstStyle>
            <a:lvl1pPr>
              <a:defRPr sz="1800" kern="0" baseline="0">
                <a:solidFill>
                  <a:schemeClr val="bg1"/>
                </a:solidFill>
                <a:latin typeface="+mj-lt"/>
              </a:defRPr>
            </a:lvl1pPr>
          </a:lstStyle>
          <a:p>
            <a:pPr lvl="0"/>
            <a:r>
              <a:rPr lang="en-US" dirty="0"/>
              <a:t>Step in process</a:t>
            </a:r>
          </a:p>
        </p:txBody>
      </p:sp>
      <p:sp>
        <p:nvSpPr>
          <p:cNvPr id="22" name="Text Placeholder 23">
            <a:extLst>
              <a:ext uri="{FF2B5EF4-FFF2-40B4-BE49-F238E27FC236}">
                <a16:creationId xmlns:a16="http://schemas.microsoft.com/office/drawing/2014/main" id="{80B3D9CF-21D2-4C99-9A13-D9D400694B07}"/>
              </a:ext>
            </a:extLst>
          </p:cNvPr>
          <p:cNvSpPr>
            <a:spLocks noGrp="1"/>
          </p:cNvSpPr>
          <p:nvPr>
            <p:ph type="body" sz="quarter" idx="27" hasCustomPrompt="1"/>
          </p:nvPr>
        </p:nvSpPr>
        <p:spPr>
          <a:xfrm>
            <a:off x="3267455" y="2765873"/>
            <a:ext cx="1706881" cy="349184"/>
          </a:xfrm>
          <a:prstGeom prst="rect">
            <a:avLst/>
          </a:prstGeom>
        </p:spPr>
        <p:txBody>
          <a:bodyPr/>
          <a:lstStyle>
            <a:lvl1pPr>
              <a:defRPr sz="1800" kern="0" baseline="0">
                <a:solidFill>
                  <a:schemeClr val="bg1"/>
                </a:solidFill>
                <a:latin typeface="+mj-lt"/>
              </a:defRPr>
            </a:lvl1pPr>
          </a:lstStyle>
          <a:p>
            <a:pPr lvl="0"/>
            <a:r>
              <a:rPr lang="en-US" dirty="0"/>
              <a:t>Step in process</a:t>
            </a:r>
          </a:p>
        </p:txBody>
      </p:sp>
    </p:spTree>
    <p:extLst>
      <p:ext uri="{BB962C8B-B14F-4D97-AF65-F5344CB8AC3E}">
        <p14:creationId xmlns:p14="http://schemas.microsoft.com/office/powerpoint/2010/main" val="2037057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Up Comparison">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9ED06B57-5DAE-4BC6-80E4-EF64C1397F36}"/>
              </a:ext>
            </a:extLst>
          </p:cNvPr>
          <p:cNvSpPr>
            <a:spLocks noGrp="1"/>
          </p:cNvSpPr>
          <p:nvPr>
            <p:ph type="dt" sz="half" idx="10"/>
          </p:nvPr>
        </p:nvSpPr>
        <p:spPr>
          <a:xfrm>
            <a:off x="381000" y="7216775"/>
            <a:ext cx="2743200" cy="365125"/>
          </a:xfrm>
          <a:prstGeom prst="rect">
            <a:avLst/>
          </a:prstGeom>
        </p:spPr>
        <p:txBody>
          <a:bodyPr/>
          <a:lstStyle/>
          <a:p>
            <a:endParaRPr lang="en-US" dirty="0"/>
          </a:p>
        </p:txBody>
      </p:sp>
      <p:sp>
        <p:nvSpPr>
          <p:cNvPr id="19" name="Content Placeholder 5">
            <a:extLst>
              <a:ext uri="{FF2B5EF4-FFF2-40B4-BE49-F238E27FC236}">
                <a16:creationId xmlns:a16="http://schemas.microsoft.com/office/drawing/2014/main" id="{8078174F-A111-8B8D-6188-032FDFF420FB}"/>
              </a:ext>
            </a:extLst>
          </p:cNvPr>
          <p:cNvSpPr>
            <a:spLocks noGrp="1"/>
          </p:cNvSpPr>
          <p:nvPr>
            <p:ph sz="quarter" idx="20" hasCustomPrompt="1"/>
          </p:nvPr>
        </p:nvSpPr>
        <p:spPr>
          <a:xfrm>
            <a:off x="990600" y="2971800"/>
            <a:ext cx="1371600" cy="1295400"/>
          </a:xfrm>
          <a:prstGeom prst="rect">
            <a:avLst/>
          </a:prstGeom>
        </p:spPr>
        <p:txBody>
          <a:bodyPr>
            <a:normAutofit/>
          </a:bodyPr>
          <a:lstStyle>
            <a:lvl1pPr>
              <a:buNone/>
              <a:defRPr sz="1400" b="0">
                <a:solidFill>
                  <a:schemeClr val="tx1"/>
                </a:solidFill>
                <a:latin typeface="+mj-lt"/>
              </a:defRPr>
            </a:lvl1pPr>
            <a:lvl2pPr>
              <a:defRPr sz="1400">
                <a:solidFill>
                  <a:schemeClr val="accent3"/>
                </a:solidFill>
              </a:defRPr>
            </a:lvl2pPr>
            <a:lvl3pPr>
              <a:defRPr sz="1400">
                <a:solidFill>
                  <a:schemeClr val="accent3"/>
                </a:solidFill>
              </a:defRPr>
            </a:lvl3pPr>
            <a:lvl4pPr>
              <a:defRPr sz="1400">
                <a:solidFill>
                  <a:schemeClr val="accent3"/>
                </a:solidFill>
              </a:defRPr>
            </a:lvl4pPr>
            <a:lvl5pPr>
              <a:defRPr sz="1400">
                <a:solidFill>
                  <a:schemeClr val="accent3"/>
                </a:solidFill>
              </a:defRPr>
            </a:lvl5pPr>
          </a:lstStyle>
          <a:p>
            <a:pPr lvl="0"/>
            <a:r>
              <a:rPr lang="en-US" dirty="0"/>
              <a:t>Type facts learned about the client here in sentence case and keep black</a:t>
            </a:r>
          </a:p>
        </p:txBody>
      </p:sp>
      <p:sp>
        <p:nvSpPr>
          <p:cNvPr id="26" name="Oval 25">
            <a:extLst>
              <a:ext uri="{FF2B5EF4-FFF2-40B4-BE49-F238E27FC236}">
                <a16:creationId xmlns:a16="http://schemas.microsoft.com/office/drawing/2014/main" id="{FDCAEF3B-80D6-3986-392D-76BB887B62D5}"/>
              </a:ext>
            </a:extLst>
          </p:cNvPr>
          <p:cNvSpPr/>
          <p:nvPr userDrawn="1"/>
        </p:nvSpPr>
        <p:spPr bwMode="gray">
          <a:xfrm>
            <a:off x="6511477" y="2514140"/>
            <a:ext cx="2120617" cy="2120617"/>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p:txBody>
      </p:sp>
      <p:sp>
        <p:nvSpPr>
          <p:cNvPr id="27" name="Oval 26">
            <a:extLst>
              <a:ext uri="{FF2B5EF4-FFF2-40B4-BE49-F238E27FC236}">
                <a16:creationId xmlns:a16="http://schemas.microsoft.com/office/drawing/2014/main" id="{487696D5-5F27-2A0D-7CA1-178A3E786AD7}"/>
              </a:ext>
            </a:extLst>
          </p:cNvPr>
          <p:cNvSpPr/>
          <p:nvPr userDrawn="1"/>
        </p:nvSpPr>
        <p:spPr bwMode="gray">
          <a:xfrm>
            <a:off x="629557" y="2513221"/>
            <a:ext cx="2127893" cy="2127893"/>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p:txBody>
      </p:sp>
      <p:sp>
        <p:nvSpPr>
          <p:cNvPr id="28" name="Oval 27">
            <a:extLst>
              <a:ext uri="{FF2B5EF4-FFF2-40B4-BE49-F238E27FC236}">
                <a16:creationId xmlns:a16="http://schemas.microsoft.com/office/drawing/2014/main" id="{2530A6CF-3DF2-D7D5-CC95-288BFC335444}"/>
              </a:ext>
            </a:extLst>
          </p:cNvPr>
          <p:cNvSpPr/>
          <p:nvPr userDrawn="1"/>
        </p:nvSpPr>
        <p:spPr bwMode="gray">
          <a:xfrm>
            <a:off x="3574155" y="2513680"/>
            <a:ext cx="2120617" cy="2120617"/>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p:txBody>
      </p:sp>
      <p:sp>
        <p:nvSpPr>
          <p:cNvPr id="29" name="Oval 28">
            <a:extLst>
              <a:ext uri="{FF2B5EF4-FFF2-40B4-BE49-F238E27FC236}">
                <a16:creationId xmlns:a16="http://schemas.microsoft.com/office/drawing/2014/main" id="{63E3D4B1-7CC0-BE75-5E0A-CE69A20B3F88}"/>
              </a:ext>
            </a:extLst>
          </p:cNvPr>
          <p:cNvSpPr/>
          <p:nvPr userDrawn="1"/>
        </p:nvSpPr>
        <p:spPr bwMode="gray">
          <a:xfrm>
            <a:off x="9448800" y="2514600"/>
            <a:ext cx="2120617" cy="2120617"/>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p:txBody>
      </p:sp>
      <p:sp>
        <p:nvSpPr>
          <p:cNvPr id="30" name="Freeform: Shape 7">
            <a:extLst>
              <a:ext uri="{FF2B5EF4-FFF2-40B4-BE49-F238E27FC236}">
                <a16:creationId xmlns:a16="http://schemas.microsoft.com/office/drawing/2014/main" id="{370753D1-A7A9-B3C8-436B-92C83B834ABD}"/>
              </a:ext>
            </a:extLst>
          </p:cNvPr>
          <p:cNvSpPr/>
          <p:nvPr userDrawn="1"/>
        </p:nvSpPr>
        <p:spPr bwMode="gray">
          <a:xfrm rot="10800000">
            <a:off x="9762859" y="0"/>
            <a:ext cx="2429141" cy="1315008"/>
          </a:xfrm>
          <a:custGeom>
            <a:avLst/>
            <a:gdLst>
              <a:gd name="connsiteX0" fmla="*/ 2415425 w 2429141"/>
              <a:gd name="connsiteY0" fmla="*/ 1287576 h 1315008"/>
              <a:gd name="connsiteX1" fmla="*/ 2429141 w 2429141"/>
              <a:gd name="connsiteY1" fmla="*/ 1301292 h 1315008"/>
              <a:gd name="connsiteX2" fmla="*/ 2415425 w 2429141"/>
              <a:gd name="connsiteY2" fmla="*/ 1315008 h 1315008"/>
              <a:gd name="connsiteX3" fmla="*/ 2401709 w 2429141"/>
              <a:gd name="connsiteY3" fmla="*/ 1301292 h 1315008"/>
              <a:gd name="connsiteX4" fmla="*/ 2415425 w 2429141"/>
              <a:gd name="connsiteY4" fmla="*/ 1287576 h 1315008"/>
              <a:gd name="connsiteX5" fmla="*/ 2215278 w 2429141"/>
              <a:gd name="connsiteY5" fmla="*/ 1287576 h 1315008"/>
              <a:gd name="connsiteX6" fmla="*/ 2228994 w 2429141"/>
              <a:gd name="connsiteY6" fmla="*/ 1301292 h 1315008"/>
              <a:gd name="connsiteX7" fmla="*/ 2215278 w 2429141"/>
              <a:gd name="connsiteY7" fmla="*/ 1315008 h 1315008"/>
              <a:gd name="connsiteX8" fmla="*/ 2201562 w 2429141"/>
              <a:gd name="connsiteY8" fmla="*/ 1301292 h 1315008"/>
              <a:gd name="connsiteX9" fmla="*/ 2215278 w 2429141"/>
              <a:gd name="connsiteY9" fmla="*/ 1287576 h 1315008"/>
              <a:gd name="connsiteX10" fmla="*/ 2015136 w 2429141"/>
              <a:gd name="connsiteY10" fmla="*/ 1287576 h 1315008"/>
              <a:gd name="connsiteX11" fmla="*/ 2028852 w 2429141"/>
              <a:gd name="connsiteY11" fmla="*/ 1301292 h 1315008"/>
              <a:gd name="connsiteX12" fmla="*/ 2015136 w 2429141"/>
              <a:gd name="connsiteY12" fmla="*/ 1315008 h 1315008"/>
              <a:gd name="connsiteX13" fmla="*/ 2001420 w 2429141"/>
              <a:gd name="connsiteY13" fmla="*/ 1301292 h 1315008"/>
              <a:gd name="connsiteX14" fmla="*/ 2015136 w 2429141"/>
              <a:gd name="connsiteY14" fmla="*/ 1287576 h 1315008"/>
              <a:gd name="connsiteX15" fmla="*/ 1814994 w 2429141"/>
              <a:gd name="connsiteY15" fmla="*/ 1287576 h 1315008"/>
              <a:gd name="connsiteX16" fmla="*/ 1828710 w 2429141"/>
              <a:gd name="connsiteY16" fmla="*/ 1301292 h 1315008"/>
              <a:gd name="connsiteX17" fmla="*/ 1814994 w 2429141"/>
              <a:gd name="connsiteY17" fmla="*/ 1315008 h 1315008"/>
              <a:gd name="connsiteX18" fmla="*/ 1801278 w 2429141"/>
              <a:gd name="connsiteY18" fmla="*/ 1301292 h 1315008"/>
              <a:gd name="connsiteX19" fmla="*/ 1814994 w 2429141"/>
              <a:gd name="connsiteY19" fmla="*/ 1287576 h 1315008"/>
              <a:gd name="connsiteX20" fmla="*/ 1614852 w 2429141"/>
              <a:gd name="connsiteY20" fmla="*/ 1287576 h 1315008"/>
              <a:gd name="connsiteX21" fmla="*/ 1628568 w 2429141"/>
              <a:gd name="connsiteY21" fmla="*/ 1301292 h 1315008"/>
              <a:gd name="connsiteX22" fmla="*/ 1614852 w 2429141"/>
              <a:gd name="connsiteY22" fmla="*/ 1315008 h 1315008"/>
              <a:gd name="connsiteX23" fmla="*/ 1601136 w 2429141"/>
              <a:gd name="connsiteY23" fmla="*/ 1301292 h 1315008"/>
              <a:gd name="connsiteX24" fmla="*/ 1614852 w 2429141"/>
              <a:gd name="connsiteY24" fmla="*/ 1287576 h 1315008"/>
              <a:gd name="connsiteX25" fmla="*/ 1414710 w 2429141"/>
              <a:gd name="connsiteY25" fmla="*/ 1287576 h 1315008"/>
              <a:gd name="connsiteX26" fmla="*/ 1428426 w 2429141"/>
              <a:gd name="connsiteY26" fmla="*/ 1301292 h 1315008"/>
              <a:gd name="connsiteX27" fmla="*/ 1414710 w 2429141"/>
              <a:gd name="connsiteY27" fmla="*/ 1315008 h 1315008"/>
              <a:gd name="connsiteX28" fmla="*/ 1400994 w 2429141"/>
              <a:gd name="connsiteY28" fmla="*/ 1301292 h 1315008"/>
              <a:gd name="connsiteX29" fmla="*/ 1414710 w 2429141"/>
              <a:gd name="connsiteY29" fmla="*/ 1287576 h 1315008"/>
              <a:gd name="connsiteX30" fmla="*/ 1214568 w 2429141"/>
              <a:gd name="connsiteY30" fmla="*/ 1287576 h 1315008"/>
              <a:gd name="connsiteX31" fmla="*/ 1228284 w 2429141"/>
              <a:gd name="connsiteY31" fmla="*/ 1301292 h 1315008"/>
              <a:gd name="connsiteX32" fmla="*/ 1214568 w 2429141"/>
              <a:gd name="connsiteY32" fmla="*/ 1315008 h 1315008"/>
              <a:gd name="connsiteX33" fmla="*/ 1200852 w 2429141"/>
              <a:gd name="connsiteY33" fmla="*/ 1301292 h 1315008"/>
              <a:gd name="connsiteX34" fmla="*/ 1214568 w 2429141"/>
              <a:gd name="connsiteY34" fmla="*/ 1287576 h 1315008"/>
              <a:gd name="connsiteX35" fmla="*/ 1014426 w 2429141"/>
              <a:gd name="connsiteY35" fmla="*/ 1287576 h 1315008"/>
              <a:gd name="connsiteX36" fmla="*/ 1028142 w 2429141"/>
              <a:gd name="connsiteY36" fmla="*/ 1301292 h 1315008"/>
              <a:gd name="connsiteX37" fmla="*/ 1014426 w 2429141"/>
              <a:gd name="connsiteY37" fmla="*/ 1315008 h 1315008"/>
              <a:gd name="connsiteX38" fmla="*/ 1000710 w 2429141"/>
              <a:gd name="connsiteY38" fmla="*/ 1301292 h 1315008"/>
              <a:gd name="connsiteX39" fmla="*/ 1014426 w 2429141"/>
              <a:gd name="connsiteY39" fmla="*/ 1287576 h 1315008"/>
              <a:gd name="connsiteX40" fmla="*/ 814284 w 2429141"/>
              <a:gd name="connsiteY40" fmla="*/ 1287576 h 1315008"/>
              <a:gd name="connsiteX41" fmla="*/ 828000 w 2429141"/>
              <a:gd name="connsiteY41" fmla="*/ 1301292 h 1315008"/>
              <a:gd name="connsiteX42" fmla="*/ 814284 w 2429141"/>
              <a:gd name="connsiteY42" fmla="*/ 1315008 h 1315008"/>
              <a:gd name="connsiteX43" fmla="*/ 800568 w 2429141"/>
              <a:gd name="connsiteY43" fmla="*/ 1301292 h 1315008"/>
              <a:gd name="connsiteX44" fmla="*/ 814284 w 2429141"/>
              <a:gd name="connsiteY44" fmla="*/ 1287576 h 1315008"/>
              <a:gd name="connsiteX45" fmla="*/ 614142 w 2429141"/>
              <a:gd name="connsiteY45" fmla="*/ 1287576 h 1315008"/>
              <a:gd name="connsiteX46" fmla="*/ 627858 w 2429141"/>
              <a:gd name="connsiteY46" fmla="*/ 1301292 h 1315008"/>
              <a:gd name="connsiteX47" fmla="*/ 614142 w 2429141"/>
              <a:gd name="connsiteY47" fmla="*/ 1315008 h 1315008"/>
              <a:gd name="connsiteX48" fmla="*/ 600426 w 2429141"/>
              <a:gd name="connsiteY48" fmla="*/ 1301292 h 1315008"/>
              <a:gd name="connsiteX49" fmla="*/ 614142 w 2429141"/>
              <a:gd name="connsiteY49" fmla="*/ 1287576 h 1315008"/>
              <a:gd name="connsiteX50" fmla="*/ 414000 w 2429141"/>
              <a:gd name="connsiteY50" fmla="*/ 1287576 h 1315008"/>
              <a:gd name="connsiteX51" fmla="*/ 427716 w 2429141"/>
              <a:gd name="connsiteY51" fmla="*/ 1301292 h 1315008"/>
              <a:gd name="connsiteX52" fmla="*/ 414000 w 2429141"/>
              <a:gd name="connsiteY52" fmla="*/ 1315008 h 1315008"/>
              <a:gd name="connsiteX53" fmla="*/ 400284 w 2429141"/>
              <a:gd name="connsiteY53" fmla="*/ 1301292 h 1315008"/>
              <a:gd name="connsiteX54" fmla="*/ 414000 w 2429141"/>
              <a:gd name="connsiteY54" fmla="*/ 1287576 h 1315008"/>
              <a:gd name="connsiteX55" fmla="*/ 213858 w 2429141"/>
              <a:gd name="connsiteY55" fmla="*/ 1287576 h 1315008"/>
              <a:gd name="connsiteX56" fmla="*/ 227574 w 2429141"/>
              <a:gd name="connsiteY56" fmla="*/ 1301292 h 1315008"/>
              <a:gd name="connsiteX57" fmla="*/ 213858 w 2429141"/>
              <a:gd name="connsiteY57" fmla="*/ 1315008 h 1315008"/>
              <a:gd name="connsiteX58" fmla="*/ 200142 w 2429141"/>
              <a:gd name="connsiteY58" fmla="*/ 1301292 h 1315008"/>
              <a:gd name="connsiteX59" fmla="*/ 213858 w 2429141"/>
              <a:gd name="connsiteY59" fmla="*/ 1287576 h 1315008"/>
              <a:gd name="connsiteX60" fmla="*/ 13716 w 2429141"/>
              <a:gd name="connsiteY60" fmla="*/ 1287576 h 1315008"/>
              <a:gd name="connsiteX61" fmla="*/ 27432 w 2429141"/>
              <a:gd name="connsiteY61" fmla="*/ 1301292 h 1315008"/>
              <a:gd name="connsiteX62" fmla="*/ 13716 w 2429141"/>
              <a:gd name="connsiteY62" fmla="*/ 1315008 h 1315008"/>
              <a:gd name="connsiteX63" fmla="*/ 0 w 2429141"/>
              <a:gd name="connsiteY63" fmla="*/ 1301292 h 1315008"/>
              <a:gd name="connsiteX64" fmla="*/ 13716 w 2429141"/>
              <a:gd name="connsiteY64" fmla="*/ 1287576 h 1315008"/>
              <a:gd name="connsiteX65" fmla="*/ 2415425 w 2429141"/>
              <a:gd name="connsiteY65" fmla="*/ 1072980 h 1315008"/>
              <a:gd name="connsiteX66" fmla="*/ 2429141 w 2429141"/>
              <a:gd name="connsiteY66" fmla="*/ 1086696 h 1315008"/>
              <a:gd name="connsiteX67" fmla="*/ 2415425 w 2429141"/>
              <a:gd name="connsiteY67" fmla="*/ 1100412 h 1315008"/>
              <a:gd name="connsiteX68" fmla="*/ 2401709 w 2429141"/>
              <a:gd name="connsiteY68" fmla="*/ 1086696 h 1315008"/>
              <a:gd name="connsiteX69" fmla="*/ 2415425 w 2429141"/>
              <a:gd name="connsiteY69" fmla="*/ 1072980 h 1315008"/>
              <a:gd name="connsiteX70" fmla="*/ 2215278 w 2429141"/>
              <a:gd name="connsiteY70" fmla="*/ 1072980 h 1315008"/>
              <a:gd name="connsiteX71" fmla="*/ 2228994 w 2429141"/>
              <a:gd name="connsiteY71" fmla="*/ 1086696 h 1315008"/>
              <a:gd name="connsiteX72" fmla="*/ 2215278 w 2429141"/>
              <a:gd name="connsiteY72" fmla="*/ 1100412 h 1315008"/>
              <a:gd name="connsiteX73" fmla="*/ 2201562 w 2429141"/>
              <a:gd name="connsiteY73" fmla="*/ 1086696 h 1315008"/>
              <a:gd name="connsiteX74" fmla="*/ 2215278 w 2429141"/>
              <a:gd name="connsiteY74" fmla="*/ 1072980 h 1315008"/>
              <a:gd name="connsiteX75" fmla="*/ 2015136 w 2429141"/>
              <a:gd name="connsiteY75" fmla="*/ 1072980 h 1315008"/>
              <a:gd name="connsiteX76" fmla="*/ 2028852 w 2429141"/>
              <a:gd name="connsiteY76" fmla="*/ 1086696 h 1315008"/>
              <a:gd name="connsiteX77" fmla="*/ 2015136 w 2429141"/>
              <a:gd name="connsiteY77" fmla="*/ 1100412 h 1315008"/>
              <a:gd name="connsiteX78" fmla="*/ 2001420 w 2429141"/>
              <a:gd name="connsiteY78" fmla="*/ 1086696 h 1315008"/>
              <a:gd name="connsiteX79" fmla="*/ 2015136 w 2429141"/>
              <a:gd name="connsiteY79" fmla="*/ 1072980 h 1315008"/>
              <a:gd name="connsiteX80" fmla="*/ 1814994 w 2429141"/>
              <a:gd name="connsiteY80" fmla="*/ 1072980 h 1315008"/>
              <a:gd name="connsiteX81" fmla="*/ 1828710 w 2429141"/>
              <a:gd name="connsiteY81" fmla="*/ 1086696 h 1315008"/>
              <a:gd name="connsiteX82" fmla="*/ 1814994 w 2429141"/>
              <a:gd name="connsiteY82" fmla="*/ 1100412 h 1315008"/>
              <a:gd name="connsiteX83" fmla="*/ 1801278 w 2429141"/>
              <a:gd name="connsiteY83" fmla="*/ 1086696 h 1315008"/>
              <a:gd name="connsiteX84" fmla="*/ 1814994 w 2429141"/>
              <a:gd name="connsiteY84" fmla="*/ 1072980 h 1315008"/>
              <a:gd name="connsiteX85" fmla="*/ 1614852 w 2429141"/>
              <a:gd name="connsiteY85" fmla="*/ 1072980 h 1315008"/>
              <a:gd name="connsiteX86" fmla="*/ 1628568 w 2429141"/>
              <a:gd name="connsiteY86" fmla="*/ 1086696 h 1315008"/>
              <a:gd name="connsiteX87" fmla="*/ 1614852 w 2429141"/>
              <a:gd name="connsiteY87" fmla="*/ 1100412 h 1315008"/>
              <a:gd name="connsiteX88" fmla="*/ 1601136 w 2429141"/>
              <a:gd name="connsiteY88" fmla="*/ 1086696 h 1315008"/>
              <a:gd name="connsiteX89" fmla="*/ 1614852 w 2429141"/>
              <a:gd name="connsiteY89" fmla="*/ 1072980 h 1315008"/>
              <a:gd name="connsiteX90" fmla="*/ 1414710 w 2429141"/>
              <a:gd name="connsiteY90" fmla="*/ 1072980 h 1315008"/>
              <a:gd name="connsiteX91" fmla="*/ 1428426 w 2429141"/>
              <a:gd name="connsiteY91" fmla="*/ 1086696 h 1315008"/>
              <a:gd name="connsiteX92" fmla="*/ 1414710 w 2429141"/>
              <a:gd name="connsiteY92" fmla="*/ 1100412 h 1315008"/>
              <a:gd name="connsiteX93" fmla="*/ 1400994 w 2429141"/>
              <a:gd name="connsiteY93" fmla="*/ 1086696 h 1315008"/>
              <a:gd name="connsiteX94" fmla="*/ 1414710 w 2429141"/>
              <a:gd name="connsiteY94" fmla="*/ 1072980 h 1315008"/>
              <a:gd name="connsiteX95" fmla="*/ 1214568 w 2429141"/>
              <a:gd name="connsiteY95" fmla="*/ 1072980 h 1315008"/>
              <a:gd name="connsiteX96" fmla="*/ 1228284 w 2429141"/>
              <a:gd name="connsiteY96" fmla="*/ 1086696 h 1315008"/>
              <a:gd name="connsiteX97" fmla="*/ 1214568 w 2429141"/>
              <a:gd name="connsiteY97" fmla="*/ 1100412 h 1315008"/>
              <a:gd name="connsiteX98" fmla="*/ 1200852 w 2429141"/>
              <a:gd name="connsiteY98" fmla="*/ 1086696 h 1315008"/>
              <a:gd name="connsiteX99" fmla="*/ 1214568 w 2429141"/>
              <a:gd name="connsiteY99" fmla="*/ 1072980 h 1315008"/>
              <a:gd name="connsiteX100" fmla="*/ 1014426 w 2429141"/>
              <a:gd name="connsiteY100" fmla="*/ 1072980 h 1315008"/>
              <a:gd name="connsiteX101" fmla="*/ 1028142 w 2429141"/>
              <a:gd name="connsiteY101" fmla="*/ 1086696 h 1315008"/>
              <a:gd name="connsiteX102" fmla="*/ 1014426 w 2429141"/>
              <a:gd name="connsiteY102" fmla="*/ 1100412 h 1315008"/>
              <a:gd name="connsiteX103" fmla="*/ 1000710 w 2429141"/>
              <a:gd name="connsiteY103" fmla="*/ 1086696 h 1315008"/>
              <a:gd name="connsiteX104" fmla="*/ 1014426 w 2429141"/>
              <a:gd name="connsiteY104" fmla="*/ 1072980 h 1315008"/>
              <a:gd name="connsiteX105" fmla="*/ 814284 w 2429141"/>
              <a:gd name="connsiteY105" fmla="*/ 1072980 h 1315008"/>
              <a:gd name="connsiteX106" fmla="*/ 828000 w 2429141"/>
              <a:gd name="connsiteY106" fmla="*/ 1086696 h 1315008"/>
              <a:gd name="connsiteX107" fmla="*/ 814284 w 2429141"/>
              <a:gd name="connsiteY107" fmla="*/ 1100412 h 1315008"/>
              <a:gd name="connsiteX108" fmla="*/ 800568 w 2429141"/>
              <a:gd name="connsiteY108" fmla="*/ 1086696 h 1315008"/>
              <a:gd name="connsiteX109" fmla="*/ 814284 w 2429141"/>
              <a:gd name="connsiteY109" fmla="*/ 1072980 h 1315008"/>
              <a:gd name="connsiteX110" fmla="*/ 614142 w 2429141"/>
              <a:gd name="connsiteY110" fmla="*/ 1072980 h 1315008"/>
              <a:gd name="connsiteX111" fmla="*/ 627858 w 2429141"/>
              <a:gd name="connsiteY111" fmla="*/ 1086696 h 1315008"/>
              <a:gd name="connsiteX112" fmla="*/ 614142 w 2429141"/>
              <a:gd name="connsiteY112" fmla="*/ 1100412 h 1315008"/>
              <a:gd name="connsiteX113" fmla="*/ 600426 w 2429141"/>
              <a:gd name="connsiteY113" fmla="*/ 1086696 h 1315008"/>
              <a:gd name="connsiteX114" fmla="*/ 614142 w 2429141"/>
              <a:gd name="connsiteY114" fmla="*/ 1072980 h 1315008"/>
              <a:gd name="connsiteX115" fmla="*/ 414000 w 2429141"/>
              <a:gd name="connsiteY115" fmla="*/ 1072980 h 1315008"/>
              <a:gd name="connsiteX116" fmla="*/ 427716 w 2429141"/>
              <a:gd name="connsiteY116" fmla="*/ 1086696 h 1315008"/>
              <a:gd name="connsiteX117" fmla="*/ 414000 w 2429141"/>
              <a:gd name="connsiteY117" fmla="*/ 1100412 h 1315008"/>
              <a:gd name="connsiteX118" fmla="*/ 400284 w 2429141"/>
              <a:gd name="connsiteY118" fmla="*/ 1086696 h 1315008"/>
              <a:gd name="connsiteX119" fmla="*/ 414000 w 2429141"/>
              <a:gd name="connsiteY119" fmla="*/ 1072980 h 1315008"/>
              <a:gd name="connsiteX120" fmla="*/ 213858 w 2429141"/>
              <a:gd name="connsiteY120" fmla="*/ 1072980 h 1315008"/>
              <a:gd name="connsiteX121" fmla="*/ 227574 w 2429141"/>
              <a:gd name="connsiteY121" fmla="*/ 1086696 h 1315008"/>
              <a:gd name="connsiteX122" fmla="*/ 213858 w 2429141"/>
              <a:gd name="connsiteY122" fmla="*/ 1100412 h 1315008"/>
              <a:gd name="connsiteX123" fmla="*/ 200142 w 2429141"/>
              <a:gd name="connsiteY123" fmla="*/ 1086696 h 1315008"/>
              <a:gd name="connsiteX124" fmla="*/ 213858 w 2429141"/>
              <a:gd name="connsiteY124" fmla="*/ 1072980 h 1315008"/>
              <a:gd name="connsiteX125" fmla="*/ 13716 w 2429141"/>
              <a:gd name="connsiteY125" fmla="*/ 1072980 h 1315008"/>
              <a:gd name="connsiteX126" fmla="*/ 27432 w 2429141"/>
              <a:gd name="connsiteY126" fmla="*/ 1086696 h 1315008"/>
              <a:gd name="connsiteX127" fmla="*/ 13716 w 2429141"/>
              <a:gd name="connsiteY127" fmla="*/ 1100412 h 1315008"/>
              <a:gd name="connsiteX128" fmla="*/ 0 w 2429141"/>
              <a:gd name="connsiteY128" fmla="*/ 1086696 h 1315008"/>
              <a:gd name="connsiteX129" fmla="*/ 13716 w 2429141"/>
              <a:gd name="connsiteY129" fmla="*/ 1072980 h 1315008"/>
              <a:gd name="connsiteX130" fmla="*/ 2415425 w 2429141"/>
              <a:gd name="connsiteY130" fmla="*/ 858384 h 1315008"/>
              <a:gd name="connsiteX131" fmla="*/ 2429141 w 2429141"/>
              <a:gd name="connsiteY131" fmla="*/ 872100 h 1315008"/>
              <a:gd name="connsiteX132" fmla="*/ 2415425 w 2429141"/>
              <a:gd name="connsiteY132" fmla="*/ 885816 h 1315008"/>
              <a:gd name="connsiteX133" fmla="*/ 2401709 w 2429141"/>
              <a:gd name="connsiteY133" fmla="*/ 872100 h 1315008"/>
              <a:gd name="connsiteX134" fmla="*/ 2415425 w 2429141"/>
              <a:gd name="connsiteY134" fmla="*/ 858384 h 1315008"/>
              <a:gd name="connsiteX135" fmla="*/ 2215278 w 2429141"/>
              <a:gd name="connsiteY135" fmla="*/ 858384 h 1315008"/>
              <a:gd name="connsiteX136" fmla="*/ 2228994 w 2429141"/>
              <a:gd name="connsiteY136" fmla="*/ 872100 h 1315008"/>
              <a:gd name="connsiteX137" fmla="*/ 2215278 w 2429141"/>
              <a:gd name="connsiteY137" fmla="*/ 885816 h 1315008"/>
              <a:gd name="connsiteX138" fmla="*/ 2201562 w 2429141"/>
              <a:gd name="connsiteY138" fmla="*/ 872100 h 1315008"/>
              <a:gd name="connsiteX139" fmla="*/ 2215278 w 2429141"/>
              <a:gd name="connsiteY139" fmla="*/ 858384 h 1315008"/>
              <a:gd name="connsiteX140" fmla="*/ 2015136 w 2429141"/>
              <a:gd name="connsiteY140" fmla="*/ 858384 h 1315008"/>
              <a:gd name="connsiteX141" fmla="*/ 2028852 w 2429141"/>
              <a:gd name="connsiteY141" fmla="*/ 872100 h 1315008"/>
              <a:gd name="connsiteX142" fmla="*/ 2015136 w 2429141"/>
              <a:gd name="connsiteY142" fmla="*/ 885816 h 1315008"/>
              <a:gd name="connsiteX143" fmla="*/ 2001420 w 2429141"/>
              <a:gd name="connsiteY143" fmla="*/ 872100 h 1315008"/>
              <a:gd name="connsiteX144" fmla="*/ 2015136 w 2429141"/>
              <a:gd name="connsiteY144" fmla="*/ 858384 h 1315008"/>
              <a:gd name="connsiteX145" fmla="*/ 1814994 w 2429141"/>
              <a:gd name="connsiteY145" fmla="*/ 858384 h 1315008"/>
              <a:gd name="connsiteX146" fmla="*/ 1828710 w 2429141"/>
              <a:gd name="connsiteY146" fmla="*/ 872100 h 1315008"/>
              <a:gd name="connsiteX147" fmla="*/ 1814994 w 2429141"/>
              <a:gd name="connsiteY147" fmla="*/ 885816 h 1315008"/>
              <a:gd name="connsiteX148" fmla="*/ 1801278 w 2429141"/>
              <a:gd name="connsiteY148" fmla="*/ 872100 h 1315008"/>
              <a:gd name="connsiteX149" fmla="*/ 1814994 w 2429141"/>
              <a:gd name="connsiteY149" fmla="*/ 858384 h 1315008"/>
              <a:gd name="connsiteX150" fmla="*/ 1614852 w 2429141"/>
              <a:gd name="connsiteY150" fmla="*/ 858384 h 1315008"/>
              <a:gd name="connsiteX151" fmla="*/ 1628568 w 2429141"/>
              <a:gd name="connsiteY151" fmla="*/ 872100 h 1315008"/>
              <a:gd name="connsiteX152" fmla="*/ 1614852 w 2429141"/>
              <a:gd name="connsiteY152" fmla="*/ 885816 h 1315008"/>
              <a:gd name="connsiteX153" fmla="*/ 1601136 w 2429141"/>
              <a:gd name="connsiteY153" fmla="*/ 872100 h 1315008"/>
              <a:gd name="connsiteX154" fmla="*/ 1614852 w 2429141"/>
              <a:gd name="connsiteY154" fmla="*/ 858384 h 1315008"/>
              <a:gd name="connsiteX155" fmla="*/ 1414710 w 2429141"/>
              <a:gd name="connsiteY155" fmla="*/ 858384 h 1315008"/>
              <a:gd name="connsiteX156" fmla="*/ 1428426 w 2429141"/>
              <a:gd name="connsiteY156" fmla="*/ 872100 h 1315008"/>
              <a:gd name="connsiteX157" fmla="*/ 1414710 w 2429141"/>
              <a:gd name="connsiteY157" fmla="*/ 885816 h 1315008"/>
              <a:gd name="connsiteX158" fmla="*/ 1400994 w 2429141"/>
              <a:gd name="connsiteY158" fmla="*/ 872100 h 1315008"/>
              <a:gd name="connsiteX159" fmla="*/ 1414710 w 2429141"/>
              <a:gd name="connsiteY159" fmla="*/ 858384 h 1315008"/>
              <a:gd name="connsiteX160" fmla="*/ 1214568 w 2429141"/>
              <a:gd name="connsiteY160" fmla="*/ 858384 h 1315008"/>
              <a:gd name="connsiteX161" fmla="*/ 1228284 w 2429141"/>
              <a:gd name="connsiteY161" fmla="*/ 872100 h 1315008"/>
              <a:gd name="connsiteX162" fmla="*/ 1214568 w 2429141"/>
              <a:gd name="connsiteY162" fmla="*/ 885816 h 1315008"/>
              <a:gd name="connsiteX163" fmla="*/ 1200852 w 2429141"/>
              <a:gd name="connsiteY163" fmla="*/ 872100 h 1315008"/>
              <a:gd name="connsiteX164" fmla="*/ 1214568 w 2429141"/>
              <a:gd name="connsiteY164" fmla="*/ 858384 h 1315008"/>
              <a:gd name="connsiteX165" fmla="*/ 1014426 w 2429141"/>
              <a:gd name="connsiteY165" fmla="*/ 858384 h 1315008"/>
              <a:gd name="connsiteX166" fmla="*/ 1028142 w 2429141"/>
              <a:gd name="connsiteY166" fmla="*/ 872100 h 1315008"/>
              <a:gd name="connsiteX167" fmla="*/ 1014426 w 2429141"/>
              <a:gd name="connsiteY167" fmla="*/ 885816 h 1315008"/>
              <a:gd name="connsiteX168" fmla="*/ 1000710 w 2429141"/>
              <a:gd name="connsiteY168" fmla="*/ 872100 h 1315008"/>
              <a:gd name="connsiteX169" fmla="*/ 1014426 w 2429141"/>
              <a:gd name="connsiteY169" fmla="*/ 858384 h 1315008"/>
              <a:gd name="connsiteX170" fmla="*/ 814284 w 2429141"/>
              <a:gd name="connsiteY170" fmla="*/ 858384 h 1315008"/>
              <a:gd name="connsiteX171" fmla="*/ 828000 w 2429141"/>
              <a:gd name="connsiteY171" fmla="*/ 872100 h 1315008"/>
              <a:gd name="connsiteX172" fmla="*/ 814284 w 2429141"/>
              <a:gd name="connsiteY172" fmla="*/ 885816 h 1315008"/>
              <a:gd name="connsiteX173" fmla="*/ 800568 w 2429141"/>
              <a:gd name="connsiteY173" fmla="*/ 872100 h 1315008"/>
              <a:gd name="connsiteX174" fmla="*/ 814284 w 2429141"/>
              <a:gd name="connsiteY174" fmla="*/ 858384 h 1315008"/>
              <a:gd name="connsiteX175" fmla="*/ 614142 w 2429141"/>
              <a:gd name="connsiteY175" fmla="*/ 858384 h 1315008"/>
              <a:gd name="connsiteX176" fmla="*/ 627858 w 2429141"/>
              <a:gd name="connsiteY176" fmla="*/ 872100 h 1315008"/>
              <a:gd name="connsiteX177" fmla="*/ 614142 w 2429141"/>
              <a:gd name="connsiteY177" fmla="*/ 885816 h 1315008"/>
              <a:gd name="connsiteX178" fmla="*/ 600426 w 2429141"/>
              <a:gd name="connsiteY178" fmla="*/ 872100 h 1315008"/>
              <a:gd name="connsiteX179" fmla="*/ 614142 w 2429141"/>
              <a:gd name="connsiteY179" fmla="*/ 858384 h 1315008"/>
              <a:gd name="connsiteX180" fmla="*/ 414000 w 2429141"/>
              <a:gd name="connsiteY180" fmla="*/ 858384 h 1315008"/>
              <a:gd name="connsiteX181" fmla="*/ 427716 w 2429141"/>
              <a:gd name="connsiteY181" fmla="*/ 872100 h 1315008"/>
              <a:gd name="connsiteX182" fmla="*/ 414000 w 2429141"/>
              <a:gd name="connsiteY182" fmla="*/ 885816 h 1315008"/>
              <a:gd name="connsiteX183" fmla="*/ 400284 w 2429141"/>
              <a:gd name="connsiteY183" fmla="*/ 872100 h 1315008"/>
              <a:gd name="connsiteX184" fmla="*/ 414000 w 2429141"/>
              <a:gd name="connsiteY184" fmla="*/ 858384 h 1315008"/>
              <a:gd name="connsiteX185" fmla="*/ 213858 w 2429141"/>
              <a:gd name="connsiteY185" fmla="*/ 858384 h 1315008"/>
              <a:gd name="connsiteX186" fmla="*/ 227574 w 2429141"/>
              <a:gd name="connsiteY186" fmla="*/ 872100 h 1315008"/>
              <a:gd name="connsiteX187" fmla="*/ 213858 w 2429141"/>
              <a:gd name="connsiteY187" fmla="*/ 885816 h 1315008"/>
              <a:gd name="connsiteX188" fmla="*/ 200142 w 2429141"/>
              <a:gd name="connsiteY188" fmla="*/ 872100 h 1315008"/>
              <a:gd name="connsiteX189" fmla="*/ 213858 w 2429141"/>
              <a:gd name="connsiteY189" fmla="*/ 858384 h 1315008"/>
              <a:gd name="connsiteX190" fmla="*/ 13716 w 2429141"/>
              <a:gd name="connsiteY190" fmla="*/ 858384 h 1315008"/>
              <a:gd name="connsiteX191" fmla="*/ 27432 w 2429141"/>
              <a:gd name="connsiteY191" fmla="*/ 872100 h 1315008"/>
              <a:gd name="connsiteX192" fmla="*/ 13716 w 2429141"/>
              <a:gd name="connsiteY192" fmla="*/ 885816 h 1315008"/>
              <a:gd name="connsiteX193" fmla="*/ 0 w 2429141"/>
              <a:gd name="connsiteY193" fmla="*/ 872100 h 1315008"/>
              <a:gd name="connsiteX194" fmla="*/ 13716 w 2429141"/>
              <a:gd name="connsiteY194" fmla="*/ 858384 h 1315008"/>
              <a:gd name="connsiteX195" fmla="*/ 2415425 w 2429141"/>
              <a:gd name="connsiteY195" fmla="*/ 643788 h 1315008"/>
              <a:gd name="connsiteX196" fmla="*/ 2429141 w 2429141"/>
              <a:gd name="connsiteY196" fmla="*/ 657504 h 1315008"/>
              <a:gd name="connsiteX197" fmla="*/ 2415425 w 2429141"/>
              <a:gd name="connsiteY197" fmla="*/ 671220 h 1315008"/>
              <a:gd name="connsiteX198" fmla="*/ 2401709 w 2429141"/>
              <a:gd name="connsiteY198" fmla="*/ 657504 h 1315008"/>
              <a:gd name="connsiteX199" fmla="*/ 2415425 w 2429141"/>
              <a:gd name="connsiteY199" fmla="*/ 643788 h 1315008"/>
              <a:gd name="connsiteX200" fmla="*/ 2215278 w 2429141"/>
              <a:gd name="connsiteY200" fmla="*/ 643788 h 1315008"/>
              <a:gd name="connsiteX201" fmla="*/ 2228994 w 2429141"/>
              <a:gd name="connsiteY201" fmla="*/ 657504 h 1315008"/>
              <a:gd name="connsiteX202" fmla="*/ 2215278 w 2429141"/>
              <a:gd name="connsiteY202" fmla="*/ 671220 h 1315008"/>
              <a:gd name="connsiteX203" fmla="*/ 2201562 w 2429141"/>
              <a:gd name="connsiteY203" fmla="*/ 657504 h 1315008"/>
              <a:gd name="connsiteX204" fmla="*/ 2215278 w 2429141"/>
              <a:gd name="connsiteY204" fmla="*/ 643788 h 1315008"/>
              <a:gd name="connsiteX205" fmla="*/ 2015136 w 2429141"/>
              <a:gd name="connsiteY205" fmla="*/ 643788 h 1315008"/>
              <a:gd name="connsiteX206" fmla="*/ 2028852 w 2429141"/>
              <a:gd name="connsiteY206" fmla="*/ 657504 h 1315008"/>
              <a:gd name="connsiteX207" fmla="*/ 2015136 w 2429141"/>
              <a:gd name="connsiteY207" fmla="*/ 671220 h 1315008"/>
              <a:gd name="connsiteX208" fmla="*/ 2001420 w 2429141"/>
              <a:gd name="connsiteY208" fmla="*/ 657504 h 1315008"/>
              <a:gd name="connsiteX209" fmla="*/ 2015136 w 2429141"/>
              <a:gd name="connsiteY209" fmla="*/ 643788 h 1315008"/>
              <a:gd name="connsiteX210" fmla="*/ 1814994 w 2429141"/>
              <a:gd name="connsiteY210" fmla="*/ 643788 h 1315008"/>
              <a:gd name="connsiteX211" fmla="*/ 1828710 w 2429141"/>
              <a:gd name="connsiteY211" fmla="*/ 657504 h 1315008"/>
              <a:gd name="connsiteX212" fmla="*/ 1814994 w 2429141"/>
              <a:gd name="connsiteY212" fmla="*/ 671220 h 1315008"/>
              <a:gd name="connsiteX213" fmla="*/ 1801278 w 2429141"/>
              <a:gd name="connsiteY213" fmla="*/ 657504 h 1315008"/>
              <a:gd name="connsiteX214" fmla="*/ 1814994 w 2429141"/>
              <a:gd name="connsiteY214" fmla="*/ 643788 h 1315008"/>
              <a:gd name="connsiteX215" fmla="*/ 1614852 w 2429141"/>
              <a:gd name="connsiteY215" fmla="*/ 643788 h 1315008"/>
              <a:gd name="connsiteX216" fmla="*/ 1628568 w 2429141"/>
              <a:gd name="connsiteY216" fmla="*/ 657504 h 1315008"/>
              <a:gd name="connsiteX217" fmla="*/ 1614852 w 2429141"/>
              <a:gd name="connsiteY217" fmla="*/ 671220 h 1315008"/>
              <a:gd name="connsiteX218" fmla="*/ 1601136 w 2429141"/>
              <a:gd name="connsiteY218" fmla="*/ 657504 h 1315008"/>
              <a:gd name="connsiteX219" fmla="*/ 1614852 w 2429141"/>
              <a:gd name="connsiteY219" fmla="*/ 643788 h 1315008"/>
              <a:gd name="connsiteX220" fmla="*/ 1414710 w 2429141"/>
              <a:gd name="connsiteY220" fmla="*/ 643788 h 1315008"/>
              <a:gd name="connsiteX221" fmla="*/ 1428426 w 2429141"/>
              <a:gd name="connsiteY221" fmla="*/ 657504 h 1315008"/>
              <a:gd name="connsiteX222" fmla="*/ 1414710 w 2429141"/>
              <a:gd name="connsiteY222" fmla="*/ 671220 h 1315008"/>
              <a:gd name="connsiteX223" fmla="*/ 1400994 w 2429141"/>
              <a:gd name="connsiteY223" fmla="*/ 657504 h 1315008"/>
              <a:gd name="connsiteX224" fmla="*/ 1414710 w 2429141"/>
              <a:gd name="connsiteY224" fmla="*/ 643788 h 1315008"/>
              <a:gd name="connsiteX225" fmla="*/ 1214568 w 2429141"/>
              <a:gd name="connsiteY225" fmla="*/ 643788 h 1315008"/>
              <a:gd name="connsiteX226" fmla="*/ 1228284 w 2429141"/>
              <a:gd name="connsiteY226" fmla="*/ 657504 h 1315008"/>
              <a:gd name="connsiteX227" fmla="*/ 1214568 w 2429141"/>
              <a:gd name="connsiteY227" fmla="*/ 671220 h 1315008"/>
              <a:gd name="connsiteX228" fmla="*/ 1200852 w 2429141"/>
              <a:gd name="connsiteY228" fmla="*/ 657504 h 1315008"/>
              <a:gd name="connsiteX229" fmla="*/ 1214568 w 2429141"/>
              <a:gd name="connsiteY229" fmla="*/ 643788 h 1315008"/>
              <a:gd name="connsiteX230" fmla="*/ 1014426 w 2429141"/>
              <a:gd name="connsiteY230" fmla="*/ 643788 h 1315008"/>
              <a:gd name="connsiteX231" fmla="*/ 1028142 w 2429141"/>
              <a:gd name="connsiteY231" fmla="*/ 657504 h 1315008"/>
              <a:gd name="connsiteX232" fmla="*/ 1014426 w 2429141"/>
              <a:gd name="connsiteY232" fmla="*/ 671220 h 1315008"/>
              <a:gd name="connsiteX233" fmla="*/ 1000710 w 2429141"/>
              <a:gd name="connsiteY233" fmla="*/ 657504 h 1315008"/>
              <a:gd name="connsiteX234" fmla="*/ 1014426 w 2429141"/>
              <a:gd name="connsiteY234" fmla="*/ 643788 h 1315008"/>
              <a:gd name="connsiteX235" fmla="*/ 814284 w 2429141"/>
              <a:gd name="connsiteY235" fmla="*/ 643788 h 1315008"/>
              <a:gd name="connsiteX236" fmla="*/ 828000 w 2429141"/>
              <a:gd name="connsiteY236" fmla="*/ 657504 h 1315008"/>
              <a:gd name="connsiteX237" fmla="*/ 814284 w 2429141"/>
              <a:gd name="connsiteY237" fmla="*/ 671220 h 1315008"/>
              <a:gd name="connsiteX238" fmla="*/ 800568 w 2429141"/>
              <a:gd name="connsiteY238" fmla="*/ 657504 h 1315008"/>
              <a:gd name="connsiteX239" fmla="*/ 814284 w 2429141"/>
              <a:gd name="connsiteY239" fmla="*/ 643788 h 1315008"/>
              <a:gd name="connsiteX240" fmla="*/ 614142 w 2429141"/>
              <a:gd name="connsiteY240" fmla="*/ 643788 h 1315008"/>
              <a:gd name="connsiteX241" fmla="*/ 627858 w 2429141"/>
              <a:gd name="connsiteY241" fmla="*/ 657504 h 1315008"/>
              <a:gd name="connsiteX242" fmla="*/ 614142 w 2429141"/>
              <a:gd name="connsiteY242" fmla="*/ 671220 h 1315008"/>
              <a:gd name="connsiteX243" fmla="*/ 600426 w 2429141"/>
              <a:gd name="connsiteY243" fmla="*/ 657504 h 1315008"/>
              <a:gd name="connsiteX244" fmla="*/ 614142 w 2429141"/>
              <a:gd name="connsiteY244" fmla="*/ 643788 h 1315008"/>
              <a:gd name="connsiteX245" fmla="*/ 414000 w 2429141"/>
              <a:gd name="connsiteY245" fmla="*/ 643788 h 1315008"/>
              <a:gd name="connsiteX246" fmla="*/ 427716 w 2429141"/>
              <a:gd name="connsiteY246" fmla="*/ 657504 h 1315008"/>
              <a:gd name="connsiteX247" fmla="*/ 414000 w 2429141"/>
              <a:gd name="connsiteY247" fmla="*/ 671220 h 1315008"/>
              <a:gd name="connsiteX248" fmla="*/ 400284 w 2429141"/>
              <a:gd name="connsiteY248" fmla="*/ 657504 h 1315008"/>
              <a:gd name="connsiteX249" fmla="*/ 414000 w 2429141"/>
              <a:gd name="connsiteY249" fmla="*/ 643788 h 1315008"/>
              <a:gd name="connsiteX250" fmla="*/ 213858 w 2429141"/>
              <a:gd name="connsiteY250" fmla="*/ 643788 h 1315008"/>
              <a:gd name="connsiteX251" fmla="*/ 227574 w 2429141"/>
              <a:gd name="connsiteY251" fmla="*/ 657504 h 1315008"/>
              <a:gd name="connsiteX252" fmla="*/ 213858 w 2429141"/>
              <a:gd name="connsiteY252" fmla="*/ 671220 h 1315008"/>
              <a:gd name="connsiteX253" fmla="*/ 200142 w 2429141"/>
              <a:gd name="connsiteY253" fmla="*/ 657504 h 1315008"/>
              <a:gd name="connsiteX254" fmla="*/ 213858 w 2429141"/>
              <a:gd name="connsiteY254" fmla="*/ 643788 h 1315008"/>
              <a:gd name="connsiteX255" fmla="*/ 13716 w 2429141"/>
              <a:gd name="connsiteY255" fmla="*/ 643788 h 1315008"/>
              <a:gd name="connsiteX256" fmla="*/ 27432 w 2429141"/>
              <a:gd name="connsiteY256" fmla="*/ 657504 h 1315008"/>
              <a:gd name="connsiteX257" fmla="*/ 13716 w 2429141"/>
              <a:gd name="connsiteY257" fmla="*/ 671220 h 1315008"/>
              <a:gd name="connsiteX258" fmla="*/ 0 w 2429141"/>
              <a:gd name="connsiteY258" fmla="*/ 657504 h 1315008"/>
              <a:gd name="connsiteX259" fmla="*/ 13716 w 2429141"/>
              <a:gd name="connsiteY259" fmla="*/ 643788 h 1315008"/>
              <a:gd name="connsiteX260" fmla="*/ 2415425 w 2429141"/>
              <a:gd name="connsiteY260" fmla="*/ 429192 h 1315008"/>
              <a:gd name="connsiteX261" fmla="*/ 2429141 w 2429141"/>
              <a:gd name="connsiteY261" fmla="*/ 442908 h 1315008"/>
              <a:gd name="connsiteX262" fmla="*/ 2415425 w 2429141"/>
              <a:gd name="connsiteY262" fmla="*/ 456624 h 1315008"/>
              <a:gd name="connsiteX263" fmla="*/ 2401709 w 2429141"/>
              <a:gd name="connsiteY263" fmla="*/ 442908 h 1315008"/>
              <a:gd name="connsiteX264" fmla="*/ 2415425 w 2429141"/>
              <a:gd name="connsiteY264" fmla="*/ 429192 h 1315008"/>
              <a:gd name="connsiteX265" fmla="*/ 2215278 w 2429141"/>
              <a:gd name="connsiteY265" fmla="*/ 429192 h 1315008"/>
              <a:gd name="connsiteX266" fmla="*/ 2228994 w 2429141"/>
              <a:gd name="connsiteY266" fmla="*/ 442908 h 1315008"/>
              <a:gd name="connsiteX267" fmla="*/ 2215278 w 2429141"/>
              <a:gd name="connsiteY267" fmla="*/ 456624 h 1315008"/>
              <a:gd name="connsiteX268" fmla="*/ 2201562 w 2429141"/>
              <a:gd name="connsiteY268" fmla="*/ 442908 h 1315008"/>
              <a:gd name="connsiteX269" fmla="*/ 2215278 w 2429141"/>
              <a:gd name="connsiteY269" fmla="*/ 429192 h 1315008"/>
              <a:gd name="connsiteX270" fmla="*/ 2015136 w 2429141"/>
              <a:gd name="connsiteY270" fmla="*/ 429192 h 1315008"/>
              <a:gd name="connsiteX271" fmla="*/ 2028852 w 2429141"/>
              <a:gd name="connsiteY271" fmla="*/ 442908 h 1315008"/>
              <a:gd name="connsiteX272" fmla="*/ 2015136 w 2429141"/>
              <a:gd name="connsiteY272" fmla="*/ 456624 h 1315008"/>
              <a:gd name="connsiteX273" fmla="*/ 2001420 w 2429141"/>
              <a:gd name="connsiteY273" fmla="*/ 442908 h 1315008"/>
              <a:gd name="connsiteX274" fmla="*/ 2015136 w 2429141"/>
              <a:gd name="connsiteY274" fmla="*/ 429192 h 1315008"/>
              <a:gd name="connsiteX275" fmla="*/ 1814994 w 2429141"/>
              <a:gd name="connsiteY275" fmla="*/ 429192 h 1315008"/>
              <a:gd name="connsiteX276" fmla="*/ 1828710 w 2429141"/>
              <a:gd name="connsiteY276" fmla="*/ 442908 h 1315008"/>
              <a:gd name="connsiteX277" fmla="*/ 1814994 w 2429141"/>
              <a:gd name="connsiteY277" fmla="*/ 456624 h 1315008"/>
              <a:gd name="connsiteX278" fmla="*/ 1801278 w 2429141"/>
              <a:gd name="connsiteY278" fmla="*/ 442908 h 1315008"/>
              <a:gd name="connsiteX279" fmla="*/ 1814994 w 2429141"/>
              <a:gd name="connsiteY279" fmla="*/ 429192 h 1315008"/>
              <a:gd name="connsiteX280" fmla="*/ 1614852 w 2429141"/>
              <a:gd name="connsiteY280" fmla="*/ 429192 h 1315008"/>
              <a:gd name="connsiteX281" fmla="*/ 1628568 w 2429141"/>
              <a:gd name="connsiteY281" fmla="*/ 442908 h 1315008"/>
              <a:gd name="connsiteX282" fmla="*/ 1614852 w 2429141"/>
              <a:gd name="connsiteY282" fmla="*/ 456624 h 1315008"/>
              <a:gd name="connsiteX283" fmla="*/ 1601136 w 2429141"/>
              <a:gd name="connsiteY283" fmla="*/ 442908 h 1315008"/>
              <a:gd name="connsiteX284" fmla="*/ 1614852 w 2429141"/>
              <a:gd name="connsiteY284" fmla="*/ 429192 h 1315008"/>
              <a:gd name="connsiteX285" fmla="*/ 1414710 w 2429141"/>
              <a:gd name="connsiteY285" fmla="*/ 429192 h 1315008"/>
              <a:gd name="connsiteX286" fmla="*/ 1428426 w 2429141"/>
              <a:gd name="connsiteY286" fmla="*/ 442908 h 1315008"/>
              <a:gd name="connsiteX287" fmla="*/ 1414710 w 2429141"/>
              <a:gd name="connsiteY287" fmla="*/ 456624 h 1315008"/>
              <a:gd name="connsiteX288" fmla="*/ 1400994 w 2429141"/>
              <a:gd name="connsiteY288" fmla="*/ 442908 h 1315008"/>
              <a:gd name="connsiteX289" fmla="*/ 1414710 w 2429141"/>
              <a:gd name="connsiteY289" fmla="*/ 429192 h 1315008"/>
              <a:gd name="connsiteX290" fmla="*/ 1214568 w 2429141"/>
              <a:gd name="connsiteY290" fmla="*/ 429192 h 1315008"/>
              <a:gd name="connsiteX291" fmla="*/ 1228284 w 2429141"/>
              <a:gd name="connsiteY291" fmla="*/ 442908 h 1315008"/>
              <a:gd name="connsiteX292" fmla="*/ 1214568 w 2429141"/>
              <a:gd name="connsiteY292" fmla="*/ 456624 h 1315008"/>
              <a:gd name="connsiteX293" fmla="*/ 1200852 w 2429141"/>
              <a:gd name="connsiteY293" fmla="*/ 442908 h 1315008"/>
              <a:gd name="connsiteX294" fmla="*/ 1214568 w 2429141"/>
              <a:gd name="connsiteY294" fmla="*/ 429192 h 1315008"/>
              <a:gd name="connsiteX295" fmla="*/ 1014426 w 2429141"/>
              <a:gd name="connsiteY295" fmla="*/ 429192 h 1315008"/>
              <a:gd name="connsiteX296" fmla="*/ 1028142 w 2429141"/>
              <a:gd name="connsiteY296" fmla="*/ 442908 h 1315008"/>
              <a:gd name="connsiteX297" fmla="*/ 1014426 w 2429141"/>
              <a:gd name="connsiteY297" fmla="*/ 456624 h 1315008"/>
              <a:gd name="connsiteX298" fmla="*/ 1000710 w 2429141"/>
              <a:gd name="connsiteY298" fmla="*/ 442908 h 1315008"/>
              <a:gd name="connsiteX299" fmla="*/ 1014426 w 2429141"/>
              <a:gd name="connsiteY299" fmla="*/ 429192 h 1315008"/>
              <a:gd name="connsiteX300" fmla="*/ 814284 w 2429141"/>
              <a:gd name="connsiteY300" fmla="*/ 429192 h 1315008"/>
              <a:gd name="connsiteX301" fmla="*/ 828000 w 2429141"/>
              <a:gd name="connsiteY301" fmla="*/ 442908 h 1315008"/>
              <a:gd name="connsiteX302" fmla="*/ 814284 w 2429141"/>
              <a:gd name="connsiteY302" fmla="*/ 456624 h 1315008"/>
              <a:gd name="connsiteX303" fmla="*/ 800568 w 2429141"/>
              <a:gd name="connsiteY303" fmla="*/ 442908 h 1315008"/>
              <a:gd name="connsiteX304" fmla="*/ 814284 w 2429141"/>
              <a:gd name="connsiteY304" fmla="*/ 429192 h 1315008"/>
              <a:gd name="connsiteX305" fmla="*/ 614142 w 2429141"/>
              <a:gd name="connsiteY305" fmla="*/ 429192 h 1315008"/>
              <a:gd name="connsiteX306" fmla="*/ 627858 w 2429141"/>
              <a:gd name="connsiteY306" fmla="*/ 442908 h 1315008"/>
              <a:gd name="connsiteX307" fmla="*/ 614142 w 2429141"/>
              <a:gd name="connsiteY307" fmla="*/ 456624 h 1315008"/>
              <a:gd name="connsiteX308" fmla="*/ 600426 w 2429141"/>
              <a:gd name="connsiteY308" fmla="*/ 442908 h 1315008"/>
              <a:gd name="connsiteX309" fmla="*/ 614142 w 2429141"/>
              <a:gd name="connsiteY309" fmla="*/ 429192 h 1315008"/>
              <a:gd name="connsiteX310" fmla="*/ 414000 w 2429141"/>
              <a:gd name="connsiteY310" fmla="*/ 429192 h 1315008"/>
              <a:gd name="connsiteX311" fmla="*/ 427716 w 2429141"/>
              <a:gd name="connsiteY311" fmla="*/ 442908 h 1315008"/>
              <a:gd name="connsiteX312" fmla="*/ 414000 w 2429141"/>
              <a:gd name="connsiteY312" fmla="*/ 456624 h 1315008"/>
              <a:gd name="connsiteX313" fmla="*/ 400284 w 2429141"/>
              <a:gd name="connsiteY313" fmla="*/ 442908 h 1315008"/>
              <a:gd name="connsiteX314" fmla="*/ 414000 w 2429141"/>
              <a:gd name="connsiteY314" fmla="*/ 429192 h 1315008"/>
              <a:gd name="connsiteX315" fmla="*/ 213858 w 2429141"/>
              <a:gd name="connsiteY315" fmla="*/ 429192 h 1315008"/>
              <a:gd name="connsiteX316" fmla="*/ 227574 w 2429141"/>
              <a:gd name="connsiteY316" fmla="*/ 442908 h 1315008"/>
              <a:gd name="connsiteX317" fmla="*/ 213858 w 2429141"/>
              <a:gd name="connsiteY317" fmla="*/ 456624 h 1315008"/>
              <a:gd name="connsiteX318" fmla="*/ 200142 w 2429141"/>
              <a:gd name="connsiteY318" fmla="*/ 442908 h 1315008"/>
              <a:gd name="connsiteX319" fmla="*/ 213858 w 2429141"/>
              <a:gd name="connsiteY319" fmla="*/ 429192 h 1315008"/>
              <a:gd name="connsiteX320" fmla="*/ 13716 w 2429141"/>
              <a:gd name="connsiteY320" fmla="*/ 429192 h 1315008"/>
              <a:gd name="connsiteX321" fmla="*/ 27432 w 2429141"/>
              <a:gd name="connsiteY321" fmla="*/ 442908 h 1315008"/>
              <a:gd name="connsiteX322" fmla="*/ 13716 w 2429141"/>
              <a:gd name="connsiteY322" fmla="*/ 456624 h 1315008"/>
              <a:gd name="connsiteX323" fmla="*/ 0 w 2429141"/>
              <a:gd name="connsiteY323" fmla="*/ 442908 h 1315008"/>
              <a:gd name="connsiteX324" fmla="*/ 13716 w 2429141"/>
              <a:gd name="connsiteY324" fmla="*/ 429192 h 1315008"/>
              <a:gd name="connsiteX325" fmla="*/ 2415425 w 2429141"/>
              <a:gd name="connsiteY325" fmla="*/ 214596 h 1315008"/>
              <a:gd name="connsiteX326" fmla="*/ 2429141 w 2429141"/>
              <a:gd name="connsiteY326" fmla="*/ 228312 h 1315008"/>
              <a:gd name="connsiteX327" fmla="*/ 2415425 w 2429141"/>
              <a:gd name="connsiteY327" fmla="*/ 242028 h 1315008"/>
              <a:gd name="connsiteX328" fmla="*/ 2401709 w 2429141"/>
              <a:gd name="connsiteY328" fmla="*/ 228312 h 1315008"/>
              <a:gd name="connsiteX329" fmla="*/ 2415425 w 2429141"/>
              <a:gd name="connsiteY329" fmla="*/ 214596 h 1315008"/>
              <a:gd name="connsiteX330" fmla="*/ 2215278 w 2429141"/>
              <a:gd name="connsiteY330" fmla="*/ 214596 h 1315008"/>
              <a:gd name="connsiteX331" fmla="*/ 2228994 w 2429141"/>
              <a:gd name="connsiteY331" fmla="*/ 228312 h 1315008"/>
              <a:gd name="connsiteX332" fmla="*/ 2215278 w 2429141"/>
              <a:gd name="connsiteY332" fmla="*/ 242028 h 1315008"/>
              <a:gd name="connsiteX333" fmla="*/ 2201562 w 2429141"/>
              <a:gd name="connsiteY333" fmla="*/ 228312 h 1315008"/>
              <a:gd name="connsiteX334" fmla="*/ 2215278 w 2429141"/>
              <a:gd name="connsiteY334" fmla="*/ 214596 h 1315008"/>
              <a:gd name="connsiteX335" fmla="*/ 2015136 w 2429141"/>
              <a:gd name="connsiteY335" fmla="*/ 214596 h 1315008"/>
              <a:gd name="connsiteX336" fmla="*/ 2028852 w 2429141"/>
              <a:gd name="connsiteY336" fmla="*/ 228312 h 1315008"/>
              <a:gd name="connsiteX337" fmla="*/ 2015136 w 2429141"/>
              <a:gd name="connsiteY337" fmla="*/ 242028 h 1315008"/>
              <a:gd name="connsiteX338" fmla="*/ 2001420 w 2429141"/>
              <a:gd name="connsiteY338" fmla="*/ 228312 h 1315008"/>
              <a:gd name="connsiteX339" fmla="*/ 2015136 w 2429141"/>
              <a:gd name="connsiteY339" fmla="*/ 214596 h 1315008"/>
              <a:gd name="connsiteX340" fmla="*/ 1814994 w 2429141"/>
              <a:gd name="connsiteY340" fmla="*/ 214596 h 1315008"/>
              <a:gd name="connsiteX341" fmla="*/ 1828710 w 2429141"/>
              <a:gd name="connsiteY341" fmla="*/ 228312 h 1315008"/>
              <a:gd name="connsiteX342" fmla="*/ 1814994 w 2429141"/>
              <a:gd name="connsiteY342" fmla="*/ 242028 h 1315008"/>
              <a:gd name="connsiteX343" fmla="*/ 1801278 w 2429141"/>
              <a:gd name="connsiteY343" fmla="*/ 228312 h 1315008"/>
              <a:gd name="connsiteX344" fmla="*/ 1814994 w 2429141"/>
              <a:gd name="connsiteY344" fmla="*/ 214596 h 1315008"/>
              <a:gd name="connsiteX345" fmla="*/ 1614852 w 2429141"/>
              <a:gd name="connsiteY345" fmla="*/ 214596 h 1315008"/>
              <a:gd name="connsiteX346" fmla="*/ 1628568 w 2429141"/>
              <a:gd name="connsiteY346" fmla="*/ 228312 h 1315008"/>
              <a:gd name="connsiteX347" fmla="*/ 1614852 w 2429141"/>
              <a:gd name="connsiteY347" fmla="*/ 242028 h 1315008"/>
              <a:gd name="connsiteX348" fmla="*/ 1601136 w 2429141"/>
              <a:gd name="connsiteY348" fmla="*/ 228312 h 1315008"/>
              <a:gd name="connsiteX349" fmla="*/ 1614852 w 2429141"/>
              <a:gd name="connsiteY349" fmla="*/ 214596 h 1315008"/>
              <a:gd name="connsiteX350" fmla="*/ 1414710 w 2429141"/>
              <a:gd name="connsiteY350" fmla="*/ 214596 h 1315008"/>
              <a:gd name="connsiteX351" fmla="*/ 1428426 w 2429141"/>
              <a:gd name="connsiteY351" fmla="*/ 228312 h 1315008"/>
              <a:gd name="connsiteX352" fmla="*/ 1414710 w 2429141"/>
              <a:gd name="connsiteY352" fmla="*/ 242028 h 1315008"/>
              <a:gd name="connsiteX353" fmla="*/ 1400994 w 2429141"/>
              <a:gd name="connsiteY353" fmla="*/ 228312 h 1315008"/>
              <a:gd name="connsiteX354" fmla="*/ 1414710 w 2429141"/>
              <a:gd name="connsiteY354" fmla="*/ 214596 h 1315008"/>
              <a:gd name="connsiteX355" fmla="*/ 1214568 w 2429141"/>
              <a:gd name="connsiteY355" fmla="*/ 214596 h 1315008"/>
              <a:gd name="connsiteX356" fmla="*/ 1228284 w 2429141"/>
              <a:gd name="connsiteY356" fmla="*/ 228312 h 1315008"/>
              <a:gd name="connsiteX357" fmla="*/ 1214568 w 2429141"/>
              <a:gd name="connsiteY357" fmla="*/ 242028 h 1315008"/>
              <a:gd name="connsiteX358" fmla="*/ 1200852 w 2429141"/>
              <a:gd name="connsiteY358" fmla="*/ 228312 h 1315008"/>
              <a:gd name="connsiteX359" fmla="*/ 1214568 w 2429141"/>
              <a:gd name="connsiteY359" fmla="*/ 214596 h 1315008"/>
              <a:gd name="connsiteX360" fmla="*/ 1014426 w 2429141"/>
              <a:gd name="connsiteY360" fmla="*/ 214596 h 1315008"/>
              <a:gd name="connsiteX361" fmla="*/ 1028142 w 2429141"/>
              <a:gd name="connsiteY361" fmla="*/ 228312 h 1315008"/>
              <a:gd name="connsiteX362" fmla="*/ 1014426 w 2429141"/>
              <a:gd name="connsiteY362" fmla="*/ 242028 h 1315008"/>
              <a:gd name="connsiteX363" fmla="*/ 1000710 w 2429141"/>
              <a:gd name="connsiteY363" fmla="*/ 228312 h 1315008"/>
              <a:gd name="connsiteX364" fmla="*/ 1014426 w 2429141"/>
              <a:gd name="connsiteY364" fmla="*/ 214596 h 1315008"/>
              <a:gd name="connsiteX365" fmla="*/ 814284 w 2429141"/>
              <a:gd name="connsiteY365" fmla="*/ 214596 h 1315008"/>
              <a:gd name="connsiteX366" fmla="*/ 828000 w 2429141"/>
              <a:gd name="connsiteY366" fmla="*/ 228312 h 1315008"/>
              <a:gd name="connsiteX367" fmla="*/ 814284 w 2429141"/>
              <a:gd name="connsiteY367" fmla="*/ 242028 h 1315008"/>
              <a:gd name="connsiteX368" fmla="*/ 800568 w 2429141"/>
              <a:gd name="connsiteY368" fmla="*/ 228312 h 1315008"/>
              <a:gd name="connsiteX369" fmla="*/ 814284 w 2429141"/>
              <a:gd name="connsiteY369" fmla="*/ 214596 h 1315008"/>
              <a:gd name="connsiteX370" fmla="*/ 614142 w 2429141"/>
              <a:gd name="connsiteY370" fmla="*/ 214596 h 1315008"/>
              <a:gd name="connsiteX371" fmla="*/ 627858 w 2429141"/>
              <a:gd name="connsiteY371" fmla="*/ 228312 h 1315008"/>
              <a:gd name="connsiteX372" fmla="*/ 614142 w 2429141"/>
              <a:gd name="connsiteY372" fmla="*/ 242028 h 1315008"/>
              <a:gd name="connsiteX373" fmla="*/ 600426 w 2429141"/>
              <a:gd name="connsiteY373" fmla="*/ 228312 h 1315008"/>
              <a:gd name="connsiteX374" fmla="*/ 614142 w 2429141"/>
              <a:gd name="connsiteY374" fmla="*/ 214596 h 1315008"/>
              <a:gd name="connsiteX375" fmla="*/ 414000 w 2429141"/>
              <a:gd name="connsiteY375" fmla="*/ 214596 h 1315008"/>
              <a:gd name="connsiteX376" fmla="*/ 427716 w 2429141"/>
              <a:gd name="connsiteY376" fmla="*/ 228312 h 1315008"/>
              <a:gd name="connsiteX377" fmla="*/ 414000 w 2429141"/>
              <a:gd name="connsiteY377" fmla="*/ 242028 h 1315008"/>
              <a:gd name="connsiteX378" fmla="*/ 400284 w 2429141"/>
              <a:gd name="connsiteY378" fmla="*/ 228312 h 1315008"/>
              <a:gd name="connsiteX379" fmla="*/ 414000 w 2429141"/>
              <a:gd name="connsiteY379" fmla="*/ 214596 h 1315008"/>
              <a:gd name="connsiteX380" fmla="*/ 213858 w 2429141"/>
              <a:gd name="connsiteY380" fmla="*/ 214596 h 1315008"/>
              <a:gd name="connsiteX381" fmla="*/ 227574 w 2429141"/>
              <a:gd name="connsiteY381" fmla="*/ 228312 h 1315008"/>
              <a:gd name="connsiteX382" fmla="*/ 213858 w 2429141"/>
              <a:gd name="connsiteY382" fmla="*/ 242028 h 1315008"/>
              <a:gd name="connsiteX383" fmla="*/ 200142 w 2429141"/>
              <a:gd name="connsiteY383" fmla="*/ 228312 h 1315008"/>
              <a:gd name="connsiteX384" fmla="*/ 213858 w 2429141"/>
              <a:gd name="connsiteY384" fmla="*/ 214596 h 1315008"/>
              <a:gd name="connsiteX385" fmla="*/ 13716 w 2429141"/>
              <a:gd name="connsiteY385" fmla="*/ 214596 h 1315008"/>
              <a:gd name="connsiteX386" fmla="*/ 27432 w 2429141"/>
              <a:gd name="connsiteY386" fmla="*/ 228312 h 1315008"/>
              <a:gd name="connsiteX387" fmla="*/ 13716 w 2429141"/>
              <a:gd name="connsiteY387" fmla="*/ 242028 h 1315008"/>
              <a:gd name="connsiteX388" fmla="*/ 0 w 2429141"/>
              <a:gd name="connsiteY388" fmla="*/ 228312 h 1315008"/>
              <a:gd name="connsiteX389" fmla="*/ 13716 w 2429141"/>
              <a:gd name="connsiteY389" fmla="*/ 214596 h 1315008"/>
              <a:gd name="connsiteX390" fmla="*/ 2415425 w 2429141"/>
              <a:gd name="connsiteY390" fmla="*/ 0 h 1315008"/>
              <a:gd name="connsiteX391" fmla="*/ 2429141 w 2429141"/>
              <a:gd name="connsiteY391" fmla="*/ 13716 h 1315008"/>
              <a:gd name="connsiteX392" fmla="*/ 2415425 w 2429141"/>
              <a:gd name="connsiteY392" fmla="*/ 27432 h 1315008"/>
              <a:gd name="connsiteX393" fmla="*/ 2401709 w 2429141"/>
              <a:gd name="connsiteY393" fmla="*/ 13716 h 1315008"/>
              <a:gd name="connsiteX394" fmla="*/ 2415425 w 2429141"/>
              <a:gd name="connsiteY394" fmla="*/ 0 h 1315008"/>
              <a:gd name="connsiteX395" fmla="*/ 2215278 w 2429141"/>
              <a:gd name="connsiteY395" fmla="*/ 0 h 1315008"/>
              <a:gd name="connsiteX396" fmla="*/ 2228994 w 2429141"/>
              <a:gd name="connsiteY396" fmla="*/ 13716 h 1315008"/>
              <a:gd name="connsiteX397" fmla="*/ 2215278 w 2429141"/>
              <a:gd name="connsiteY397" fmla="*/ 27432 h 1315008"/>
              <a:gd name="connsiteX398" fmla="*/ 2201562 w 2429141"/>
              <a:gd name="connsiteY398" fmla="*/ 13716 h 1315008"/>
              <a:gd name="connsiteX399" fmla="*/ 2215278 w 2429141"/>
              <a:gd name="connsiteY399" fmla="*/ 0 h 1315008"/>
              <a:gd name="connsiteX400" fmla="*/ 2015136 w 2429141"/>
              <a:gd name="connsiteY400" fmla="*/ 0 h 1315008"/>
              <a:gd name="connsiteX401" fmla="*/ 2028852 w 2429141"/>
              <a:gd name="connsiteY401" fmla="*/ 13716 h 1315008"/>
              <a:gd name="connsiteX402" fmla="*/ 2015136 w 2429141"/>
              <a:gd name="connsiteY402" fmla="*/ 27432 h 1315008"/>
              <a:gd name="connsiteX403" fmla="*/ 2001420 w 2429141"/>
              <a:gd name="connsiteY403" fmla="*/ 13716 h 1315008"/>
              <a:gd name="connsiteX404" fmla="*/ 2015136 w 2429141"/>
              <a:gd name="connsiteY404" fmla="*/ 0 h 1315008"/>
              <a:gd name="connsiteX405" fmla="*/ 1814994 w 2429141"/>
              <a:gd name="connsiteY405" fmla="*/ 0 h 1315008"/>
              <a:gd name="connsiteX406" fmla="*/ 1828710 w 2429141"/>
              <a:gd name="connsiteY406" fmla="*/ 13716 h 1315008"/>
              <a:gd name="connsiteX407" fmla="*/ 1814994 w 2429141"/>
              <a:gd name="connsiteY407" fmla="*/ 27432 h 1315008"/>
              <a:gd name="connsiteX408" fmla="*/ 1801278 w 2429141"/>
              <a:gd name="connsiteY408" fmla="*/ 13716 h 1315008"/>
              <a:gd name="connsiteX409" fmla="*/ 1814994 w 2429141"/>
              <a:gd name="connsiteY409" fmla="*/ 0 h 1315008"/>
              <a:gd name="connsiteX410" fmla="*/ 1614852 w 2429141"/>
              <a:gd name="connsiteY410" fmla="*/ 0 h 1315008"/>
              <a:gd name="connsiteX411" fmla="*/ 1628568 w 2429141"/>
              <a:gd name="connsiteY411" fmla="*/ 13716 h 1315008"/>
              <a:gd name="connsiteX412" fmla="*/ 1614852 w 2429141"/>
              <a:gd name="connsiteY412" fmla="*/ 27432 h 1315008"/>
              <a:gd name="connsiteX413" fmla="*/ 1601136 w 2429141"/>
              <a:gd name="connsiteY413" fmla="*/ 13716 h 1315008"/>
              <a:gd name="connsiteX414" fmla="*/ 1614852 w 2429141"/>
              <a:gd name="connsiteY414" fmla="*/ 0 h 1315008"/>
              <a:gd name="connsiteX415" fmla="*/ 1414710 w 2429141"/>
              <a:gd name="connsiteY415" fmla="*/ 0 h 1315008"/>
              <a:gd name="connsiteX416" fmla="*/ 1428426 w 2429141"/>
              <a:gd name="connsiteY416" fmla="*/ 13716 h 1315008"/>
              <a:gd name="connsiteX417" fmla="*/ 1414710 w 2429141"/>
              <a:gd name="connsiteY417" fmla="*/ 27432 h 1315008"/>
              <a:gd name="connsiteX418" fmla="*/ 1400994 w 2429141"/>
              <a:gd name="connsiteY418" fmla="*/ 13716 h 1315008"/>
              <a:gd name="connsiteX419" fmla="*/ 1414710 w 2429141"/>
              <a:gd name="connsiteY419" fmla="*/ 0 h 1315008"/>
              <a:gd name="connsiteX420" fmla="*/ 1214568 w 2429141"/>
              <a:gd name="connsiteY420" fmla="*/ 0 h 1315008"/>
              <a:gd name="connsiteX421" fmla="*/ 1228284 w 2429141"/>
              <a:gd name="connsiteY421" fmla="*/ 13716 h 1315008"/>
              <a:gd name="connsiteX422" fmla="*/ 1214568 w 2429141"/>
              <a:gd name="connsiteY422" fmla="*/ 27432 h 1315008"/>
              <a:gd name="connsiteX423" fmla="*/ 1200852 w 2429141"/>
              <a:gd name="connsiteY423" fmla="*/ 13716 h 1315008"/>
              <a:gd name="connsiteX424" fmla="*/ 1214568 w 2429141"/>
              <a:gd name="connsiteY424" fmla="*/ 0 h 1315008"/>
              <a:gd name="connsiteX425" fmla="*/ 1014426 w 2429141"/>
              <a:gd name="connsiteY425" fmla="*/ 0 h 1315008"/>
              <a:gd name="connsiteX426" fmla="*/ 1028142 w 2429141"/>
              <a:gd name="connsiteY426" fmla="*/ 13716 h 1315008"/>
              <a:gd name="connsiteX427" fmla="*/ 1014426 w 2429141"/>
              <a:gd name="connsiteY427" fmla="*/ 27432 h 1315008"/>
              <a:gd name="connsiteX428" fmla="*/ 1000710 w 2429141"/>
              <a:gd name="connsiteY428" fmla="*/ 13716 h 1315008"/>
              <a:gd name="connsiteX429" fmla="*/ 1014426 w 2429141"/>
              <a:gd name="connsiteY429" fmla="*/ 0 h 1315008"/>
              <a:gd name="connsiteX430" fmla="*/ 814284 w 2429141"/>
              <a:gd name="connsiteY430" fmla="*/ 0 h 1315008"/>
              <a:gd name="connsiteX431" fmla="*/ 828000 w 2429141"/>
              <a:gd name="connsiteY431" fmla="*/ 13716 h 1315008"/>
              <a:gd name="connsiteX432" fmla="*/ 814284 w 2429141"/>
              <a:gd name="connsiteY432" fmla="*/ 27432 h 1315008"/>
              <a:gd name="connsiteX433" fmla="*/ 800568 w 2429141"/>
              <a:gd name="connsiteY433" fmla="*/ 13716 h 1315008"/>
              <a:gd name="connsiteX434" fmla="*/ 814284 w 2429141"/>
              <a:gd name="connsiteY434" fmla="*/ 0 h 1315008"/>
              <a:gd name="connsiteX435" fmla="*/ 614142 w 2429141"/>
              <a:gd name="connsiteY435" fmla="*/ 0 h 1315008"/>
              <a:gd name="connsiteX436" fmla="*/ 627858 w 2429141"/>
              <a:gd name="connsiteY436" fmla="*/ 13716 h 1315008"/>
              <a:gd name="connsiteX437" fmla="*/ 614142 w 2429141"/>
              <a:gd name="connsiteY437" fmla="*/ 27432 h 1315008"/>
              <a:gd name="connsiteX438" fmla="*/ 600426 w 2429141"/>
              <a:gd name="connsiteY438" fmla="*/ 13716 h 1315008"/>
              <a:gd name="connsiteX439" fmla="*/ 614142 w 2429141"/>
              <a:gd name="connsiteY439" fmla="*/ 0 h 1315008"/>
              <a:gd name="connsiteX440" fmla="*/ 414000 w 2429141"/>
              <a:gd name="connsiteY440" fmla="*/ 0 h 1315008"/>
              <a:gd name="connsiteX441" fmla="*/ 427716 w 2429141"/>
              <a:gd name="connsiteY441" fmla="*/ 13716 h 1315008"/>
              <a:gd name="connsiteX442" fmla="*/ 414000 w 2429141"/>
              <a:gd name="connsiteY442" fmla="*/ 27432 h 1315008"/>
              <a:gd name="connsiteX443" fmla="*/ 400284 w 2429141"/>
              <a:gd name="connsiteY443" fmla="*/ 13716 h 1315008"/>
              <a:gd name="connsiteX444" fmla="*/ 414000 w 2429141"/>
              <a:gd name="connsiteY444" fmla="*/ 0 h 1315008"/>
              <a:gd name="connsiteX445" fmla="*/ 213858 w 2429141"/>
              <a:gd name="connsiteY445" fmla="*/ 0 h 1315008"/>
              <a:gd name="connsiteX446" fmla="*/ 227574 w 2429141"/>
              <a:gd name="connsiteY446" fmla="*/ 13716 h 1315008"/>
              <a:gd name="connsiteX447" fmla="*/ 213858 w 2429141"/>
              <a:gd name="connsiteY447" fmla="*/ 27432 h 1315008"/>
              <a:gd name="connsiteX448" fmla="*/ 200142 w 2429141"/>
              <a:gd name="connsiteY448" fmla="*/ 13716 h 1315008"/>
              <a:gd name="connsiteX449" fmla="*/ 213858 w 2429141"/>
              <a:gd name="connsiteY449" fmla="*/ 0 h 1315008"/>
              <a:gd name="connsiteX450" fmla="*/ 13716 w 2429141"/>
              <a:gd name="connsiteY450" fmla="*/ 0 h 1315008"/>
              <a:gd name="connsiteX451" fmla="*/ 27432 w 2429141"/>
              <a:gd name="connsiteY451" fmla="*/ 13716 h 1315008"/>
              <a:gd name="connsiteX452" fmla="*/ 13716 w 2429141"/>
              <a:gd name="connsiteY452" fmla="*/ 27432 h 1315008"/>
              <a:gd name="connsiteX453" fmla="*/ 0 w 2429141"/>
              <a:gd name="connsiteY453" fmla="*/ 13716 h 1315008"/>
              <a:gd name="connsiteX454" fmla="*/ 13716 w 2429141"/>
              <a:gd name="connsiteY454" fmla="*/ 0 h 131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Lst>
            <a:rect l="l" t="t" r="r" b="b"/>
            <a:pathLst>
              <a:path w="2429141" h="1315008">
                <a:moveTo>
                  <a:pt x="2415425" y="1287576"/>
                </a:moveTo>
                <a:cubicBezTo>
                  <a:pt x="2423000" y="1287576"/>
                  <a:pt x="2429141" y="1293717"/>
                  <a:pt x="2429141" y="1301292"/>
                </a:cubicBezTo>
                <a:cubicBezTo>
                  <a:pt x="2429141" y="1308867"/>
                  <a:pt x="2423000" y="1315008"/>
                  <a:pt x="2415425" y="1315008"/>
                </a:cubicBezTo>
                <a:cubicBezTo>
                  <a:pt x="2407850" y="1315008"/>
                  <a:pt x="2401709" y="1308867"/>
                  <a:pt x="2401709" y="1301292"/>
                </a:cubicBezTo>
                <a:cubicBezTo>
                  <a:pt x="2401709" y="1293717"/>
                  <a:pt x="2407850" y="1287576"/>
                  <a:pt x="2415425" y="1287576"/>
                </a:cubicBezTo>
                <a:close/>
                <a:moveTo>
                  <a:pt x="2215278" y="1287576"/>
                </a:moveTo>
                <a:cubicBezTo>
                  <a:pt x="2222853" y="1287576"/>
                  <a:pt x="2228994" y="1293717"/>
                  <a:pt x="2228994" y="1301292"/>
                </a:cubicBezTo>
                <a:cubicBezTo>
                  <a:pt x="2228994" y="1308867"/>
                  <a:pt x="2222853" y="1315008"/>
                  <a:pt x="2215278" y="1315008"/>
                </a:cubicBezTo>
                <a:cubicBezTo>
                  <a:pt x="2207703" y="1315008"/>
                  <a:pt x="2201562" y="1308867"/>
                  <a:pt x="2201562" y="1301292"/>
                </a:cubicBezTo>
                <a:cubicBezTo>
                  <a:pt x="2201562" y="1293717"/>
                  <a:pt x="2207703" y="1287576"/>
                  <a:pt x="2215278" y="1287576"/>
                </a:cubicBezTo>
                <a:close/>
                <a:moveTo>
                  <a:pt x="2015136" y="1287576"/>
                </a:moveTo>
                <a:cubicBezTo>
                  <a:pt x="2022711" y="1287576"/>
                  <a:pt x="2028852" y="1293717"/>
                  <a:pt x="2028852" y="1301292"/>
                </a:cubicBezTo>
                <a:cubicBezTo>
                  <a:pt x="2028852" y="1308867"/>
                  <a:pt x="2022711" y="1315008"/>
                  <a:pt x="2015136" y="1315008"/>
                </a:cubicBezTo>
                <a:cubicBezTo>
                  <a:pt x="2007561" y="1315008"/>
                  <a:pt x="2001420" y="1308867"/>
                  <a:pt x="2001420" y="1301292"/>
                </a:cubicBezTo>
                <a:cubicBezTo>
                  <a:pt x="2001420" y="1293717"/>
                  <a:pt x="2007561" y="1287576"/>
                  <a:pt x="2015136" y="1287576"/>
                </a:cubicBezTo>
                <a:close/>
                <a:moveTo>
                  <a:pt x="1814994" y="1287576"/>
                </a:moveTo>
                <a:cubicBezTo>
                  <a:pt x="1822569" y="1287576"/>
                  <a:pt x="1828710" y="1293717"/>
                  <a:pt x="1828710" y="1301292"/>
                </a:cubicBezTo>
                <a:cubicBezTo>
                  <a:pt x="1828710" y="1308867"/>
                  <a:pt x="1822569" y="1315008"/>
                  <a:pt x="1814994" y="1315008"/>
                </a:cubicBezTo>
                <a:cubicBezTo>
                  <a:pt x="1807419" y="1315008"/>
                  <a:pt x="1801278" y="1308867"/>
                  <a:pt x="1801278" y="1301292"/>
                </a:cubicBezTo>
                <a:cubicBezTo>
                  <a:pt x="1801278" y="1293717"/>
                  <a:pt x="1807419" y="1287576"/>
                  <a:pt x="1814994" y="1287576"/>
                </a:cubicBezTo>
                <a:close/>
                <a:moveTo>
                  <a:pt x="1614852" y="1287576"/>
                </a:moveTo>
                <a:cubicBezTo>
                  <a:pt x="1622427" y="1287576"/>
                  <a:pt x="1628568" y="1293717"/>
                  <a:pt x="1628568" y="1301292"/>
                </a:cubicBezTo>
                <a:cubicBezTo>
                  <a:pt x="1628568" y="1308867"/>
                  <a:pt x="1622427" y="1315008"/>
                  <a:pt x="1614852" y="1315008"/>
                </a:cubicBezTo>
                <a:cubicBezTo>
                  <a:pt x="1607277" y="1315008"/>
                  <a:pt x="1601136" y="1308867"/>
                  <a:pt x="1601136" y="1301292"/>
                </a:cubicBezTo>
                <a:cubicBezTo>
                  <a:pt x="1601136" y="1293717"/>
                  <a:pt x="1607277" y="1287576"/>
                  <a:pt x="1614852" y="1287576"/>
                </a:cubicBezTo>
                <a:close/>
                <a:moveTo>
                  <a:pt x="1414710" y="1287576"/>
                </a:moveTo>
                <a:cubicBezTo>
                  <a:pt x="1422285" y="1287576"/>
                  <a:pt x="1428426" y="1293717"/>
                  <a:pt x="1428426" y="1301292"/>
                </a:cubicBezTo>
                <a:cubicBezTo>
                  <a:pt x="1428426" y="1308867"/>
                  <a:pt x="1422285" y="1315008"/>
                  <a:pt x="1414710" y="1315008"/>
                </a:cubicBezTo>
                <a:cubicBezTo>
                  <a:pt x="1407135" y="1315008"/>
                  <a:pt x="1400994" y="1308867"/>
                  <a:pt x="1400994" y="1301292"/>
                </a:cubicBezTo>
                <a:cubicBezTo>
                  <a:pt x="1400994" y="1293717"/>
                  <a:pt x="1407135" y="1287576"/>
                  <a:pt x="1414710" y="1287576"/>
                </a:cubicBezTo>
                <a:close/>
                <a:moveTo>
                  <a:pt x="1214568" y="1287576"/>
                </a:moveTo>
                <a:cubicBezTo>
                  <a:pt x="1222143" y="1287576"/>
                  <a:pt x="1228284" y="1293717"/>
                  <a:pt x="1228284" y="1301292"/>
                </a:cubicBezTo>
                <a:cubicBezTo>
                  <a:pt x="1228284" y="1308867"/>
                  <a:pt x="1222143" y="1315008"/>
                  <a:pt x="1214568" y="1315008"/>
                </a:cubicBezTo>
                <a:cubicBezTo>
                  <a:pt x="1206993" y="1315008"/>
                  <a:pt x="1200852" y="1308867"/>
                  <a:pt x="1200852" y="1301292"/>
                </a:cubicBezTo>
                <a:cubicBezTo>
                  <a:pt x="1200852" y="1293717"/>
                  <a:pt x="1206993" y="1287576"/>
                  <a:pt x="1214568" y="1287576"/>
                </a:cubicBezTo>
                <a:close/>
                <a:moveTo>
                  <a:pt x="1014426" y="1287576"/>
                </a:moveTo>
                <a:cubicBezTo>
                  <a:pt x="1022001" y="1287576"/>
                  <a:pt x="1028142" y="1293717"/>
                  <a:pt x="1028142" y="1301292"/>
                </a:cubicBezTo>
                <a:cubicBezTo>
                  <a:pt x="1028142" y="1308867"/>
                  <a:pt x="1022001" y="1315008"/>
                  <a:pt x="1014426" y="1315008"/>
                </a:cubicBezTo>
                <a:cubicBezTo>
                  <a:pt x="1006851" y="1315008"/>
                  <a:pt x="1000710" y="1308867"/>
                  <a:pt x="1000710" y="1301292"/>
                </a:cubicBezTo>
                <a:cubicBezTo>
                  <a:pt x="1000710" y="1293717"/>
                  <a:pt x="1006851" y="1287576"/>
                  <a:pt x="1014426" y="1287576"/>
                </a:cubicBezTo>
                <a:close/>
                <a:moveTo>
                  <a:pt x="814284" y="1287576"/>
                </a:moveTo>
                <a:cubicBezTo>
                  <a:pt x="821859" y="1287576"/>
                  <a:pt x="828000" y="1293717"/>
                  <a:pt x="828000" y="1301292"/>
                </a:cubicBezTo>
                <a:cubicBezTo>
                  <a:pt x="828000" y="1308867"/>
                  <a:pt x="821859" y="1315008"/>
                  <a:pt x="814284" y="1315008"/>
                </a:cubicBezTo>
                <a:cubicBezTo>
                  <a:pt x="806709" y="1315008"/>
                  <a:pt x="800568" y="1308867"/>
                  <a:pt x="800568" y="1301292"/>
                </a:cubicBezTo>
                <a:cubicBezTo>
                  <a:pt x="800568" y="1293717"/>
                  <a:pt x="806709" y="1287576"/>
                  <a:pt x="814284" y="1287576"/>
                </a:cubicBezTo>
                <a:close/>
                <a:moveTo>
                  <a:pt x="614142" y="1287576"/>
                </a:moveTo>
                <a:cubicBezTo>
                  <a:pt x="621717" y="1287576"/>
                  <a:pt x="627858" y="1293717"/>
                  <a:pt x="627858" y="1301292"/>
                </a:cubicBezTo>
                <a:cubicBezTo>
                  <a:pt x="627858" y="1308867"/>
                  <a:pt x="621717" y="1315008"/>
                  <a:pt x="614142" y="1315008"/>
                </a:cubicBezTo>
                <a:cubicBezTo>
                  <a:pt x="606567" y="1315008"/>
                  <a:pt x="600426" y="1308867"/>
                  <a:pt x="600426" y="1301292"/>
                </a:cubicBezTo>
                <a:cubicBezTo>
                  <a:pt x="600426" y="1293717"/>
                  <a:pt x="606567" y="1287576"/>
                  <a:pt x="614142" y="1287576"/>
                </a:cubicBezTo>
                <a:close/>
                <a:moveTo>
                  <a:pt x="414000" y="1287576"/>
                </a:moveTo>
                <a:cubicBezTo>
                  <a:pt x="421575" y="1287576"/>
                  <a:pt x="427716" y="1293717"/>
                  <a:pt x="427716" y="1301292"/>
                </a:cubicBezTo>
                <a:cubicBezTo>
                  <a:pt x="427716" y="1308867"/>
                  <a:pt x="421575" y="1315008"/>
                  <a:pt x="414000" y="1315008"/>
                </a:cubicBezTo>
                <a:cubicBezTo>
                  <a:pt x="406425" y="1315008"/>
                  <a:pt x="400284" y="1308867"/>
                  <a:pt x="400284" y="1301292"/>
                </a:cubicBezTo>
                <a:cubicBezTo>
                  <a:pt x="400284" y="1293717"/>
                  <a:pt x="406425" y="1287576"/>
                  <a:pt x="414000" y="1287576"/>
                </a:cubicBezTo>
                <a:close/>
                <a:moveTo>
                  <a:pt x="213858" y="1287576"/>
                </a:moveTo>
                <a:cubicBezTo>
                  <a:pt x="221433" y="1287576"/>
                  <a:pt x="227574" y="1293717"/>
                  <a:pt x="227574" y="1301292"/>
                </a:cubicBezTo>
                <a:cubicBezTo>
                  <a:pt x="227574" y="1308867"/>
                  <a:pt x="221433" y="1315008"/>
                  <a:pt x="213858" y="1315008"/>
                </a:cubicBezTo>
                <a:cubicBezTo>
                  <a:pt x="206283" y="1315008"/>
                  <a:pt x="200142" y="1308867"/>
                  <a:pt x="200142" y="1301292"/>
                </a:cubicBezTo>
                <a:cubicBezTo>
                  <a:pt x="200142" y="1293717"/>
                  <a:pt x="206283" y="1287576"/>
                  <a:pt x="213858" y="1287576"/>
                </a:cubicBezTo>
                <a:close/>
                <a:moveTo>
                  <a:pt x="13716" y="1287576"/>
                </a:moveTo>
                <a:cubicBezTo>
                  <a:pt x="21291" y="1287576"/>
                  <a:pt x="27432" y="1293717"/>
                  <a:pt x="27432" y="1301292"/>
                </a:cubicBezTo>
                <a:cubicBezTo>
                  <a:pt x="27432" y="1308867"/>
                  <a:pt x="21291" y="1315008"/>
                  <a:pt x="13716" y="1315008"/>
                </a:cubicBezTo>
                <a:cubicBezTo>
                  <a:pt x="6141" y="1315008"/>
                  <a:pt x="0" y="1308867"/>
                  <a:pt x="0" y="1301292"/>
                </a:cubicBezTo>
                <a:cubicBezTo>
                  <a:pt x="0" y="1293717"/>
                  <a:pt x="6141" y="1287576"/>
                  <a:pt x="13716" y="1287576"/>
                </a:cubicBezTo>
                <a:close/>
                <a:moveTo>
                  <a:pt x="2415425" y="1072980"/>
                </a:moveTo>
                <a:cubicBezTo>
                  <a:pt x="2423000" y="1072980"/>
                  <a:pt x="2429141" y="1079121"/>
                  <a:pt x="2429141" y="1086696"/>
                </a:cubicBezTo>
                <a:cubicBezTo>
                  <a:pt x="2429141" y="1094271"/>
                  <a:pt x="2423000" y="1100412"/>
                  <a:pt x="2415425" y="1100412"/>
                </a:cubicBezTo>
                <a:cubicBezTo>
                  <a:pt x="2407850" y="1100412"/>
                  <a:pt x="2401709" y="1094271"/>
                  <a:pt x="2401709" y="1086696"/>
                </a:cubicBezTo>
                <a:cubicBezTo>
                  <a:pt x="2401709" y="1079121"/>
                  <a:pt x="2407850" y="1072980"/>
                  <a:pt x="2415425" y="1072980"/>
                </a:cubicBezTo>
                <a:close/>
                <a:moveTo>
                  <a:pt x="2215278" y="1072980"/>
                </a:moveTo>
                <a:cubicBezTo>
                  <a:pt x="2222853" y="1072980"/>
                  <a:pt x="2228994" y="1079121"/>
                  <a:pt x="2228994" y="1086696"/>
                </a:cubicBezTo>
                <a:cubicBezTo>
                  <a:pt x="2228994" y="1094271"/>
                  <a:pt x="2222853" y="1100412"/>
                  <a:pt x="2215278" y="1100412"/>
                </a:cubicBezTo>
                <a:cubicBezTo>
                  <a:pt x="2207703" y="1100412"/>
                  <a:pt x="2201562" y="1094271"/>
                  <a:pt x="2201562" y="1086696"/>
                </a:cubicBezTo>
                <a:cubicBezTo>
                  <a:pt x="2201562" y="1079121"/>
                  <a:pt x="2207703" y="1072980"/>
                  <a:pt x="2215278" y="1072980"/>
                </a:cubicBezTo>
                <a:close/>
                <a:moveTo>
                  <a:pt x="2015136" y="1072980"/>
                </a:moveTo>
                <a:cubicBezTo>
                  <a:pt x="2022711" y="1072980"/>
                  <a:pt x="2028852" y="1079121"/>
                  <a:pt x="2028852" y="1086696"/>
                </a:cubicBezTo>
                <a:cubicBezTo>
                  <a:pt x="2028852" y="1094271"/>
                  <a:pt x="2022711" y="1100412"/>
                  <a:pt x="2015136" y="1100412"/>
                </a:cubicBezTo>
                <a:cubicBezTo>
                  <a:pt x="2007561" y="1100412"/>
                  <a:pt x="2001420" y="1094271"/>
                  <a:pt x="2001420" y="1086696"/>
                </a:cubicBezTo>
                <a:cubicBezTo>
                  <a:pt x="2001420" y="1079121"/>
                  <a:pt x="2007561" y="1072980"/>
                  <a:pt x="2015136" y="1072980"/>
                </a:cubicBezTo>
                <a:close/>
                <a:moveTo>
                  <a:pt x="1814994" y="1072980"/>
                </a:moveTo>
                <a:cubicBezTo>
                  <a:pt x="1822569" y="1072980"/>
                  <a:pt x="1828710" y="1079121"/>
                  <a:pt x="1828710" y="1086696"/>
                </a:cubicBezTo>
                <a:cubicBezTo>
                  <a:pt x="1828710" y="1094271"/>
                  <a:pt x="1822569" y="1100412"/>
                  <a:pt x="1814994" y="1100412"/>
                </a:cubicBezTo>
                <a:cubicBezTo>
                  <a:pt x="1807419" y="1100412"/>
                  <a:pt x="1801278" y="1094271"/>
                  <a:pt x="1801278" y="1086696"/>
                </a:cubicBezTo>
                <a:cubicBezTo>
                  <a:pt x="1801278" y="1079121"/>
                  <a:pt x="1807419" y="1072980"/>
                  <a:pt x="1814994" y="1072980"/>
                </a:cubicBezTo>
                <a:close/>
                <a:moveTo>
                  <a:pt x="1614852" y="1072980"/>
                </a:moveTo>
                <a:cubicBezTo>
                  <a:pt x="1622427" y="1072980"/>
                  <a:pt x="1628568" y="1079121"/>
                  <a:pt x="1628568" y="1086696"/>
                </a:cubicBezTo>
                <a:cubicBezTo>
                  <a:pt x="1628568" y="1094271"/>
                  <a:pt x="1622427" y="1100412"/>
                  <a:pt x="1614852" y="1100412"/>
                </a:cubicBezTo>
                <a:cubicBezTo>
                  <a:pt x="1607277" y="1100412"/>
                  <a:pt x="1601136" y="1094271"/>
                  <a:pt x="1601136" y="1086696"/>
                </a:cubicBezTo>
                <a:cubicBezTo>
                  <a:pt x="1601136" y="1079121"/>
                  <a:pt x="1607277" y="1072980"/>
                  <a:pt x="1614852" y="1072980"/>
                </a:cubicBezTo>
                <a:close/>
                <a:moveTo>
                  <a:pt x="1414710" y="1072980"/>
                </a:moveTo>
                <a:cubicBezTo>
                  <a:pt x="1422285" y="1072980"/>
                  <a:pt x="1428426" y="1079121"/>
                  <a:pt x="1428426" y="1086696"/>
                </a:cubicBezTo>
                <a:cubicBezTo>
                  <a:pt x="1428426" y="1094271"/>
                  <a:pt x="1422285" y="1100412"/>
                  <a:pt x="1414710" y="1100412"/>
                </a:cubicBezTo>
                <a:cubicBezTo>
                  <a:pt x="1407135" y="1100412"/>
                  <a:pt x="1400994" y="1094271"/>
                  <a:pt x="1400994" y="1086696"/>
                </a:cubicBezTo>
                <a:cubicBezTo>
                  <a:pt x="1400994" y="1079121"/>
                  <a:pt x="1407135" y="1072980"/>
                  <a:pt x="1414710" y="1072980"/>
                </a:cubicBezTo>
                <a:close/>
                <a:moveTo>
                  <a:pt x="1214568" y="1072980"/>
                </a:moveTo>
                <a:cubicBezTo>
                  <a:pt x="1222143" y="1072980"/>
                  <a:pt x="1228284" y="1079121"/>
                  <a:pt x="1228284" y="1086696"/>
                </a:cubicBezTo>
                <a:cubicBezTo>
                  <a:pt x="1228284" y="1094271"/>
                  <a:pt x="1222143" y="1100412"/>
                  <a:pt x="1214568" y="1100412"/>
                </a:cubicBezTo>
                <a:cubicBezTo>
                  <a:pt x="1206993" y="1100412"/>
                  <a:pt x="1200852" y="1094271"/>
                  <a:pt x="1200852" y="1086696"/>
                </a:cubicBezTo>
                <a:cubicBezTo>
                  <a:pt x="1200852" y="1079121"/>
                  <a:pt x="1206993" y="1072980"/>
                  <a:pt x="1214568" y="1072980"/>
                </a:cubicBezTo>
                <a:close/>
                <a:moveTo>
                  <a:pt x="1014426" y="1072980"/>
                </a:moveTo>
                <a:cubicBezTo>
                  <a:pt x="1022001" y="1072980"/>
                  <a:pt x="1028142" y="1079121"/>
                  <a:pt x="1028142" y="1086696"/>
                </a:cubicBezTo>
                <a:cubicBezTo>
                  <a:pt x="1028142" y="1094271"/>
                  <a:pt x="1022001" y="1100412"/>
                  <a:pt x="1014426" y="1100412"/>
                </a:cubicBezTo>
                <a:cubicBezTo>
                  <a:pt x="1006851" y="1100412"/>
                  <a:pt x="1000710" y="1094271"/>
                  <a:pt x="1000710" y="1086696"/>
                </a:cubicBezTo>
                <a:cubicBezTo>
                  <a:pt x="1000710" y="1079121"/>
                  <a:pt x="1006851" y="1072980"/>
                  <a:pt x="1014426" y="1072980"/>
                </a:cubicBezTo>
                <a:close/>
                <a:moveTo>
                  <a:pt x="814284" y="1072980"/>
                </a:moveTo>
                <a:cubicBezTo>
                  <a:pt x="821859" y="1072980"/>
                  <a:pt x="828000" y="1079121"/>
                  <a:pt x="828000" y="1086696"/>
                </a:cubicBezTo>
                <a:cubicBezTo>
                  <a:pt x="828000" y="1094271"/>
                  <a:pt x="821859" y="1100412"/>
                  <a:pt x="814284" y="1100412"/>
                </a:cubicBezTo>
                <a:cubicBezTo>
                  <a:pt x="806709" y="1100412"/>
                  <a:pt x="800568" y="1094271"/>
                  <a:pt x="800568" y="1086696"/>
                </a:cubicBezTo>
                <a:cubicBezTo>
                  <a:pt x="800568" y="1079121"/>
                  <a:pt x="806709" y="1072980"/>
                  <a:pt x="814284" y="1072980"/>
                </a:cubicBezTo>
                <a:close/>
                <a:moveTo>
                  <a:pt x="614142" y="1072980"/>
                </a:moveTo>
                <a:cubicBezTo>
                  <a:pt x="621717" y="1072980"/>
                  <a:pt x="627858" y="1079121"/>
                  <a:pt x="627858" y="1086696"/>
                </a:cubicBezTo>
                <a:cubicBezTo>
                  <a:pt x="627858" y="1094271"/>
                  <a:pt x="621717" y="1100412"/>
                  <a:pt x="614142" y="1100412"/>
                </a:cubicBezTo>
                <a:cubicBezTo>
                  <a:pt x="606567" y="1100412"/>
                  <a:pt x="600426" y="1094271"/>
                  <a:pt x="600426" y="1086696"/>
                </a:cubicBezTo>
                <a:cubicBezTo>
                  <a:pt x="600426" y="1079121"/>
                  <a:pt x="606567" y="1072980"/>
                  <a:pt x="614142" y="1072980"/>
                </a:cubicBezTo>
                <a:close/>
                <a:moveTo>
                  <a:pt x="414000" y="1072980"/>
                </a:moveTo>
                <a:cubicBezTo>
                  <a:pt x="421575" y="1072980"/>
                  <a:pt x="427716" y="1079121"/>
                  <a:pt x="427716" y="1086696"/>
                </a:cubicBezTo>
                <a:cubicBezTo>
                  <a:pt x="427716" y="1094271"/>
                  <a:pt x="421575" y="1100412"/>
                  <a:pt x="414000" y="1100412"/>
                </a:cubicBezTo>
                <a:cubicBezTo>
                  <a:pt x="406425" y="1100412"/>
                  <a:pt x="400284" y="1094271"/>
                  <a:pt x="400284" y="1086696"/>
                </a:cubicBezTo>
                <a:cubicBezTo>
                  <a:pt x="400284" y="1079121"/>
                  <a:pt x="406425" y="1072980"/>
                  <a:pt x="414000" y="1072980"/>
                </a:cubicBezTo>
                <a:close/>
                <a:moveTo>
                  <a:pt x="213858" y="1072980"/>
                </a:moveTo>
                <a:cubicBezTo>
                  <a:pt x="221433" y="1072980"/>
                  <a:pt x="227574" y="1079121"/>
                  <a:pt x="227574" y="1086696"/>
                </a:cubicBezTo>
                <a:cubicBezTo>
                  <a:pt x="227574" y="1094271"/>
                  <a:pt x="221433" y="1100412"/>
                  <a:pt x="213858" y="1100412"/>
                </a:cubicBezTo>
                <a:cubicBezTo>
                  <a:pt x="206283" y="1100412"/>
                  <a:pt x="200142" y="1094271"/>
                  <a:pt x="200142" y="1086696"/>
                </a:cubicBezTo>
                <a:cubicBezTo>
                  <a:pt x="200142" y="1079121"/>
                  <a:pt x="206283" y="1072980"/>
                  <a:pt x="213858" y="1072980"/>
                </a:cubicBezTo>
                <a:close/>
                <a:moveTo>
                  <a:pt x="13716" y="1072980"/>
                </a:moveTo>
                <a:cubicBezTo>
                  <a:pt x="21291" y="1072980"/>
                  <a:pt x="27432" y="1079121"/>
                  <a:pt x="27432" y="1086696"/>
                </a:cubicBezTo>
                <a:cubicBezTo>
                  <a:pt x="27432" y="1094271"/>
                  <a:pt x="21291" y="1100412"/>
                  <a:pt x="13716" y="1100412"/>
                </a:cubicBezTo>
                <a:cubicBezTo>
                  <a:pt x="6141" y="1100412"/>
                  <a:pt x="0" y="1094271"/>
                  <a:pt x="0" y="1086696"/>
                </a:cubicBezTo>
                <a:cubicBezTo>
                  <a:pt x="0" y="1079121"/>
                  <a:pt x="6141" y="1072980"/>
                  <a:pt x="13716" y="1072980"/>
                </a:cubicBezTo>
                <a:close/>
                <a:moveTo>
                  <a:pt x="2415425" y="858384"/>
                </a:moveTo>
                <a:cubicBezTo>
                  <a:pt x="2423000" y="858384"/>
                  <a:pt x="2429141" y="864525"/>
                  <a:pt x="2429141" y="872100"/>
                </a:cubicBezTo>
                <a:cubicBezTo>
                  <a:pt x="2429141" y="879675"/>
                  <a:pt x="2423000" y="885816"/>
                  <a:pt x="2415425" y="885816"/>
                </a:cubicBezTo>
                <a:cubicBezTo>
                  <a:pt x="2407850" y="885816"/>
                  <a:pt x="2401709" y="879675"/>
                  <a:pt x="2401709" y="872100"/>
                </a:cubicBezTo>
                <a:cubicBezTo>
                  <a:pt x="2401709" y="864525"/>
                  <a:pt x="2407850" y="858384"/>
                  <a:pt x="2415425" y="858384"/>
                </a:cubicBezTo>
                <a:close/>
                <a:moveTo>
                  <a:pt x="2215278" y="858384"/>
                </a:moveTo>
                <a:cubicBezTo>
                  <a:pt x="2222853" y="858384"/>
                  <a:pt x="2228994" y="864525"/>
                  <a:pt x="2228994" y="872100"/>
                </a:cubicBezTo>
                <a:cubicBezTo>
                  <a:pt x="2228994" y="879675"/>
                  <a:pt x="2222853" y="885816"/>
                  <a:pt x="2215278" y="885816"/>
                </a:cubicBezTo>
                <a:cubicBezTo>
                  <a:pt x="2207703" y="885816"/>
                  <a:pt x="2201562" y="879675"/>
                  <a:pt x="2201562" y="872100"/>
                </a:cubicBezTo>
                <a:cubicBezTo>
                  <a:pt x="2201562" y="864525"/>
                  <a:pt x="2207703" y="858384"/>
                  <a:pt x="2215278" y="858384"/>
                </a:cubicBezTo>
                <a:close/>
                <a:moveTo>
                  <a:pt x="2015136" y="858384"/>
                </a:moveTo>
                <a:cubicBezTo>
                  <a:pt x="2022711" y="858384"/>
                  <a:pt x="2028852" y="864525"/>
                  <a:pt x="2028852" y="872100"/>
                </a:cubicBezTo>
                <a:cubicBezTo>
                  <a:pt x="2028852" y="879675"/>
                  <a:pt x="2022711" y="885816"/>
                  <a:pt x="2015136" y="885816"/>
                </a:cubicBezTo>
                <a:cubicBezTo>
                  <a:pt x="2007561" y="885816"/>
                  <a:pt x="2001420" y="879675"/>
                  <a:pt x="2001420" y="872100"/>
                </a:cubicBezTo>
                <a:cubicBezTo>
                  <a:pt x="2001420" y="864525"/>
                  <a:pt x="2007561" y="858384"/>
                  <a:pt x="2015136" y="858384"/>
                </a:cubicBezTo>
                <a:close/>
                <a:moveTo>
                  <a:pt x="1814994" y="858384"/>
                </a:moveTo>
                <a:cubicBezTo>
                  <a:pt x="1822569" y="858384"/>
                  <a:pt x="1828710" y="864525"/>
                  <a:pt x="1828710" y="872100"/>
                </a:cubicBezTo>
                <a:cubicBezTo>
                  <a:pt x="1828710" y="879675"/>
                  <a:pt x="1822569" y="885816"/>
                  <a:pt x="1814994" y="885816"/>
                </a:cubicBezTo>
                <a:cubicBezTo>
                  <a:pt x="1807419" y="885816"/>
                  <a:pt x="1801278" y="879675"/>
                  <a:pt x="1801278" y="872100"/>
                </a:cubicBezTo>
                <a:cubicBezTo>
                  <a:pt x="1801278" y="864525"/>
                  <a:pt x="1807419" y="858384"/>
                  <a:pt x="1814994" y="858384"/>
                </a:cubicBezTo>
                <a:close/>
                <a:moveTo>
                  <a:pt x="1614852" y="858384"/>
                </a:moveTo>
                <a:cubicBezTo>
                  <a:pt x="1622427" y="858384"/>
                  <a:pt x="1628568" y="864525"/>
                  <a:pt x="1628568" y="872100"/>
                </a:cubicBezTo>
                <a:cubicBezTo>
                  <a:pt x="1628568" y="879675"/>
                  <a:pt x="1622427" y="885816"/>
                  <a:pt x="1614852" y="885816"/>
                </a:cubicBezTo>
                <a:cubicBezTo>
                  <a:pt x="1607277" y="885816"/>
                  <a:pt x="1601136" y="879675"/>
                  <a:pt x="1601136" y="872100"/>
                </a:cubicBezTo>
                <a:cubicBezTo>
                  <a:pt x="1601136" y="864525"/>
                  <a:pt x="1607277" y="858384"/>
                  <a:pt x="1614852" y="858384"/>
                </a:cubicBezTo>
                <a:close/>
                <a:moveTo>
                  <a:pt x="1414710" y="858384"/>
                </a:moveTo>
                <a:cubicBezTo>
                  <a:pt x="1422285" y="858384"/>
                  <a:pt x="1428426" y="864525"/>
                  <a:pt x="1428426" y="872100"/>
                </a:cubicBezTo>
                <a:cubicBezTo>
                  <a:pt x="1428426" y="879675"/>
                  <a:pt x="1422285" y="885816"/>
                  <a:pt x="1414710" y="885816"/>
                </a:cubicBezTo>
                <a:cubicBezTo>
                  <a:pt x="1407135" y="885816"/>
                  <a:pt x="1400994" y="879675"/>
                  <a:pt x="1400994" y="872100"/>
                </a:cubicBezTo>
                <a:cubicBezTo>
                  <a:pt x="1400994" y="864525"/>
                  <a:pt x="1407135" y="858384"/>
                  <a:pt x="1414710" y="858384"/>
                </a:cubicBezTo>
                <a:close/>
                <a:moveTo>
                  <a:pt x="1214568" y="858384"/>
                </a:moveTo>
                <a:cubicBezTo>
                  <a:pt x="1222143" y="858384"/>
                  <a:pt x="1228284" y="864525"/>
                  <a:pt x="1228284" y="872100"/>
                </a:cubicBezTo>
                <a:cubicBezTo>
                  <a:pt x="1228284" y="879675"/>
                  <a:pt x="1222143" y="885816"/>
                  <a:pt x="1214568" y="885816"/>
                </a:cubicBezTo>
                <a:cubicBezTo>
                  <a:pt x="1206993" y="885816"/>
                  <a:pt x="1200852" y="879675"/>
                  <a:pt x="1200852" y="872100"/>
                </a:cubicBezTo>
                <a:cubicBezTo>
                  <a:pt x="1200852" y="864525"/>
                  <a:pt x="1206993" y="858384"/>
                  <a:pt x="1214568" y="858384"/>
                </a:cubicBezTo>
                <a:close/>
                <a:moveTo>
                  <a:pt x="1014426" y="858384"/>
                </a:moveTo>
                <a:cubicBezTo>
                  <a:pt x="1022001" y="858384"/>
                  <a:pt x="1028142" y="864525"/>
                  <a:pt x="1028142" y="872100"/>
                </a:cubicBezTo>
                <a:cubicBezTo>
                  <a:pt x="1028142" y="879675"/>
                  <a:pt x="1022001" y="885816"/>
                  <a:pt x="1014426" y="885816"/>
                </a:cubicBezTo>
                <a:cubicBezTo>
                  <a:pt x="1006851" y="885816"/>
                  <a:pt x="1000710" y="879675"/>
                  <a:pt x="1000710" y="872100"/>
                </a:cubicBezTo>
                <a:cubicBezTo>
                  <a:pt x="1000710" y="864525"/>
                  <a:pt x="1006851" y="858384"/>
                  <a:pt x="1014426" y="858384"/>
                </a:cubicBezTo>
                <a:close/>
                <a:moveTo>
                  <a:pt x="814284" y="858384"/>
                </a:moveTo>
                <a:cubicBezTo>
                  <a:pt x="821859" y="858384"/>
                  <a:pt x="828000" y="864525"/>
                  <a:pt x="828000" y="872100"/>
                </a:cubicBezTo>
                <a:cubicBezTo>
                  <a:pt x="828000" y="879675"/>
                  <a:pt x="821859" y="885816"/>
                  <a:pt x="814284" y="885816"/>
                </a:cubicBezTo>
                <a:cubicBezTo>
                  <a:pt x="806709" y="885816"/>
                  <a:pt x="800568" y="879675"/>
                  <a:pt x="800568" y="872100"/>
                </a:cubicBezTo>
                <a:cubicBezTo>
                  <a:pt x="800568" y="864525"/>
                  <a:pt x="806709" y="858384"/>
                  <a:pt x="814284" y="858384"/>
                </a:cubicBezTo>
                <a:close/>
                <a:moveTo>
                  <a:pt x="614142" y="858384"/>
                </a:moveTo>
                <a:cubicBezTo>
                  <a:pt x="621717" y="858384"/>
                  <a:pt x="627858" y="864525"/>
                  <a:pt x="627858" y="872100"/>
                </a:cubicBezTo>
                <a:cubicBezTo>
                  <a:pt x="627858" y="879675"/>
                  <a:pt x="621717" y="885816"/>
                  <a:pt x="614142" y="885816"/>
                </a:cubicBezTo>
                <a:cubicBezTo>
                  <a:pt x="606567" y="885816"/>
                  <a:pt x="600426" y="879675"/>
                  <a:pt x="600426" y="872100"/>
                </a:cubicBezTo>
                <a:cubicBezTo>
                  <a:pt x="600426" y="864525"/>
                  <a:pt x="606567" y="858384"/>
                  <a:pt x="614142" y="858384"/>
                </a:cubicBezTo>
                <a:close/>
                <a:moveTo>
                  <a:pt x="414000" y="858384"/>
                </a:moveTo>
                <a:cubicBezTo>
                  <a:pt x="421575" y="858384"/>
                  <a:pt x="427716" y="864525"/>
                  <a:pt x="427716" y="872100"/>
                </a:cubicBezTo>
                <a:cubicBezTo>
                  <a:pt x="427716" y="879675"/>
                  <a:pt x="421575" y="885816"/>
                  <a:pt x="414000" y="885816"/>
                </a:cubicBezTo>
                <a:cubicBezTo>
                  <a:pt x="406425" y="885816"/>
                  <a:pt x="400284" y="879675"/>
                  <a:pt x="400284" y="872100"/>
                </a:cubicBezTo>
                <a:cubicBezTo>
                  <a:pt x="400284" y="864525"/>
                  <a:pt x="406425" y="858384"/>
                  <a:pt x="414000" y="858384"/>
                </a:cubicBezTo>
                <a:close/>
                <a:moveTo>
                  <a:pt x="213858" y="858384"/>
                </a:moveTo>
                <a:cubicBezTo>
                  <a:pt x="221433" y="858384"/>
                  <a:pt x="227574" y="864525"/>
                  <a:pt x="227574" y="872100"/>
                </a:cubicBezTo>
                <a:cubicBezTo>
                  <a:pt x="227574" y="879675"/>
                  <a:pt x="221433" y="885816"/>
                  <a:pt x="213858" y="885816"/>
                </a:cubicBezTo>
                <a:cubicBezTo>
                  <a:pt x="206283" y="885816"/>
                  <a:pt x="200142" y="879675"/>
                  <a:pt x="200142" y="872100"/>
                </a:cubicBezTo>
                <a:cubicBezTo>
                  <a:pt x="200142" y="864525"/>
                  <a:pt x="206283" y="858384"/>
                  <a:pt x="213858" y="858384"/>
                </a:cubicBezTo>
                <a:close/>
                <a:moveTo>
                  <a:pt x="13716" y="858384"/>
                </a:moveTo>
                <a:cubicBezTo>
                  <a:pt x="21291" y="858384"/>
                  <a:pt x="27432" y="864525"/>
                  <a:pt x="27432" y="872100"/>
                </a:cubicBezTo>
                <a:cubicBezTo>
                  <a:pt x="27432" y="879675"/>
                  <a:pt x="21291" y="885816"/>
                  <a:pt x="13716" y="885816"/>
                </a:cubicBezTo>
                <a:cubicBezTo>
                  <a:pt x="6141" y="885816"/>
                  <a:pt x="0" y="879675"/>
                  <a:pt x="0" y="872100"/>
                </a:cubicBezTo>
                <a:cubicBezTo>
                  <a:pt x="0" y="864525"/>
                  <a:pt x="6141" y="858384"/>
                  <a:pt x="13716" y="858384"/>
                </a:cubicBezTo>
                <a:close/>
                <a:moveTo>
                  <a:pt x="2415425" y="643788"/>
                </a:moveTo>
                <a:cubicBezTo>
                  <a:pt x="2423000" y="643788"/>
                  <a:pt x="2429141" y="649929"/>
                  <a:pt x="2429141" y="657504"/>
                </a:cubicBezTo>
                <a:cubicBezTo>
                  <a:pt x="2429141" y="665079"/>
                  <a:pt x="2423000" y="671220"/>
                  <a:pt x="2415425" y="671220"/>
                </a:cubicBezTo>
                <a:cubicBezTo>
                  <a:pt x="2407850" y="671220"/>
                  <a:pt x="2401709" y="665079"/>
                  <a:pt x="2401709" y="657504"/>
                </a:cubicBezTo>
                <a:cubicBezTo>
                  <a:pt x="2401709" y="649929"/>
                  <a:pt x="2407850" y="643788"/>
                  <a:pt x="2415425" y="643788"/>
                </a:cubicBezTo>
                <a:close/>
                <a:moveTo>
                  <a:pt x="2215278" y="643788"/>
                </a:moveTo>
                <a:cubicBezTo>
                  <a:pt x="2222853" y="643788"/>
                  <a:pt x="2228994" y="649929"/>
                  <a:pt x="2228994" y="657504"/>
                </a:cubicBezTo>
                <a:cubicBezTo>
                  <a:pt x="2228994" y="665079"/>
                  <a:pt x="2222853" y="671220"/>
                  <a:pt x="2215278" y="671220"/>
                </a:cubicBezTo>
                <a:cubicBezTo>
                  <a:pt x="2207703" y="671220"/>
                  <a:pt x="2201562" y="665079"/>
                  <a:pt x="2201562" y="657504"/>
                </a:cubicBezTo>
                <a:cubicBezTo>
                  <a:pt x="2201562" y="649929"/>
                  <a:pt x="2207703" y="643788"/>
                  <a:pt x="2215278" y="643788"/>
                </a:cubicBezTo>
                <a:close/>
                <a:moveTo>
                  <a:pt x="2015136" y="643788"/>
                </a:moveTo>
                <a:cubicBezTo>
                  <a:pt x="2022711" y="643788"/>
                  <a:pt x="2028852" y="649929"/>
                  <a:pt x="2028852" y="657504"/>
                </a:cubicBezTo>
                <a:cubicBezTo>
                  <a:pt x="2028852" y="665079"/>
                  <a:pt x="2022711" y="671220"/>
                  <a:pt x="2015136" y="671220"/>
                </a:cubicBezTo>
                <a:cubicBezTo>
                  <a:pt x="2007561" y="671220"/>
                  <a:pt x="2001420" y="665079"/>
                  <a:pt x="2001420" y="657504"/>
                </a:cubicBezTo>
                <a:cubicBezTo>
                  <a:pt x="2001420" y="649929"/>
                  <a:pt x="2007561" y="643788"/>
                  <a:pt x="2015136" y="643788"/>
                </a:cubicBezTo>
                <a:close/>
                <a:moveTo>
                  <a:pt x="1814994" y="643788"/>
                </a:moveTo>
                <a:cubicBezTo>
                  <a:pt x="1822569" y="643788"/>
                  <a:pt x="1828710" y="649929"/>
                  <a:pt x="1828710" y="657504"/>
                </a:cubicBezTo>
                <a:cubicBezTo>
                  <a:pt x="1828710" y="665079"/>
                  <a:pt x="1822569" y="671220"/>
                  <a:pt x="1814994" y="671220"/>
                </a:cubicBezTo>
                <a:cubicBezTo>
                  <a:pt x="1807419" y="671220"/>
                  <a:pt x="1801278" y="665079"/>
                  <a:pt x="1801278" y="657504"/>
                </a:cubicBezTo>
                <a:cubicBezTo>
                  <a:pt x="1801278" y="649929"/>
                  <a:pt x="1807419" y="643788"/>
                  <a:pt x="1814994" y="643788"/>
                </a:cubicBezTo>
                <a:close/>
                <a:moveTo>
                  <a:pt x="1614852" y="643788"/>
                </a:moveTo>
                <a:cubicBezTo>
                  <a:pt x="1622427" y="643788"/>
                  <a:pt x="1628568" y="649929"/>
                  <a:pt x="1628568" y="657504"/>
                </a:cubicBezTo>
                <a:cubicBezTo>
                  <a:pt x="1628568" y="665079"/>
                  <a:pt x="1622427" y="671220"/>
                  <a:pt x="1614852" y="671220"/>
                </a:cubicBezTo>
                <a:cubicBezTo>
                  <a:pt x="1607277" y="671220"/>
                  <a:pt x="1601136" y="665079"/>
                  <a:pt x="1601136" y="657504"/>
                </a:cubicBezTo>
                <a:cubicBezTo>
                  <a:pt x="1601136" y="649929"/>
                  <a:pt x="1607277" y="643788"/>
                  <a:pt x="1614852" y="643788"/>
                </a:cubicBezTo>
                <a:close/>
                <a:moveTo>
                  <a:pt x="1414710" y="643788"/>
                </a:moveTo>
                <a:cubicBezTo>
                  <a:pt x="1422285" y="643788"/>
                  <a:pt x="1428426" y="649929"/>
                  <a:pt x="1428426" y="657504"/>
                </a:cubicBezTo>
                <a:cubicBezTo>
                  <a:pt x="1428426" y="665079"/>
                  <a:pt x="1422285" y="671220"/>
                  <a:pt x="1414710" y="671220"/>
                </a:cubicBezTo>
                <a:cubicBezTo>
                  <a:pt x="1407135" y="671220"/>
                  <a:pt x="1400994" y="665079"/>
                  <a:pt x="1400994" y="657504"/>
                </a:cubicBezTo>
                <a:cubicBezTo>
                  <a:pt x="1400994" y="649929"/>
                  <a:pt x="1407135" y="643788"/>
                  <a:pt x="1414710" y="643788"/>
                </a:cubicBezTo>
                <a:close/>
                <a:moveTo>
                  <a:pt x="1214568" y="643788"/>
                </a:moveTo>
                <a:cubicBezTo>
                  <a:pt x="1222143" y="643788"/>
                  <a:pt x="1228284" y="649929"/>
                  <a:pt x="1228284" y="657504"/>
                </a:cubicBezTo>
                <a:cubicBezTo>
                  <a:pt x="1228284" y="665079"/>
                  <a:pt x="1222143" y="671220"/>
                  <a:pt x="1214568" y="671220"/>
                </a:cubicBezTo>
                <a:cubicBezTo>
                  <a:pt x="1206993" y="671220"/>
                  <a:pt x="1200852" y="665079"/>
                  <a:pt x="1200852" y="657504"/>
                </a:cubicBezTo>
                <a:cubicBezTo>
                  <a:pt x="1200852" y="649929"/>
                  <a:pt x="1206993" y="643788"/>
                  <a:pt x="1214568" y="643788"/>
                </a:cubicBezTo>
                <a:close/>
                <a:moveTo>
                  <a:pt x="1014426" y="643788"/>
                </a:moveTo>
                <a:cubicBezTo>
                  <a:pt x="1022001" y="643788"/>
                  <a:pt x="1028142" y="649929"/>
                  <a:pt x="1028142" y="657504"/>
                </a:cubicBezTo>
                <a:cubicBezTo>
                  <a:pt x="1028142" y="665079"/>
                  <a:pt x="1022001" y="671220"/>
                  <a:pt x="1014426" y="671220"/>
                </a:cubicBezTo>
                <a:cubicBezTo>
                  <a:pt x="1006851" y="671220"/>
                  <a:pt x="1000710" y="665079"/>
                  <a:pt x="1000710" y="657504"/>
                </a:cubicBezTo>
                <a:cubicBezTo>
                  <a:pt x="1000710" y="649929"/>
                  <a:pt x="1006851" y="643788"/>
                  <a:pt x="1014426" y="643788"/>
                </a:cubicBezTo>
                <a:close/>
                <a:moveTo>
                  <a:pt x="814284" y="643788"/>
                </a:moveTo>
                <a:cubicBezTo>
                  <a:pt x="821859" y="643788"/>
                  <a:pt x="828000" y="649929"/>
                  <a:pt x="828000" y="657504"/>
                </a:cubicBezTo>
                <a:cubicBezTo>
                  <a:pt x="828000" y="665079"/>
                  <a:pt x="821859" y="671220"/>
                  <a:pt x="814284" y="671220"/>
                </a:cubicBezTo>
                <a:cubicBezTo>
                  <a:pt x="806709" y="671220"/>
                  <a:pt x="800568" y="665079"/>
                  <a:pt x="800568" y="657504"/>
                </a:cubicBezTo>
                <a:cubicBezTo>
                  <a:pt x="800568" y="649929"/>
                  <a:pt x="806709" y="643788"/>
                  <a:pt x="814284" y="643788"/>
                </a:cubicBezTo>
                <a:close/>
                <a:moveTo>
                  <a:pt x="614142" y="643788"/>
                </a:moveTo>
                <a:cubicBezTo>
                  <a:pt x="621717" y="643788"/>
                  <a:pt x="627858" y="649929"/>
                  <a:pt x="627858" y="657504"/>
                </a:cubicBezTo>
                <a:cubicBezTo>
                  <a:pt x="627858" y="665079"/>
                  <a:pt x="621717" y="671220"/>
                  <a:pt x="614142" y="671220"/>
                </a:cubicBezTo>
                <a:cubicBezTo>
                  <a:pt x="606567" y="671220"/>
                  <a:pt x="600426" y="665079"/>
                  <a:pt x="600426" y="657504"/>
                </a:cubicBezTo>
                <a:cubicBezTo>
                  <a:pt x="600426" y="649929"/>
                  <a:pt x="606567" y="643788"/>
                  <a:pt x="614142" y="643788"/>
                </a:cubicBezTo>
                <a:close/>
                <a:moveTo>
                  <a:pt x="414000" y="643788"/>
                </a:moveTo>
                <a:cubicBezTo>
                  <a:pt x="421575" y="643788"/>
                  <a:pt x="427716" y="649929"/>
                  <a:pt x="427716" y="657504"/>
                </a:cubicBezTo>
                <a:cubicBezTo>
                  <a:pt x="427716" y="665079"/>
                  <a:pt x="421575" y="671220"/>
                  <a:pt x="414000" y="671220"/>
                </a:cubicBezTo>
                <a:cubicBezTo>
                  <a:pt x="406425" y="671220"/>
                  <a:pt x="400284" y="665079"/>
                  <a:pt x="400284" y="657504"/>
                </a:cubicBezTo>
                <a:cubicBezTo>
                  <a:pt x="400284" y="649929"/>
                  <a:pt x="406425" y="643788"/>
                  <a:pt x="414000" y="643788"/>
                </a:cubicBezTo>
                <a:close/>
                <a:moveTo>
                  <a:pt x="213858" y="643788"/>
                </a:moveTo>
                <a:cubicBezTo>
                  <a:pt x="221433" y="643788"/>
                  <a:pt x="227574" y="649929"/>
                  <a:pt x="227574" y="657504"/>
                </a:cubicBezTo>
                <a:cubicBezTo>
                  <a:pt x="227574" y="665079"/>
                  <a:pt x="221433" y="671220"/>
                  <a:pt x="213858" y="671220"/>
                </a:cubicBezTo>
                <a:cubicBezTo>
                  <a:pt x="206283" y="671220"/>
                  <a:pt x="200142" y="665079"/>
                  <a:pt x="200142" y="657504"/>
                </a:cubicBezTo>
                <a:cubicBezTo>
                  <a:pt x="200142" y="649929"/>
                  <a:pt x="206283" y="643788"/>
                  <a:pt x="213858" y="643788"/>
                </a:cubicBezTo>
                <a:close/>
                <a:moveTo>
                  <a:pt x="13716" y="643788"/>
                </a:moveTo>
                <a:cubicBezTo>
                  <a:pt x="21291" y="643788"/>
                  <a:pt x="27432" y="649929"/>
                  <a:pt x="27432" y="657504"/>
                </a:cubicBezTo>
                <a:cubicBezTo>
                  <a:pt x="27432" y="665079"/>
                  <a:pt x="21291" y="671220"/>
                  <a:pt x="13716" y="671220"/>
                </a:cubicBezTo>
                <a:cubicBezTo>
                  <a:pt x="6141" y="671220"/>
                  <a:pt x="0" y="665079"/>
                  <a:pt x="0" y="657504"/>
                </a:cubicBezTo>
                <a:cubicBezTo>
                  <a:pt x="0" y="649929"/>
                  <a:pt x="6141" y="643788"/>
                  <a:pt x="13716" y="643788"/>
                </a:cubicBezTo>
                <a:close/>
                <a:moveTo>
                  <a:pt x="2415425" y="429192"/>
                </a:moveTo>
                <a:cubicBezTo>
                  <a:pt x="2423000" y="429192"/>
                  <a:pt x="2429141" y="435333"/>
                  <a:pt x="2429141" y="442908"/>
                </a:cubicBezTo>
                <a:cubicBezTo>
                  <a:pt x="2429141" y="450483"/>
                  <a:pt x="2423000" y="456624"/>
                  <a:pt x="2415425" y="456624"/>
                </a:cubicBezTo>
                <a:cubicBezTo>
                  <a:pt x="2407850" y="456624"/>
                  <a:pt x="2401709" y="450483"/>
                  <a:pt x="2401709" y="442908"/>
                </a:cubicBezTo>
                <a:cubicBezTo>
                  <a:pt x="2401709" y="435333"/>
                  <a:pt x="2407850" y="429192"/>
                  <a:pt x="2415425" y="429192"/>
                </a:cubicBezTo>
                <a:close/>
                <a:moveTo>
                  <a:pt x="2215278" y="429192"/>
                </a:moveTo>
                <a:cubicBezTo>
                  <a:pt x="2222853" y="429192"/>
                  <a:pt x="2228994" y="435333"/>
                  <a:pt x="2228994" y="442908"/>
                </a:cubicBezTo>
                <a:cubicBezTo>
                  <a:pt x="2228994" y="450483"/>
                  <a:pt x="2222853" y="456624"/>
                  <a:pt x="2215278" y="456624"/>
                </a:cubicBezTo>
                <a:cubicBezTo>
                  <a:pt x="2207703" y="456624"/>
                  <a:pt x="2201562" y="450483"/>
                  <a:pt x="2201562" y="442908"/>
                </a:cubicBezTo>
                <a:cubicBezTo>
                  <a:pt x="2201562" y="435333"/>
                  <a:pt x="2207703" y="429192"/>
                  <a:pt x="2215278" y="429192"/>
                </a:cubicBezTo>
                <a:close/>
                <a:moveTo>
                  <a:pt x="2015136" y="429192"/>
                </a:moveTo>
                <a:cubicBezTo>
                  <a:pt x="2022711" y="429192"/>
                  <a:pt x="2028852" y="435333"/>
                  <a:pt x="2028852" y="442908"/>
                </a:cubicBezTo>
                <a:cubicBezTo>
                  <a:pt x="2028852" y="450483"/>
                  <a:pt x="2022711" y="456624"/>
                  <a:pt x="2015136" y="456624"/>
                </a:cubicBezTo>
                <a:cubicBezTo>
                  <a:pt x="2007561" y="456624"/>
                  <a:pt x="2001420" y="450483"/>
                  <a:pt x="2001420" y="442908"/>
                </a:cubicBezTo>
                <a:cubicBezTo>
                  <a:pt x="2001420" y="435333"/>
                  <a:pt x="2007561" y="429192"/>
                  <a:pt x="2015136" y="429192"/>
                </a:cubicBezTo>
                <a:close/>
                <a:moveTo>
                  <a:pt x="1814994" y="429192"/>
                </a:moveTo>
                <a:cubicBezTo>
                  <a:pt x="1822569" y="429192"/>
                  <a:pt x="1828710" y="435333"/>
                  <a:pt x="1828710" y="442908"/>
                </a:cubicBezTo>
                <a:cubicBezTo>
                  <a:pt x="1828710" y="450483"/>
                  <a:pt x="1822569" y="456624"/>
                  <a:pt x="1814994" y="456624"/>
                </a:cubicBezTo>
                <a:cubicBezTo>
                  <a:pt x="1807419" y="456624"/>
                  <a:pt x="1801278" y="450483"/>
                  <a:pt x="1801278" y="442908"/>
                </a:cubicBezTo>
                <a:cubicBezTo>
                  <a:pt x="1801278" y="435333"/>
                  <a:pt x="1807419" y="429192"/>
                  <a:pt x="1814994" y="429192"/>
                </a:cubicBezTo>
                <a:close/>
                <a:moveTo>
                  <a:pt x="1614852" y="429192"/>
                </a:moveTo>
                <a:cubicBezTo>
                  <a:pt x="1622427" y="429192"/>
                  <a:pt x="1628568" y="435333"/>
                  <a:pt x="1628568" y="442908"/>
                </a:cubicBezTo>
                <a:cubicBezTo>
                  <a:pt x="1628568" y="450483"/>
                  <a:pt x="1622427" y="456624"/>
                  <a:pt x="1614852" y="456624"/>
                </a:cubicBezTo>
                <a:cubicBezTo>
                  <a:pt x="1607277" y="456624"/>
                  <a:pt x="1601136" y="450483"/>
                  <a:pt x="1601136" y="442908"/>
                </a:cubicBezTo>
                <a:cubicBezTo>
                  <a:pt x="1601136" y="435333"/>
                  <a:pt x="1607277" y="429192"/>
                  <a:pt x="1614852" y="429192"/>
                </a:cubicBezTo>
                <a:close/>
                <a:moveTo>
                  <a:pt x="1414710" y="429192"/>
                </a:moveTo>
                <a:cubicBezTo>
                  <a:pt x="1422285" y="429192"/>
                  <a:pt x="1428426" y="435333"/>
                  <a:pt x="1428426" y="442908"/>
                </a:cubicBezTo>
                <a:cubicBezTo>
                  <a:pt x="1428426" y="450483"/>
                  <a:pt x="1422285" y="456624"/>
                  <a:pt x="1414710" y="456624"/>
                </a:cubicBezTo>
                <a:cubicBezTo>
                  <a:pt x="1407135" y="456624"/>
                  <a:pt x="1400994" y="450483"/>
                  <a:pt x="1400994" y="442908"/>
                </a:cubicBezTo>
                <a:cubicBezTo>
                  <a:pt x="1400994" y="435333"/>
                  <a:pt x="1407135" y="429192"/>
                  <a:pt x="1414710" y="429192"/>
                </a:cubicBezTo>
                <a:close/>
                <a:moveTo>
                  <a:pt x="1214568" y="429192"/>
                </a:moveTo>
                <a:cubicBezTo>
                  <a:pt x="1222143" y="429192"/>
                  <a:pt x="1228284" y="435333"/>
                  <a:pt x="1228284" y="442908"/>
                </a:cubicBezTo>
                <a:cubicBezTo>
                  <a:pt x="1228284" y="450483"/>
                  <a:pt x="1222143" y="456624"/>
                  <a:pt x="1214568" y="456624"/>
                </a:cubicBezTo>
                <a:cubicBezTo>
                  <a:pt x="1206993" y="456624"/>
                  <a:pt x="1200852" y="450483"/>
                  <a:pt x="1200852" y="442908"/>
                </a:cubicBezTo>
                <a:cubicBezTo>
                  <a:pt x="1200852" y="435333"/>
                  <a:pt x="1206993" y="429192"/>
                  <a:pt x="1214568" y="429192"/>
                </a:cubicBezTo>
                <a:close/>
                <a:moveTo>
                  <a:pt x="1014426" y="429192"/>
                </a:moveTo>
                <a:cubicBezTo>
                  <a:pt x="1022001" y="429192"/>
                  <a:pt x="1028142" y="435333"/>
                  <a:pt x="1028142" y="442908"/>
                </a:cubicBezTo>
                <a:cubicBezTo>
                  <a:pt x="1028142" y="450483"/>
                  <a:pt x="1022001" y="456624"/>
                  <a:pt x="1014426" y="456624"/>
                </a:cubicBezTo>
                <a:cubicBezTo>
                  <a:pt x="1006851" y="456624"/>
                  <a:pt x="1000710" y="450483"/>
                  <a:pt x="1000710" y="442908"/>
                </a:cubicBezTo>
                <a:cubicBezTo>
                  <a:pt x="1000710" y="435333"/>
                  <a:pt x="1006851" y="429192"/>
                  <a:pt x="1014426" y="429192"/>
                </a:cubicBezTo>
                <a:close/>
                <a:moveTo>
                  <a:pt x="814284" y="429192"/>
                </a:moveTo>
                <a:cubicBezTo>
                  <a:pt x="821859" y="429192"/>
                  <a:pt x="828000" y="435333"/>
                  <a:pt x="828000" y="442908"/>
                </a:cubicBezTo>
                <a:cubicBezTo>
                  <a:pt x="828000" y="450483"/>
                  <a:pt x="821859" y="456624"/>
                  <a:pt x="814284" y="456624"/>
                </a:cubicBezTo>
                <a:cubicBezTo>
                  <a:pt x="806709" y="456624"/>
                  <a:pt x="800568" y="450483"/>
                  <a:pt x="800568" y="442908"/>
                </a:cubicBezTo>
                <a:cubicBezTo>
                  <a:pt x="800568" y="435333"/>
                  <a:pt x="806709" y="429192"/>
                  <a:pt x="814284" y="429192"/>
                </a:cubicBezTo>
                <a:close/>
                <a:moveTo>
                  <a:pt x="614142" y="429192"/>
                </a:moveTo>
                <a:cubicBezTo>
                  <a:pt x="621717" y="429192"/>
                  <a:pt x="627858" y="435333"/>
                  <a:pt x="627858" y="442908"/>
                </a:cubicBezTo>
                <a:cubicBezTo>
                  <a:pt x="627858" y="450483"/>
                  <a:pt x="621717" y="456624"/>
                  <a:pt x="614142" y="456624"/>
                </a:cubicBezTo>
                <a:cubicBezTo>
                  <a:pt x="606567" y="456624"/>
                  <a:pt x="600426" y="450483"/>
                  <a:pt x="600426" y="442908"/>
                </a:cubicBezTo>
                <a:cubicBezTo>
                  <a:pt x="600426" y="435333"/>
                  <a:pt x="606567" y="429192"/>
                  <a:pt x="614142" y="429192"/>
                </a:cubicBezTo>
                <a:close/>
                <a:moveTo>
                  <a:pt x="414000" y="429192"/>
                </a:moveTo>
                <a:cubicBezTo>
                  <a:pt x="421575" y="429192"/>
                  <a:pt x="427716" y="435333"/>
                  <a:pt x="427716" y="442908"/>
                </a:cubicBezTo>
                <a:cubicBezTo>
                  <a:pt x="427716" y="450483"/>
                  <a:pt x="421575" y="456624"/>
                  <a:pt x="414000" y="456624"/>
                </a:cubicBezTo>
                <a:cubicBezTo>
                  <a:pt x="406425" y="456624"/>
                  <a:pt x="400284" y="450483"/>
                  <a:pt x="400284" y="442908"/>
                </a:cubicBezTo>
                <a:cubicBezTo>
                  <a:pt x="400284" y="435333"/>
                  <a:pt x="406425" y="429192"/>
                  <a:pt x="414000" y="429192"/>
                </a:cubicBezTo>
                <a:close/>
                <a:moveTo>
                  <a:pt x="213858" y="429192"/>
                </a:moveTo>
                <a:cubicBezTo>
                  <a:pt x="221433" y="429192"/>
                  <a:pt x="227574" y="435333"/>
                  <a:pt x="227574" y="442908"/>
                </a:cubicBezTo>
                <a:cubicBezTo>
                  <a:pt x="227574" y="450483"/>
                  <a:pt x="221433" y="456624"/>
                  <a:pt x="213858" y="456624"/>
                </a:cubicBezTo>
                <a:cubicBezTo>
                  <a:pt x="206283" y="456624"/>
                  <a:pt x="200142" y="450483"/>
                  <a:pt x="200142" y="442908"/>
                </a:cubicBezTo>
                <a:cubicBezTo>
                  <a:pt x="200142" y="435333"/>
                  <a:pt x="206283" y="429192"/>
                  <a:pt x="213858" y="429192"/>
                </a:cubicBezTo>
                <a:close/>
                <a:moveTo>
                  <a:pt x="13716" y="429192"/>
                </a:moveTo>
                <a:cubicBezTo>
                  <a:pt x="21291" y="429192"/>
                  <a:pt x="27432" y="435333"/>
                  <a:pt x="27432" y="442908"/>
                </a:cubicBezTo>
                <a:cubicBezTo>
                  <a:pt x="27432" y="450483"/>
                  <a:pt x="21291" y="456624"/>
                  <a:pt x="13716" y="456624"/>
                </a:cubicBezTo>
                <a:cubicBezTo>
                  <a:pt x="6141" y="456624"/>
                  <a:pt x="0" y="450483"/>
                  <a:pt x="0" y="442908"/>
                </a:cubicBezTo>
                <a:cubicBezTo>
                  <a:pt x="0" y="435333"/>
                  <a:pt x="6141" y="429192"/>
                  <a:pt x="13716" y="429192"/>
                </a:cubicBezTo>
                <a:close/>
                <a:moveTo>
                  <a:pt x="2415425" y="214596"/>
                </a:moveTo>
                <a:cubicBezTo>
                  <a:pt x="2423000" y="214596"/>
                  <a:pt x="2429141" y="220737"/>
                  <a:pt x="2429141" y="228312"/>
                </a:cubicBezTo>
                <a:cubicBezTo>
                  <a:pt x="2429141" y="235887"/>
                  <a:pt x="2423000" y="242028"/>
                  <a:pt x="2415425" y="242028"/>
                </a:cubicBezTo>
                <a:cubicBezTo>
                  <a:pt x="2407850" y="242028"/>
                  <a:pt x="2401709" y="235887"/>
                  <a:pt x="2401709" y="228312"/>
                </a:cubicBezTo>
                <a:cubicBezTo>
                  <a:pt x="2401709" y="220737"/>
                  <a:pt x="2407850" y="214596"/>
                  <a:pt x="2415425" y="214596"/>
                </a:cubicBezTo>
                <a:close/>
                <a:moveTo>
                  <a:pt x="2215278" y="214596"/>
                </a:moveTo>
                <a:cubicBezTo>
                  <a:pt x="2222853" y="214596"/>
                  <a:pt x="2228994" y="220737"/>
                  <a:pt x="2228994" y="228312"/>
                </a:cubicBezTo>
                <a:cubicBezTo>
                  <a:pt x="2228994" y="235887"/>
                  <a:pt x="2222853" y="242028"/>
                  <a:pt x="2215278" y="242028"/>
                </a:cubicBezTo>
                <a:cubicBezTo>
                  <a:pt x="2207703" y="242028"/>
                  <a:pt x="2201562" y="235887"/>
                  <a:pt x="2201562" y="228312"/>
                </a:cubicBezTo>
                <a:cubicBezTo>
                  <a:pt x="2201562" y="220737"/>
                  <a:pt x="2207703" y="214596"/>
                  <a:pt x="2215278" y="214596"/>
                </a:cubicBezTo>
                <a:close/>
                <a:moveTo>
                  <a:pt x="2015136" y="214596"/>
                </a:moveTo>
                <a:cubicBezTo>
                  <a:pt x="2022711" y="214596"/>
                  <a:pt x="2028852" y="220737"/>
                  <a:pt x="2028852" y="228312"/>
                </a:cubicBezTo>
                <a:cubicBezTo>
                  <a:pt x="2028852" y="235887"/>
                  <a:pt x="2022711" y="242028"/>
                  <a:pt x="2015136" y="242028"/>
                </a:cubicBezTo>
                <a:cubicBezTo>
                  <a:pt x="2007561" y="242028"/>
                  <a:pt x="2001420" y="235887"/>
                  <a:pt x="2001420" y="228312"/>
                </a:cubicBezTo>
                <a:cubicBezTo>
                  <a:pt x="2001420" y="220737"/>
                  <a:pt x="2007561" y="214596"/>
                  <a:pt x="2015136" y="214596"/>
                </a:cubicBezTo>
                <a:close/>
                <a:moveTo>
                  <a:pt x="1814994" y="214596"/>
                </a:moveTo>
                <a:cubicBezTo>
                  <a:pt x="1822569" y="214596"/>
                  <a:pt x="1828710" y="220737"/>
                  <a:pt x="1828710" y="228312"/>
                </a:cubicBezTo>
                <a:cubicBezTo>
                  <a:pt x="1828710" y="235887"/>
                  <a:pt x="1822569" y="242028"/>
                  <a:pt x="1814994" y="242028"/>
                </a:cubicBezTo>
                <a:cubicBezTo>
                  <a:pt x="1807419" y="242028"/>
                  <a:pt x="1801278" y="235887"/>
                  <a:pt x="1801278" y="228312"/>
                </a:cubicBezTo>
                <a:cubicBezTo>
                  <a:pt x="1801278" y="220737"/>
                  <a:pt x="1807419" y="214596"/>
                  <a:pt x="1814994" y="214596"/>
                </a:cubicBezTo>
                <a:close/>
                <a:moveTo>
                  <a:pt x="1614852" y="214596"/>
                </a:moveTo>
                <a:cubicBezTo>
                  <a:pt x="1622427" y="214596"/>
                  <a:pt x="1628568" y="220737"/>
                  <a:pt x="1628568" y="228312"/>
                </a:cubicBezTo>
                <a:cubicBezTo>
                  <a:pt x="1628568" y="235887"/>
                  <a:pt x="1622427" y="242028"/>
                  <a:pt x="1614852" y="242028"/>
                </a:cubicBezTo>
                <a:cubicBezTo>
                  <a:pt x="1607277" y="242028"/>
                  <a:pt x="1601136" y="235887"/>
                  <a:pt x="1601136" y="228312"/>
                </a:cubicBezTo>
                <a:cubicBezTo>
                  <a:pt x="1601136" y="220737"/>
                  <a:pt x="1607277" y="214596"/>
                  <a:pt x="1614852" y="214596"/>
                </a:cubicBezTo>
                <a:close/>
                <a:moveTo>
                  <a:pt x="1414710" y="214596"/>
                </a:moveTo>
                <a:cubicBezTo>
                  <a:pt x="1422285" y="214596"/>
                  <a:pt x="1428426" y="220737"/>
                  <a:pt x="1428426" y="228312"/>
                </a:cubicBezTo>
                <a:cubicBezTo>
                  <a:pt x="1428426" y="235887"/>
                  <a:pt x="1422285" y="242028"/>
                  <a:pt x="1414710" y="242028"/>
                </a:cubicBezTo>
                <a:cubicBezTo>
                  <a:pt x="1407135" y="242028"/>
                  <a:pt x="1400994" y="235887"/>
                  <a:pt x="1400994" y="228312"/>
                </a:cubicBezTo>
                <a:cubicBezTo>
                  <a:pt x="1400994" y="220737"/>
                  <a:pt x="1407135" y="214596"/>
                  <a:pt x="1414710" y="214596"/>
                </a:cubicBezTo>
                <a:close/>
                <a:moveTo>
                  <a:pt x="1214568" y="214596"/>
                </a:moveTo>
                <a:cubicBezTo>
                  <a:pt x="1222143" y="214596"/>
                  <a:pt x="1228284" y="220737"/>
                  <a:pt x="1228284" y="228312"/>
                </a:cubicBezTo>
                <a:cubicBezTo>
                  <a:pt x="1228284" y="235887"/>
                  <a:pt x="1222143" y="242028"/>
                  <a:pt x="1214568" y="242028"/>
                </a:cubicBezTo>
                <a:cubicBezTo>
                  <a:pt x="1206993" y="242028"/>
                  <a:pt x="1200852" y="235887"/>
                  <a:pt x="1200852" y="228312"/>
                </a:cubicBezTo>
                <a:cubicBezTo>
                  <a:pt x="1200852" y="220737"/>
                  <a:pt x="1206993" y="214596"/>
                  <a:pt x="1214568" y="214596"/>
                </a:cubicBezTo>
                <a:close/>
                <a:moveTo>
                  <a:pt x="1014426" y="214596"/>
                </a:moveTo>
                <a:cubicBezTo>
                  <a:pt x="1022001" y="214596"/>
                  <a:pt x="1028142" y="220737"/>
                  <a:pt x="1028142" y="228312"/>
                </a:cubicBezTo>
                <a:cubicBezTo>
                  <a:pt x="1028142" y="235887"/>
                  <a:pt x="1022001" y="242028"/>
                  <a:pt x="1014426" y="242028"/>
                </a:cubicBezTo>
                <a:cubicBezTo>
                  <a:pt x="1006851" y="242028"/>
                  <a:pt x="1000710" y="235887"/>
                  <a:pt x="1000710" y="228312"/>
                </a:cubicBezTo>
                <a:cubicBezTo>
                  <a:pt x="1000710" y="220737"/>
                  <a:pt x="1006851" y="214596"/>
                  <a:pt x="1014426" y="214596"/>
                </a:cubicBezTo>
                <a:close/>
                <a:moveTo>
                  <a:pt x="814284" y="214596"/>
                </a:moveTo>
                <a:cubicBezTo>
                  <a:pt x="821859" y="214596"/>
                  <a:pt x="828000" y="220737"/>
                  <a:pt x="828000" y="228312"/>
                </a:cubicBezTo>
                <a:cubicBezTo>
                  <a:pt x="828000" y="235887"/>
                  <a:pt x="821859" y="242028"/>
                  <a:pt x="814284" y="242028"/>
                </a:cubicBezTo>
                <a:cubicBezTo>
                  <a:pt x="806709" y="242028"/>
                  <a:pt x="800568" y="235887"/>
                  <a:pt x="800568" y="228312"/>
                </a:cubicBezTo>
                <a:cubicBezTo>
                  <a:pt x="800568" y="220737"/>
                  <a:pt x="806709" y="214596"/>
                  <a:pt x="814284" y="214596"/>
                </a:cubicBezTo>
                <a:close/>
                <a:moveTo>
                  <a:pt x="614142" y="214596"/>
                </a:moveTo>
                <a:cubicBezTo>
                  <a:pt x="621717" y="214596"/>
                  <a:pt x="627858" y="220737"/>
                  <a:pt x="627858" y="228312"/>
                </a:cubicBezTo>
                <a:cubicBezTo>
                  <a:pt x="627858" y="235887"/>
                  <a:pt x="621717" y="242028"/>
                  <a:pt x="614142" y="242028"/>
                </a:cubicBezTo>
                <a:cubicBezTo>
                  <a:pt x="606567" y="242028"/>
                  <a:pt x="600426" y="235887"/>
                  <a:pt x="600426" y="228312"/>
                </a:cubicBezTo>
                <a:cubicBezTo>
                  <a:pt x="600426" y="220737"/>
                  <a:pt x="606567" y="214596"/>
                  <a:pt x="614142" y="214596"/>
                </a:cubicBezTo>
                <a:close/>
                <a:moveTo>
                  <a:pt x="414000" y="214596"/>
                </a:moveTo>
                <a:cubicBezTo>
                  <a:pt x="421575" y="214596"/>
                  <a:pt x="427716" y="220737"/>
                  <a:pt x="427716" y="228312"/>
                </a:cubicBezTo>
                <a:cubicBezTo>
                  <a:pt x="427716" y="235887"/>
                  <a:pt x="421575" y="242028"/>
                  <a:pt x="414000" y="242028"/>
                </a:cubicBezTo>
                <a:cubicBezTo>
                  <a:pt x="406425" y="242028"/>
                  <a:pt x="400284" y="235887"/>
                  <a:pt x="400284" y="228312"/>
                </a:cubicBezTo>
                <a:cubicBezTo>
                  <a:pt x="400284" y="220737"/>
                  <a:pt x="406425" y="214596"/>
                  <a:pt x="414000" y="214596"/>
                </a:cubicBezTo>
                <a:close/>
                <a:moveTo>
                  <a:pt x="213858" y="214596"/>
                </a:moveTo>
                <a:cubicBezTo>
                  <a:pt x="221433" y="214596"/>
                  <a:pt x="227574" y="220737"/>
                  <a:pt x="227574" y="228312"/>
                </a:cubicBezTo>
                <a:cubicBezTo>
                  <a:pt x="227574" y="235887"/>
                  <a:pt x="221433" y="242028"/>
                  <a:pt x="213858" y="242028"/>
                </a:cubicBezTo>
                <a:cubicBezTo>
                  <a:pt x="206283" y="242028"/>
                  <a:pt x="200142" y="235887"/>
                  <a:pt x="200142" y="228312"/>
                </a:cubicBezTo>
                <a:cubicBezTo>
                  <a:pt x="200142" y="220737"/>
                  <a:pt x="206283" y="214596"/>
                  <a:pt x="213858" y="214596"/>
                </a:cubicBezTo>
                <a:close/>
                <a:moveTo>
                  <a:pt x="13716" y="214596"/>
                </a:moveTo>
                <a:cubicBezTo>
                  <a:pt x="21291" y="214596"/>
                  <a:pt x="27432" y="220737"/>
                  <a:pt x="27432" y="228312"/>
                </a:cubicBezTo>
                <a:cubicBezTo>
                  <a:pt x="27432" y="235887"/>
                  <a:pt x="21291" y="242028"/>
                  <a:pt x="13716" y="242028"/>
                </a:cubicBezTo>
                <a:cubicBezTo>
                  <a:pt x="6141" y="242028"/>
                  <a:pt x="0" y="235887"/>
                  <a:pt x="0" y="228312"/>
                </a:cubicBezTo>
                <a:cubicBezTo>
                  <a:pt x="0" y="220737"/>
                  <a:pt x="6141" y="214596"/>
                  <a:pt x="13716" y="214596"/>
                </a:cubicBezTo>
                <a:close/>
                <a:moveTo>
                  <a:pt x="2415425" y="0"/>
                </a:moveTo>
                <a:cubicBezTo>
                  <a:pt x="2423000" y="0"/>
                  <a:pt x="2429141" y="6141"/>
                  <a:pt x="2429141" y="13716"/>
                </a:cubicBezTo>
                <a:cubicBezTo>
                  <a:pt x="2429141" y="21291"/>
                  <a:pt x="2423000" y="27432"/>
                  <a:pt x="2415425" y="27432"/>
                </a:cubicBezTo>
                <a:cubicBezTo>
                  <a:pt x="2407850" y="27432"/>
                  <a:pt x="2401709" y="21291"/>
                  <a:pt x="2401709" y="13716"/>
                </a:cubicBezTo>
                <a:cubicBezTo>
                  <a:pt x="2401709" y="6141"/>
                  <a:pt x="2407850" y="0"/>
                  <a:pt x="2415425" y="0"/>
                </a:cubicBezTo>
                <a:close/>
                <a:moveTo>
                  <a:pt x="2215278" y="0"/>
                </a:moveTo>
                <a:cubicBezTo>
                  <a:pt x="2222853" y="0"/>
                  <a:pt x="2228994" y="6141"/>
                  <a:pt x="2228994" y="13716"/>
                </a:cubicBezTo>
                <a:cubicBezTo>
                  <a:pt x="2228994" y="21291"/>
                  <a:pt x="2222853" y="27432"/>
                  <a:pt x="2215278" y="27432"/>
                </a:cubicBezTo>
                <a:cubicBezTo>
                  <a:pt x="2207703" y="27432"/>
                  <a:pt x="2201562" y="21291"/>
                  <a:pt x="2201562" y="13716"/>
                </a:cubicBezTo>
                <a:cubicBezTo>
                  <a:pt x="2201562" y="6141"/>
                  <a:pt x="2207703" y="0"/>
                  <a:pt x="2215278" y="0"/>
                </a:cubicBezTo>
                <a:close/>
                <a:moveTo>
                  <a:pt x="2015136" y="0"/>
                </a:moveTo>
                <a:cubicBezTo>
                  <a:pt x="2022711" y="0"/>
                  <a:pt x="2028852" y="6141"/>
                  <a:pt x="2028852" y="13716"/>
                </a:cubicBezTo>
                <a:cubicBezTo>
                  <a:pt x="2028852" y="21291"/>
                  <a:pt x="2022711" y="27432"/>
                  <a:pt x="2015136" y="27432"/>
                </a:cubicBezTo>
                <a:cubicBezTo>
                  <a:pt x="2007561" y="27432"/>
                  <a:pt x="2001420" y="21291"/>
                  <a:pt x="2001420" y="13716"/>
                </a:cubicBezTo>
                <a:cubicBezTo>
                  <a:pt x="2001420" y="6141"/>
                  <a:pt x="2007561" y="0"/>
                  <a:pt x="2015136" y="0"/>
                </a:cubicBezTo>
                <a:close/>
                <a:moveTo>
                  <a:pt x="1814994" y="0"/>
                </a:moveTo>
                <a:cubicBezTo>
                  <a:pt x="1822569" y="0"/>
                  <a:pt x="1828710" y="6141"/>
                  <a:pt x="1828710" y="13716"/>
                </a:cubicBezTo>
                <a:cubicBezTo>
                  <a:pt x="1828710" y="21291"/>
                  <a:pt x="1822569" y="27432"/>
                  <a:pt x="1814994" y="27432"/>
                </a:cubicBezTo>
                <a:cubicBezTo>
                  <a:pt x="1807419" y="27432"/>
                  <a:pt x="1801278" y="21291"/>
                  <a:pt x="1801278" y="13716"/>
                </a:cubicBezTo>
                <a:cubicBezTo>
                  <a:pt x="1801278" y="6141"/>
                  <a:pt x="1807419" y="0"/>
                  <a:pt x="1814994" y="0"/>
                </a:cubicBezTo>
                <a:close/>
                <a:moveTo>
                  <a:pt x="1614852" y="0"/>
                </a:moveTo>
                <a:cubicBezTo>
                  <a:pt x="1622427" y="0"/>
                  <a:pt x="1628568" y="6141"/>
                  <a:pt x="1628568" y="13716"/>
                </a:cubicBezTo>
                <a:cubicBezTo>
                  <a:pt x="1628568" y="21291"/>
                  <a:pt x="1622427" y="27432"/>
                  <a:pt x="1614852" y="27432"/>
                </a:cubicBezTo>
                <a:cubicBezTo>
                  <a:pt x="1607277" y="27432"/>
                  <a:pt x="1601136" y="21291"/>
                  <a:pt x="1601136" y="13716"/>
                </a:cubicBezTo>
                <a:cubicBezTo>
                  <a:pt x="1601136" y="6141"/>
                  <a:pt x="1607277" y="0"/>
                  <a:pt x="1614852" y="0"/>
                </a:cubicBezTo>
                <a:close/>
                <a:moveTo>
                  <a:pt x="1414710" y="0"/>
                </a:moveTo>
                <a:cubicBezTo>
                  <a:pt x="1422285" y="0"/>
                  <a:pt x="1428426" y="6141"/>
                  <a:pt x="1428426" y="13716"/>
                </a:cubicBezTo>
                <a:cubicBezTo>
                  <a:pt x="1428426" y="21291"/>
                  <a:pt x="1422285" y="27432"/>
                  <a:pt x="1414710" y="27432"/>
                </a:cubicBezTo>
                <a:cubicBezTo>
                  <a:pt x="1407135" y="27432"/>
                  <a:pt x="1400994" y="21291"/>
                  <a:pt x="1400994" y="13716"/>
                </a:cubicBezTo>
                <a:cubicBezTo>
                  <a:pt x="1400994" y="6141"/>
                  <a:pt x="1407135" y="0"/>
                  <a:pt x="1414710" y="0"/>
                </a:cubicBezTo>
                <a:close/>
                <a:moveTo>
                  <a:pt x="1214568" y="0"/>
                </a:moveTo>
                <a:cubicBezTo>
                  <a:pt x="1222143" y="0"/>
                  <a:pt x="1228284" y="6141"/>
                  <a:pt x="1228284" y="13716"/>
                </a:cubicBezTo>
                <a:cubicBezTo>
                  <a:pt x="1228284" y="21291"/>
                  <a:pt x="1222143" y="27432"/>
                  <a:pt x="1214568" y="27432"/>
                </a:cubicBezTo>
                <a:cubicBezTo>
                  <a:pt x="1206993" y="27432"/>
                  <a:pt x="1200852" y="21291"/>
                  <a:pt x="1200852" y="13716"/>
                </a:cubicBezTo>
                <a:cubicBezTo>
                  <a:pt x="1200852" y="6141"/>
                  <a:pt x="1206993" y="0"/>
                  <a:pt x="1214568" y="0"/>
                </a:cubicBezTo>
                <a:close/>
                <a:moveTo>
                  <a:pt x="1014426" y="0"/>
                </a:moveTo>
                <a:cubicBezTo>
                  <a:pt x="1022001" y="0"/>
                  <a:pt x="1028142" y="6141"/>
                  <a:pt x="1028142" y="13716"/>
                </a:cubicBezTo>
                <a:cubicBezTo>
                  <a:pt x="1028142" y="21291"/>
                  <a:pt x="1022001" y="27432"/>
                  <a:pt x="1014426" y="27432"/>
                </a:cubicBezTo>
                <a:cubicBezTo>
                  <a:pt x="1006851" y="27432"/>
                  <a:pt x="1000710" y="21291"/>
                  <a:pt x="1000710" y="13716"/>
                </a:cubicBezTo>
                <a:cubicBezTo>
                  <a:pt x="1000710" y="6141"/>
                  <a:pt x="1006851" y="0"/>
                  <a:pt x="1014426" y="0"/>
                </a:cubicBezTo>
                <a:close/>
                <a:moveTo>
                  <a:pt x="814284" y="0"/>
                </a:moveTo>
                <a:cubicBezTo>
                  <a:pt x="821859" y="0"/>
                  <a:pt x="828000" y="6141"/>
                  <a:pt x="828000" y="13716"/>
                </a:cubicBezTo>
                <a:cubicBezTo>
                  <a:pt x="828000" y="21291"/>
                  <a:pt x="821859" y="27432"/>
                  <a:pt x="814284" y="27432"/>
                </a:cubicBezTo>
                <a:cubicBezTo>
                  <a:pt x="806709" y="27432"/>
                  <a:pt x="800568" y="21291"/>
                  <a:pt x="800568" y="13716"/>
                </a:cubicBezTo>
                <a:cubicBezTo>
                  <a:pt x="800568" y="6141"/>
                  <a:pt x="806709" y="0"/>
                  <a:pt x="814284" y="0"/>
                </a:cubicBezTo>
                <a:close/>
                <a:moveTo>
                  <a:pt x="614142" y="0"/>
                </a:moveTo>
                <a:cubicBezTo>
                  <a:pt x="621717" y="0"/>
                  <a:pt x="627858" y="6141"/>
                  <a:pt x="627858" y="13716"/>
                </a:cubicBezTo>
                <a:cubicBezTo>
                  <a:pt x="627858" y="21291"/>
                  <a:pt x="621717" y="27432"/>
                  <a:pt x="614142" y="27432"/>
                </a:cubicBezTo>
                <a:cubicBezTo>
                  <a:pt x="606567" y="27432"/>
                  <a:pt x="600426" y="21291"/>
                  <a:pt x="600426" y="13716"/>
                </a:cubicBezTo>
                <a:cubicBezTo>
                  <a:pt x="600426" y="6141"/>
                  <a:pt x="606567" y="0"/>
                  <a:pt x="614142" y="0"/>
                </a:cubicBezTo>
                <a:close/>
                <a:moveTo>
                  <a:pt x="414000" y="0"/>
                </a:moveTo>
                <a:cubicBezTo>
                  <a:pt x="421575" y="0"/>
                  <a:pt x="427716" y="6141"/>
                  <a:pt x="427716" y="13716"/>
                </a:cubicBezTo>
                <a:cubicBezTo>
                  <a:pt x="427716" y="21291"/>
                  <a:pt x="421575" y="27432"/>
                  <a:pt x="414000" y="27432"/>
                </a:cubicBezTo>
                <a:cubicBezTo>
                  <a:pt x="406425" y="27432"/>
                  <a:pt x="400284" y="21291"/>
                  <a:pt x="400284" y="13716"/>
                </a:cubicBezTo>
                <a:cubicBezTo>
                  <a:pt x="400284" y="6141"/>
                  <a:pt x="406425" y="0"/>
                  <a:pt x="414000" y="0"/>
                </a:cubicBezTo>
                <a:close/>
                <a:moveTo>
                  <a:pt x="213858" y="0"/>
                </a:moveTo>
                <a:cubicBezTo>
                  <a:pt x="221433" y="0"/>
                  <a:pt x="227574" y="6141"/>
                  <a:pt x="227574" y="13716"/>
                </a:cubicBezTo>
                <a:cubicBezTo>
                  <a:pt x="227574" y="21291"/>
                  <a:pt x="221433" y="27432"/>
                  <a:pt x="213858" y="27432"/>
                </a:cubicBezTo>
                <a:cubicBezTo>
                  <a:pt x="206283" y="27432"/>
                  <a:pt x="200142" y="21291"/>
                  <a:pt x="200142" y="13716"/>
                </a:cubicBezTo>
                <a:cubicBezTo>
                  <a:pt x="200142" y="6141"/>
                  <a:pt x="206283" y="0"/>
                  <a:pt x="213858" y="0"/>
                </a:cubicBezTo>
                <a:close/>
                <a:moveTo>
                  <a:pt x="13716" y="0"/>
                </a:moveTo>
                <a:cubicBezTo>
                  <a:pt x="21291" y="0"/>
                  <a:pt x="27432" y="6141"/>
                  <a:pt x="27432" y="13716"/>
                </a:cubicBezTo>
                <a:cubicBezTo>
                  <a:pt x="27432" y="21291"/>
                  <a:pt x="21291" y="27432"/>
                  <a:pt x="13716" y="27432"/>
                </a:cubicBezTo>
                <a:cubicBezTo>
                  <a:pt x="6141" y="27432"/>
                  <a:pt x="0" y="21291"/>
                  <a:pt x="0" y="13716"/>
                </a:cubicBezTo>
                <a:cubicBezTo>
                  <a:pt x="0" y="6141"/>
                  <a:pt x="6141" y="0"/>
                  <a:pt x="13716" y="0"/>
                </a:cubicBezTo>
                <a:close/>
              </a:path>
            </a:pathLst>
          </a:custGeom>
          <a:gradFill flip="none" rotWithShape="1">
            <a:gsLst>
              <a:gs pos="55000">
                <a:srgbClr val="D7D7D7"/>
              </a:gs>
              <a:gs pos="9000">
                <a:schemeClr val="tx1">
                  <a:lumMod val="20000"/>
                  <a:lumOff val="80000"/>
                  <a:alpha val="7000"/>
                </a:schemeClr>
              </a:gs>
              <a:gs pos="100000">
                <a:schemeClr val="tx1">
                  <a:lumMod val="20000"/>
                  <a:lumOff val="8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b="1" i="0" dirty="0">
              <a:latin typeface="Franklin Gothic Demi" panose="020B0603020102020204" pitchFamily="34" charset="0"/>
            </a:endParaRPr>
          </a:p>
        </p:txBody>
      </p:sp>
      <p:sp>
        <p:nvSpPr>
          <p:cNvPr id="2" name="Content Placeholder 5">
            <a:extLst>
              <a:ext uri="{FF2B5EF4-FFF2-40B4-BE49-F238E27FC236}">
                <a16:creationId xmlns:a16="http://schemas.microsoft.com/office/drawing/2014/main" id="{B4E1CC0A-5E12-E1BC-E0AC-AB7CBDF40D54}"/>
              </a:ext>
            </a:extLst>
          </p:cNvPr>
          <p:cNvSpPr>
            <a:spLocks noGrp="1"/>
          </p:cNvSpPr>
          <p:nvPr>
            <p:ph sz="quarter" idx="21" hasCustomPrompt="1"/>
          </p:nvPr>
        </p:nvSpPr>
        <p:spPr>
          <a:xfrm>
            <a:off x="3962400" y="2971800"/>
            <a:ext cx="1371600" cy="1295400"/>
          </a:xfrm>
          <a:prstGeom prst="rect">
            <a:avLst/>
          </a:prstGeom>
        </p:spPr>
        <p:txBody>
          <a:bodyPr>
            <a:normAutofit/>
          </a:bodyPr>
          <a:lstStyle>
            <a:lvl1pPr>
              <a:buNone/>
              <a:defRPr sz="1400" b="0">
                <a:solidFill>
                  <a:schemeClr val="tx1"/>
                </a:solidFill>
                <a:latin typeface="+mj-lt"/>
              </a:defRPr>
            </a:lvl1pPr>
            <a:lvl2pPr>
              <a:defRPr sz="1400">
                <a:solidFill>
                  <a:schemeClr val="accent3"/>
                </a:solidFill>
              </a:defRPr>
            </a:lvl2pPr>
            <a:lvl3pPr>
              <a:defRPr sz="1400">
                <a:solidFill>
                  <a:schemeClr val="accent3"/>
                </a:solidFill>
              </a:defRPr>
            </a:lvl3pPr>
            <a:lvl4pPr>
              <a:defRPr sz="1400">
                <a:solidFill>
                  <a:schemeClr val="accent3"/>
                </a:solidFill>
              </a:defRPr>
            </a:lvl4pPr>
            <a:lvl5pPr>
              <a:defRPr sz="1400">
                <a:solidFill>
                  <a:schemeClr val="accent3"/>
                </a:solidFill>
              </a:defRPr>
            </a:lvl5pPr>
          </a:lstStyle>
          <a:p>
            <a:pPr lvl="0"/>
            <a:r>
              <a:rPr lang="en-US" dirty="0"/>
              <a:t>Type facts learned about the client here in sentence case and keep black</a:t>
            </a:r>
          </a:p>
        </p:txBody>
      </p:sp>
      <p:sp>
        <p:nvSpPr>
          <p:cNvPr id="3" name="Content Placeholder 5">
            <a:extLst>
              <a:ext uri="{FF2B5EF4-FFF2-40B4-BE49-F238E27FC236}">
                <a16:creationId xmlns:a16="http://schemas.microsoft.com/office/drawing/2014/main" id="{CE15627A-05F0-1669-A754-686FEF9E4373}"/>
              </a:ext>
            </a:extLst>
          </p:cNvPr>
          <p:cNvSpPr>
            <a:spLocks noGrp="1"/>
          </p:cNvSpPr>
          <p:nvPr>
            <p:ph sz="quarter" idx="22" hasCustomPrompt="1"/>
          </p:nvPr>
        </p:nvSpPr>
        <p:spPr>
          <a:xfrm>
            <a:off x="6934200" y="2971800"/>
            <a:ext cx="1371600" cy="1295400"/>
          </a:xfrm>
          <a:prstGeom prst="rect">
            <a:avLst/>
          </a:prstGeom>
        </p:spPr>
        <p:txBody>
          <a:bodyPr>
            <a:normAutofit/>
          </a:bodyPr>
          <a:lstStyle>
            <a:lvl1pPr>
              <a:buNone/>
              <a:defRPr sz="1400" b="0">
                <a:solidFill>
                  <a:schemeClr val="tx1"/>
                </a:solidFill>
                <a:latin typeface="+mj-lt"/>
              </a:defRPr>
            </a:lvl1pPr>
            <a:lvl2pPr>
              <a:defRPr sz="1400">
                <a:solidFill>
                  <a:schemeClr val="accent3"/>
                </a:solidFill>
              </a:defRPr>
            </a:lvl2pPr>
            <a:lvl3pPr>
              <a:defRPr sz="1400">
                <a:solidFill>
                  <a:schemeClr val="accent3"/>
                </a:solidFill>
              </a:defRPr>
            </a:lvl3pPr>
            <a:lvl4pPr>
              <a:defRPr sz="1400">
                <a:solidFill>
                  <a:schemeClr val="accent3"/>
                </a:solidFill>
              </a:defRPr>
            </a:lvl4pPr>
            <a:lvl5pPr>
              <a:defRPr sz="1400">
                <a:solidFill>
                  <a:schemeClr val="accent3"/>
                </a:solidFill>
              </a:defRPr>
            </a:lvl5pPr>
          </a:lstStyle>
          <a:p>
            <a:pPr lvl="0"/>
            <a:r>
              <a:rPr lang="en-US" dirty="0"/>
              <a:t>Type facts learned about the client here in sentence case and keep black</a:t>
            </a:r>
          </a:p>
        </p:txBody>
      </p:sp>
      <p:sp>
        <p:nvSpPr>
          <p:cNvPr id="4" name="Content Placeholder 5">
            <a:extLst>
              <a:ext uri="{FF2B5EF4-FFF2-40B4-BE49-F238E27FC236}">
                <a16:creationId xmlns:a16="http://schemas.microsoft.com/office/drawing/2014/main" id="{F19CE4AB-2627-E4B9-4187-A6C8E91BCD21}"/>
              </a:ext>
            </a:extLst>
          </p:cNvPr>
          <p:cNvSpPr>
            <a:spLocks noGrp="1"/>
          </p:cNvSpPr>
          <p:nvPr>
            <p:ph sz="quarter" idx="23" hasCustomPrompt="1"/>
          </p:nvPr>
        </p:nvSpPr>
        <p:spPr>
          <a:xfrm>
            <a:off x="9829800" y="2971800"/>
            <a:ext cx="1371600" cy="1295400"/>
          </a:xfrm>
          <a:prstGeom prst="rect">
            <a:avLst/>
          </a:prstGeom>
        </p:spPr>
        <p:txBody>
          <a:bodyPr>
            <a:normAutofit/>
          </a:bodyPr>
          <a:lstStyle>
            <a:lvl1pPr>
              <a:buNone/>
              <a:defRPr sz="1400" b="0">
                <a:solidFill>
                  <a:schemeClr val="tx1"/>
                </a:solidFill>
                <a:latin typeface="+mj-lt"/>
              </a:defRPr>
            </a:lvl1pPr>
            <a:lvl2pPr>
              <a:defRPr sz="1400">
                <a:solidFill>
                  <a:schemeClr val="accent3"/>
                </a:solidFill>
              </a:defRPr>
            </a:lvl2pPr>
            <a:lvl3pPr>
              <a:defRPr sz="1400">
                <a:solidFill>
                  <a:schemeClr val="accent3"/>
                </a:solidFill>
              </a:defRPr>
            </a:lvl3pPr>
            <a:lvl4pPr>
              <a:defRPr sz="1400">
                <a:solidFill>
                  <a:schemeClr val="accent3"/>
                </a:solidFill>
              </a:defRPr>
            </a:lvl4pPr>
            <a:lvl5pPr>
              <a:defRPr sz="1400">
                <a:solidFill>
                  <a:schemeClr val="accent3"/>
                </a:solidFill>
              </a:defRPr>
            </a:lvl5pPr>
          </a:lstStyle>
          <a:p>
            <a:pPr lvl="0"/>
            <a:r>
              <a:rPr lang="en-US" dirty="0"/>
              <a:t>Type facts learned about the client here in sentence case and keep black</a:t>
            </a:r>
          </a:p>
        </p:txBody>
      </p:sp>
      <p:sp>
        <p:nvSpPr>
          <p:cNvPr id="5" name="Footer Placeholder 4">
            <a:extLst>
              <a:ext uri="{FF2B5EF4-FFF2-40B4-BE49-F238E27FC236}">
                <a16:creationId xmlns:a16="http://schemas.microsoft.com/office/drawing/2014/main" id="{368229F5-45CA-3AE6-1835-3CF71A482D67}"/>
              </a:ext>
            </a:extLst>
          </p:cNvPr>
          <p:cNvSpPr>
            <a:spLocks noGrp="1"/>
          </p:cNvSpPr>
          <p:nvPr>
            <p:ph type="ftr" sz="quarter" idx="3"/>
          </p:nvPr>
        </p:nvSpPr>
        <p:spPr>
          <a:xfrm>
            <a:off x="533400" y="6102280"/>
            <a:ext cx="3771900" cy="260420"/>
          </a:xfrm>
          <a:prstGeom prst="rect">
            <a:avLst/>
          </a:prstGeom>
        </p:spPr>
        <p:txBody>
          <a:bodyPr/>
          <a:lstStyle>
            <a:lvl1pPr>
              <a:defRPr sz="1100">
                <a:solidFill>
                  <a:schemeClr val="bg2">
                    <a:lumMod val="50000"/>
                  </a:schemeClr>
                </a:solidFill>
              </a:defRPr>
            </a:lvl1pPr>
          </a:lstStyle>
          <a:p>
            <a:r>
              <a:rPr lang="en-US" dirty="0"/>
              <a:t>© 2023 Aha Media </a:t>
            </a:r>
          </a:p>
        </p:txBody>
      </p:sp>
      <p:sp>
        <p:nvSpPr>
          <p:cNvPr id="6" name="Slide Number Placeholder 5">
            <a:extLst>
              <a:ext uri="{FF2B5EF4-FFF2-40B4-BE49-F238E27FC236}">
                <a16:creationId xmlns:a16="http://schemas.microsoft.com/office/drawing/2014/main" id="{DD66CA56-28FA-3624-2264-B70C36BFEB11}"/>
              </a:ext>
            </a:extLst>
          </p:cNvPr>
          <p:cNvSpPr>
            <a:spLocks noGrp="1"/>
          </p:cNvSpPr>
          <p:nvPr>
            <p:ph type="sldNum" sz="quarter" idx="4"/>
          </p:nvPr>
        </p:nvSpPr>
        <p:spPr>
          <a:xfrm>
            <a:off x="9753600" y="6096000"/>
            <a:ext cx="1905000" cy="206378"/>
          </a:xfrm>
          <a:prstGeom prst="rect">
            <a:avLst/>
          </a:prstGeom>
        </p:spPr>
        <p:txBody>
          <a:bodyPr/>
          <a:lstStyle>
            <a:lvl1pPr algn="r">
              <a:defRPr sz="1100">
                <a:solidFill>
                  <a:schemeClr val="bg2">
                    <a:lumMod val="50000"/>
                  </a:schemeClr>
                </a:solidFill>
              </a:defRPr>
            </a:lvl1pPr>
          </a:lstStyle>
          <a:p>
            <a:fld id="{6CBEF964-5324-4AB0-BDF8-A5994398FE54}" type="slidenum">
              <a:rPr lang="en-US" smtClean="0"/>
              <a:pPr/>
              <a:t>‹#›</a:t>
            </a:fld>
            <a:endParaRPr lang="en-US" dirty="0"/>
          </a:p>
        </p:txBody>
      </p:sp>
      <p:sp>
        <p:nvSpPr>
          <p:cNvPr id="10" name="Title 1">
            <a:extLst>
              <a:ext uri="{FF2B5EF4-FFF2-40B4-BE49-F238E27FC236}">
                <a16:creationId xmlns:a16="http://schemas.microsoft.com/office/drawing/2014/main" id="{94A3C3EC-88BA-4F5B-06CF-14AA50B556EE}"/>
              </a:ext>
            </a:extLst>
          </p:cNvPr>
          <p:cNvSpPr>
            <a:spLocks noGrp="1"/>
          </p:cNvSpPr>
          <p:nvPr>
            <p:ph type="title" hasCustomPrompt="1"/>
          </p:nvPr>
        </p:nvSpPr>
        <p:spPr>
          <a:xfrm>
            <a:off x="533400" y="604220"/>
            <a:ext cx="9220200" cy="462580"/>
          </a:xfrm>
          <a:prstGeom prst="rect">
            <a:avLst/>
          </a:prstGeom>
        </p:spPr>
        <p:txBody>
          <a:bodyPr/>
          <a:lstStyle>
            <a:lvl1pPr>
              <a:defRPr sz="3600" kern="0" spc="0" baseline="0"/>
            </a:lvl1pPr>
          </a:lstStyle>
          <a:p>
            <a:r>
              <a:rPr lang="en-US" dirty="0"/>
              <a:t>Type Insightful Header in Title Case</a:t>
            </a:r>
          </a:p>
        </p:txBody>
      </p:sp>
      <p:sp>
        <p:nvSpPr>
          <p:cNvPr id="11" name="Text Placeholder 2">
            <a:extLst>
              <a:ext uri="{FF2B5EF4-FFF2-40B4-BE49-F238E27FC236}">
                <a16:creationId xmlns:a16="http://schemas.microsoft.com/office/drawing/2014/main" id="{EB0EDCB6-BC18-09B6-4D6D-E02D07483C89}"/>
              </a:ext>
            </a:extLst>
          </p:cNvPr>
          <p:cNvSpPr>
            <a:spLocks noGrp="1"/>
          </p:cNvSpPr>
          <p:nvPr>
            <p:ph type="body" idx="18" hasCustomPrompt="1"/>
          </p:nvPr>
        </p:nvSpPr>
        <p:spPr>
          <a:xfrm>
            <a:off x="533400" y="1290638"/>
            <a:ext cx="9220200" cy="461962"/>
          </a:xfrm>
          <a:prstGeom prst="rect">
            <a:avLst/>
          </a:prstGeom>
        </p:spPr>
        <p:txBody>
          <a:bodyPr anchor="t">
            <a:noAutofit/>
          </a:bodyPr>
          <a:lstStyle>
            <a:lvl1pPr marL="0" indent="0">
              <a:spcBef>
                <a:spcPts val="0"/>
              </a:spcBef>
              <a:buNone/>
              <a:defRPr sz="2400" b="0" kern="0" baseline="0">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Type subhead, if needed, in sentence case</a:t>
            </a:r>
          </a:p>
        </p:txBody>
      </p:sp>
    </p:spTree>
    <p:extLst>
      <p:ext uri="{BB962C8B-B14F-4D97-AF65-F5344CB8AC3E}">
        <p14:creationId xmlns:p14="http://schemas.microsoft.com/office/powerpoint/2010/main" val="25175768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con 4-Up">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9ED06B57-5DAE-4BC6-80E4-EF64C1397F36}"/>
              </a:ext>
            </a:extLst>
          </p:cNvPr>
          <p:cNvSpPr>
            <a:spLocks noGrp="1"/>
          </p:cNvSpPr>
          <p:nvPr>
            <p:ph type="dt" sz="half" idx="10"/>
          </p:nvPr>
        </p:nvSpPr>
        <p:spPr>
          <a:xfrm>
            <a:off x="381000" y="7216775"/>
            <a:ext cx="2743200" cy="365125"/>
          </a:xfrm>
          <a:prstGeom prst="rect">
            <a:avLst/>
          </a:prstGeom>
        </p:spPr>
        <p:txBody>
          <a:bodyPr/>
          <a:lstStyle/>
          <a:p>
            <a:endParaRPr lang="en-US" dirty="0"/>
          </a:p>
        </p:txBody>
      </p:sp>
      <p:sp>
        <p:nvSpPr>
          <p:cNvPr id="14" name="Content Placeholder 5">
            <a:extLst>
              <a:ext uri="{FF2B5EF4-FFF2-40B4-BE49-F238E27FC236}">
                <a16:creationId xmlns:a16="http://schemas.microsoft.com/office/drawing/2014/main" id="{CEB91364-4F93-48A3-BC1A-C05919B4DE0C}"/>
              </a:ext>
            </a:extLst>
          </p:cNvPr>
          <p:cNvSpPr>
            <a:spLocks noGrp="1"/>
          </p:cNvSpPr>
          <p:nvPr>
            <p:ph sz="quarter" idx="17" hasCustomPrompt="1"/>
          </p:nvPr>
        </p:nvSpPr>
        <p:spPr>
          <a:xfrm>
            <a:off x="9182101" y="3654552"/>
            <a:ext cx="2400299" cy="917448"/>
          </a:xfrm>
          <a:prstGeom prst="rect">
            <a:avLst/>
          </a:prstGeom>
        </p:spPr>
        <p:txBody>
          <a:bodyPr>
            <a:normAutofit/>
          </a:bodyPr>
          <a:lstStyle>
            <a:lvl1pPr>
              <a:defRPr sz="1400" b="1"/>
            </a:lvl1pPr>
            <a:lvl2pPr>
              <a:defRPr sz="1400"/>
            </a:lvl2pPr>
            <a:lvl3pPr>
              <a:defRPr sz="1400"/>
            </a:lvl3pPr>
            <a:lvl4pPr>
              <a:defRPr sz="1400"/>
            </a:lvl4pPr>
            <a:lvl5pPr>
              <a:defRPr sz="1400"/>
            </a:lvl5pPr>
          </a:lstStyle>
          <a:p>
            <a:pPr lvl="0"/>
            <a:r>
              <a:rPr lang="en-US" dirty="0"/>
              <a:t>This layout is best if used for tables or charts (click on appropriate icon, but can also be used for two-column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5">
            <a:extLst>
              <a:ext uri="{FF2B5EF4-FFF2-40B4-BE49-F238E27FC236}">
                <a16:creationId xmlns:a16="http://schemas.microsoft.com/office/drawing/2014/main" id="{8078174F-A111-8B8D-6188-032FDFF420FB}"/>
              </a:ext>
            </a:extLst>
          </p:cNvPr>
          <p:cNvSpPr>
            <a:spLocks noGrp="1"/>
          </p:cNvSpPr>
          <p:nvPr>
            <p:ph sz="quarter" idx="20" hasCustomPrompt="1"/>
          </p:nvPr>
        </p:nvSpPr>
        <p:spPr>
          <a:xfrm>
            <a:off x="533400" y="3640264"/>
            <a:ext cx="2400299" cy="931736"/>
          </a:xfrm>
          <a:prstGeom prst="rect">
            <a:avLst/>
          </a:prstGeom>
        </p:spPr>
        <p:txBody>
          <a:bodyPr>
            <a:normAutofit/>
          </a:bodyPr>
          <a:lstStyle>
            <a:lvl1pPr>
              <a:buNone/>
              <a:defRPr sz="1400" b="1">
                <a:latin typeface="+mn-lt"/>
              </a:defRPr>
            </a:lvl1pPr>
            <a:lvl2pPr>
              <a:defRPr sz="1400"/>
            </a:lvl2pPr>
            <a:lvl3pPr>
              <a:defRPr sz="1400"/>
            </a:lvl3pPr>
            <a:lvl4pPr>
              <a:defRPr sz="1400"/>
            </a:lvl4pPr>
            <a:lvl5pPr>
              <a:defRPr sz="1400"/>
            </a:lvl5pPr>
          </a:lstStyle>
          <a:p>
            <a:pPr lvl="0"/>
            <a:r>
              <a:rPr lang="en-US" dirty="0"/>
              <a:t>This layout is best if used for tables or charts (click on appropriate icon, but can also be used for two-column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5">
            <a:extLst>
              <a:ext uri="{FF2B5EF4-FFF2-40B4-BE49-F238E27FC236}">
                <a16:creationId xmlns:a16="http://schemas.microsoft.com/office/drawing/2014/main" id="{40178232-CC4B-094A-A5CE-4BB718F53C0B}"/>
              </a:ext>
            </a:extLst>
          </p:cNvPr>
          <p:cNvSpPr>
            <a:spLocks noGrp="1"/>
          </p:cNvSpPr>
          <p:nvPr>
            <p:ph sz="quarter" idx="22" hasCustomPrompt="1"/>
          </p:nvPr>
        </p:nvSpPr>
        <p:spPr>
          <a:xfrm>
            <a:off x="3467101" y="3654552"/>
            <a:ext cx="2400299" cy="917448"/>
          </a:xfrm>
          <a:prstGeom prst="rect">
            <a:avLst/>
          </a:prstGeom>
        </p:spPr>
        <p:txBody>
          <a:bodyPr>
            <a:normAutofit/>
          </a:bodyPr>
          <a:lstStyle>
            <a:lvl1pPr>
              <a:defRPr sz="1400" b="1"/>
            </a:lvl1pPr>
            <a:lvl2pPr>
              <a:defRPr sz="1400"/>
            </a:lvl2pPr>
            <a:lvl3pPr>
              <a:defRPr sz="1400"/>
            </a:lvl3pPr>
            <a:lvl4pPr>
              <a:defRPr sz="1400"/>
            </a:lvl4pPr>
            <a:lvl5pPr>
              <a:defRPr sz="1400"/>
            </a:lvl5pPr>
          </a:lstStyle>
          <a:p>
            <a:pPr lvl="0"/>
            <a:r>
              <a:rPr lang="en-US" dirty="0"/>
              <a:t>This layout is best if used for tables or charts (click on appropriate icon, but can also be used for two-column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5">
            <a:extLst>
              <a:ext uri="{FF2B5EF4-FFF2-40B4-BE49-F238E27FC236}">
                <a16:creationId xmlns:a16="http://schemas.microsoft.com/office/drawing/2014/main" id="{55C8D95B-3CF6-4DD8-4073-BACDFB548BF5}"/>
              </a:ext>
            </a:extLst>
          </p:cNvPr>
          <p:cNvSpPr>
            <a:spLocks noGrp="1"/>
          </p:cNvSpPr>
          <p:nvPr>
            <p:ph sz="quarter" idx="24" hasCustomPrompt="1"/>
          </p:nvPr>
        </p:nvSpPr>
        <p:spPr>
          <a:xfrm>
            <a:off x="6286501" y="3640264"/>
            <a:ext cx="2400299" cy="931736"/>
          </a:xfrm>
          <a:prstGeom prst="rect">
            <a:avLst/>
          </a:prstGeom>
        </p:spPr>
        <p:txBody>
          <a:bodyPr>
            <a:normAutofit/>
          </a:bodyPr>
          <a:lstStyle>
            <a:lvl1pPr>
              <a:defRPr sz="1400" b="1"/>
            </a:lvl1pPr>
            <a:lvl2pPr>
              <a:defRPr sz="1400" b="0"/>
            </a:lvl2pPr>
            <a:lvl3pPr>
              <a:defRPr sz="1400"/>
            </a:lvl3pPr>
            <a:lvl4pPr>
              <a:defRPr sz="1400"/>
            </a:lvl4pPr>
            <a:lvl5pPr>
              <a:defRPr sz="1400"/>
            </a:lvl5pPr>
          </a:lstStyle>
          <a:p>
            <a:pPr lvl="0"/>
            <a:r>
              <a:rPr lang="en-US" dirty="0"/>
              <a:t>This layout is best if used for tables or charts (click on appropriate icon, but can also be used for two-column</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Footer Placeholder 4">
            <a:extLst>
              <a:ext uri="{FF2B5EF4-FFF2-40B4-BE49-F238E27FC236}">
                <a16:creationId xmlns:a16="http://schemas.microsoft.com/office/drawing/2014/main" id="{5408497A-8CD9-C94D-17C1-3C4C985ECAEB}"/>
              </a:ext>
            </a:extLst>
          </p:cNvPr>
          <p:cNvSpPr>
            <a:spLocks noGrp="1"/>
          </p:cNvSpPr>
          <p:nvPr>
            <p:ph type="ftr" sz="quarter" idx="3"/>
          </p:nvPr>
        </p:nvSpPr>
        <p:spPr>
          <a:xfrm>
            <a:off x="533400" y="6102280"/>
            <a:ext cx="3771900" cy="260420"/>
          </a:xfrm>
          <a:prstGeom prst="rect">
            <a:avLst/>
          </a:prstGeom>
        </p:spPr>
        <p:txBody>
          <a:bodyPr/>
          <a:lstStyle>
            <a:lvl1pPr>
              <a:defRPr sz="1100">
                <a:solidFill>
                  <a:schemeClr val="bg2">
                    <a:lumMod val="50000"/>
                  </a:schemeClr>
                </a:solidFill>
              </a:defRPr>
            </a:lvl1pPr>
          </a:lstStyle>
          <a:p>
            <a:r>
              <a:rPr lang="en-US" dirty="0"/>
              <a:t>©</a:t>
            </a:r>
            <a:fld id="{59AFFEA9-F446-4C4C-80D2-6352A3C8FA57}" type="datetimeyyyy">
              <a:rPr lang="en-US" smtClean="0"/>
              <a:pPr/>
              <a:t>2024</a:t>
            </a:fld>
            <a:r>
              <a:rPr lang="en-US" dirty="0"/>
              <a:t> Aha Media</a:t>
            </a:r>
          </a:p>
        </p:txBody>
      </p:sp>
      <p:sp>
        <p:nvSpPr>
          <p:cNvPr id="25" name="Slide Number Placeholder 5">
            <a:extLst>
              <a:ext uri="{FF2B5EF4-FFF2-40B4-BE49-F238E27FC236}">
                <a16:creationId xmlns:a16="http://schemas.microsoft.com/office/drawing/2014/main" id="{F2FFE189-8F54-253A-351E-7C406B971913}"/>
              </a:ext>
            </a:extLst>
          </p:cNvPr>
          <p:cNvSpPr>
            <a:spLocks noGrp="1"/>
          </p:cNvSpPr>
          <p:nvPr>
            <p:ph type="sldNum" sz="quarter" idx="4"/>
          </p:nvPr>
        </p:nvSpPr>
        <p:spPr>
          <a:xfrm>
            <a:off x="9753600" y="6096000"/>
            <a:ext cx="1905000" cy="206378"/>
          </a:xfrm>
          <a:prstGeom prst="rect">
            <a:avLst/>
          </a:prstGeom>
        </p:spPr>
        <p:txBody>
          <a:bodyPr/>
          <a:lstStyle>
            <a:lvl1pPr algn="r">
              <a:defRPr sz="1100">
                <a:solidFill>
                  <a:schemeClr val="bg2">
                    <a:lumMod val="50000"/>
                  </a:schemeClr>
                </a:solidFill>
              </a:defRPr>
            </a:lvl1pPr>
          </a:lstStyle>
          <a:p>
            <a:fld id="{6CBEF964-5324-4AB0-BDF8-A5994398FE54}" type="slidenum">
              <a:rPr lang="en-US" smtClean="0"/>
              <a:pPr/>
              <a:t>‹#›</a:t>
            </a:fld>
            <a:endParaRPr lang="en-US" dirty="0"/>
          </a:p>
        </p:txBody>
      </p:sp>
      <p:sp>
        <p:nvSpPr>
          <p:cNvPr id="30" name="Freeform: Shape 7">
            <a:extLst>
              <a:ext uri="{FF2B5EF4-FFF2-40B4-BE49-F238E27FC236}">
                <a16:creationId xmlns:a16="http://schemas.microsoft.com/office/drawing/2014/main" id="{370753D1-A7A9-B3C8-436B-92C83B834ABD}"/>
              </a:ext>
            </a:extLst>
          </p:cNvPr>
          <p:cNvSpPr/>
          <p:nvPr userDrawn="1"/>
        </p:nvSpPr>
        <p:spPr bwMode="gray">
          <a:xfrm rot="10800000">
            <a:off x="9762859" y="0"/>
            <a:ext cx="2429141" cy="1315008"/>
          </a:xfrm>
          <a:custGeom>
            <a:avLst/>
            <a:gdLst>
              <a:gd name="connsiteX0" fmla="*/ 2415425 w 2429141"/>
              <a:gd name="connsiteY0" fmla="*/ 1287576 h 1315008"/>
              <a:gd name="connsiteX1" fmla="*/ 2429141 w 2429141"/>
              <a:gd name="connsiteY1" fmla="*/ 1301292 h 1315008"/>
              <a:gd name="connsiteX2" fmla="*/ 2415425 w 2429141"/>
              <a:gd name="connsiteY2" fmla="*/ 1315008 h 1315008"/>
              <a:gd name="connsiteX3" fmla="*/ 2401709 w 2429141"/>
              <a:gd name="connsiteY3" fmla="*/ 1301292 h 1315008"/>
              <a:gd name="connsiteX4" fmla="*/ 2415425 w 2429141"/>
              <a:gd name="connsiteY4" fmla="*/ 1287576 h 1315008"/>
              <a:gd name="connsiteX5" fmla="*/ 2215278 w 2429141"/>
              <a:gd name="connsiteY5" fmla="*/ 1287576 h 1315008"/>
              <a:gd name="connsiteX6" fmla="*/ 2228994 w 2429141"/>
              <a:gd name="connsiteY6" fmla="*/ 1301292 h 1315008"/>
              <a:gd name="connsiteX7" fmla="*/ 2215278 w 2429141"/>
              <a:gd name="connsiteY7" fmla="*/ 1315008 h 1315008"/>
              <a:gd name="connsiteX8" fmla="*/ 2201562 w 2429141"/>
              <a:gd name="connsiteY8" fmla="*/ 1301292 h 1315008"/>
              <a:gd name="connsiteX9" fmla="*/ 2215278 w 2429141"/>
              <a:gd name="connsiteY9" fmla="*/ 1287576 h 1315008"/>
              <a:gd name="connsiteX10" fmla="*/ 2015136 w 2429141"/>
              <a:gd name="connsiteY10" fmla="*/ 1287576 h 1315008"/>
              <a:gd name="connsiteX11" fmla="*/ 2028852 w 2429141"/>
              <a:gd name="connsiteY11" fmla="*/ 1301292 h 1315008"/>
              <a:gd name="connsiteX12" fmla="*/ 2015136 w 2429141"/>
              <a:gd name="connsiteY12" fmla="*/ 1315008 h 1315008"/>
              <a:gd name="connsiteX13" fmla="*/ 2001420 w 2429141"/>
              <a:gd name="connsiteY13" fmla="*/ 1301292 h 1315008"/>
              <a:gd name="connsiteX14" fmla="*/ 2015136 w 2429141"/>
              <a:gd name="connsiteY14" fmla="*/ 1287576 h 1315008"/>
              <a:gd name="connsiteX15" fmla="*/ 1814994 w 2429141"/>
              <a:gd name="connsiteY15" fmla="*/ 1287576 h 1315008"/>
              <a:gd name="connsiteX16" fmla="*/ 1828710 w 2429141"/>
              <a:gd name="connsiteY16" fmla="*/ 1301292 h 1315008"/>
              <a:gd name="connsiteX17" fmla="*/ 1814994 w 2429141"/>
              <a:gd name="connsiteY17" fmla="*/ 1315008 h 1315008"/>
              <a:gd name="connsiteX18" fmla="*/ 1801278 w 2429141"/>
              <a:gd name="connsiteY18" fmla="*/ 1301292 h 1315008"/>
              <a:gd name="connsiteX19" fmla="*/ 1814994 w 2429141"/>
              <a:gd name="connsiteY19" fmla="*/ 1287576 h 1315008"/>
              <a:gd name="connsiteX20" fmla="*/ 1614852 w 2429141"/>
              <a:gd name="connsiteY20" fmla="*/ 1287576 h 1315008"/>
              <a:gd name="connsiteX21" fmla="*/ 1628568 w 2429141"/>
              <a:gd name="connsiteY21" fmla="*/ 1301292 h 1315008"/>
              <a:gd name="connsiteX22" fmla="*/ 1614852 w 2429141"/>
              <a:gd name="connsiteY22" fmla="*/ 1315008 h 1315008"/>
              <a:gd name="connsiteX23" fmla="*/ 1601136 w 2429141"/>
              <a:gd name="connsiteY23" fmla="*/ 1301292 h 1315008"/>
              <a:gd name="connsiteX24" fmla="*/ 1614852 w 2429141"/>
              <a:gd name="connsiteY24" fmla="*/ 1287576 h 1315008"/>
              <a:gd name="connsiteX25" fmla="*/ 1414710 w 2429141"/>
              <a:gd name="connsiteY25" fmla="*/ 1287576 h 1315008"/>
              <a:gd name="connsiteX26" fmla="*/ 1428426 w 2429141"/>
              <a:gd name="connsiteY26" fmla="*/ 1301292 h 1315008"/>
              <a:gd name="connsiteX27" fmla="*/ 1414710 w 2429141"/>
              <a:gd name="connsiteY27" fmla="*/ 1315008 h 1315008"/>
              <a:gd name="connsiteX28" fmla="*/ 1400994 w 2429141"/>
              <a:gd name="connsiteY28" fmla="*/ 1301292 h 1315008"/>
              <a:gd name="connsiteX29" fmla="*/ 1414710 w 2429141"/>
              <a:gd name="connsiteY29" fmla="*/ 1287576 h 1315008"/>
              <a:gd name="connsiteX30" fmla="*/ 1214568 w 2429141"/>
              <a:gd name="connsiteY30" fmla="*/ 1287576 h 1315008"/>
              <a:gd name="connsiteX31" fmla="*/ 1228284 w 2429141"/>
              <a:gd name="connsiteY31" fmla="*/ 1301292 h 1315008"/>
              <a:gd name="connsiteX32" fmla="*/ 1214568 w 2429141"/>
              <a:gd name="connsiteY32" fmla="*/ 1315008 h 1315008"/>
              <a:gd name="connsiteX33" fmla="*/ 1200852 w 2429141"/>
              <a:gd name="connsiteY33" fmla="*/ 1301292 h 1315008"/>
              <a:gd name="connsiteX34" fmla="*/ 1214568 w 2429141"/>
              <a:gd name="connsiteY34" fmla="*/ 1287576 h 1315008"/>
              <a:gd name="connsiteX35" fmla="*/ 1014426 w 2429141"/>
              <a:gd name="connsiteY35" fmla="*/ 1287576 h 1315008"/>
              <a:gd name="connsiteX36" fmla="*/ 1028142 w 2429141"/>
              <a:gd name="connsiteY36" fmla="*/ 1301292 h 1315008"/>
              <a:gd name="connsiteX37" fmla="*/ 1014426 w 2429141"/>
              <a:gd name="connsiteY37" fmla="*/ 1315008 h 1315008"/>
              <a:gd name="connsiteX38" fmla="*/ 1000710 w 2429141"/>
              <a:gd name="connsiteY38" fmla="*/ 1301292 h 1315008"/>
              <a:gd name="connsiteX39" fmla="*/ 1014426 w 2429141"/>
              <a:gd name="connsiteY39" fmla="*/ 1287576 h 1315008"/>
              <a:gd name="connsiteX40" fmla="*/ 814284 w 2429141"/>
              <a:gd name="connsiteY40" fmla="*/ 1287576 h 1315008"/>
              <a:gd name="connsiteX41" fmla="*/ 828000 w 2429141"/>
              <a:gd name="connsiteY41" fmla="*/ 1301292 h 1315008"/>
              <a:gd name="connsiteX42" fmla="*/ 814284 w 2429141"/>
              <a:gd name="connsiteY42" fmla="*/ 1315008 h 1315008"/>
              <a:gd name="connsiteX43" fmla="*/ 800568 w 2429141"/>
              <a:gd name="connsiteY43" fmla="*/ 1301292 h 1315008"/>
              <a:gd name="connsiteX44" fmla="*/ 814284 w 2429141"/>
              <a:gd name="connsiteY44" fmla="*/ 1287576 h 1315008"/>
              <a:gd name="connsiteX45" fmla="*/ 614142 w 2429141"/>
              <a:gd name="connsiteY45" fmla="*/ 1287576 h 1315008"/>
              <a:gd name="connsiteX46" fmla="*/ 627858 w 2429141"/>
              <a:gd name="connsiteY46" fmla="*/ 1301292 h 1315008"/>
              <a:gd name="connsiteX47" fmla="*/ 614142 w 2429141"/>
              <a:gd name="connsiteY47" fmla="*/ 1315008 h 1315008"/>
              <a:gd name="connsiteX48" fmla="*/ 600426 w 2429141"/>
              <a:gd name="connsiteY48" fmla="*/ 1301292 h 1315008"/>
              <a:gd name="connsiteX49" fmla="*/ 614142 w 2429141"/>
              <a:gd name="connsiteY49" fmla="*/ 1287576 h 1315008"/>
              <a:gd name="connsiteX50" fmla="*/ 414000 w 2429141"/>
              <a:gd name="connsiteY50" fmla="*/ 1287576 h 1315008"/>
              <a:gd name="connsiteX51" fmla="*/ 427716 w 2429141"/>
              <a:gd name="connsiteY51" fmla="*/ 1301292 h 1315008"/>
              <a:gd name="connsiteX52" fmla="*/ 414000 w 2429141"/>
              <a:gd name="connsiteY52" fmla="*/ 1315008 h 1315008"/>
              <a:gd name="connsiteX53" fmla="*/ 400284 w 2429141"/>
              <a:gd name="connsiteY53" fmla="*/ 1301292 h 1315008"/>
              <a:gd name="connsiteX54" fmla="*/ 414000 w 2429141"/>
              <a:gd name="connsiteY54" fmla="*/ 1287576 h 1315008"/>
              <a:gd name="connsiteX55" fmla="*/ 213858 w 2429141"/>
              <a:gd name="connsiteY55" fmla="*/ 1287576 h 1315008"/>
              <a:gd name="connsiteX56" fmla="*/ 227574 w 2429141"/>
              <a:gd name="connsiteY56" fmla="*/ 1301292 h 1315008"/>
              <a:gd name="connsiteX57" fmla="*/ 213858 w 2429141"/>
              <a:gd name="connsiteY57" fmla="*/ 1315008 h 1315008"/>
              <a:gd name="connsiteX58" fmla="*/ 200142 w 2429141"/>
              <a:gd name="connsiteY58" fmla="*/ 1301292 h 1315008"/>
              <a:gd name="connsiteX59" fmla="*/ 213858 w 2429141"/>
              <a:gd name="connsiteY59" fmla="*/ 1287576 h 1315008"/>
              <a:gd name="connsiteX60" fmla="*/ 13716 w 2429141"/>
              <a:gd name="connsiteY60" fmla="*/ 1287576 h 1315008"/>
              <a:gd name="connsiteX61" fmla="*/ 27432 w 2429141"/>
              <a:gd name="connsiteY61" fmla="*/ 1301292 h 1315008"/>
              <a:gd name="connsiteX62" fmla="*/ 13716 w 2429141"/>
              <a:gd name="connsiteY62" fmla="*/ 1315008 h 1315008"/>
              <a:gd name="connsiteX63" fmla="*/ 0 w 2429141"/>
              <a:gd name="connsiteY63" fmla="*/ 1301292 h 1315008"/>
              <a:gd name="connsiteX64" fmla="*/ 13716 w 2429141"/>
              <a:gd name="connsiteY64" fmla="*/ 1287576 h 1315008"/>
              <a:gd name="connsiteX65" fmla="*/ 2415425 w 2429141"/>
              <a:gd name="connsiteY65" fmla="*/ 1072980 h 1315008"/>
              <a:gd name="connsiteX66" fmla="*/ 2429141 w 2429141"/>
              <a:gd name="connsiteY66" fmla="*/ 1086696 h 1315008"/>
              <a:gd name="connsiteX67" fmla="*/ 2415425 w 2429141"/>
              <a:gd name="connsiteY67" fmla="*/ 1100412 h 1315008"/>
              <a:gd name="connsiteX68" fmla="*/ 2401709 w 2429141"/>
              <a:gd name="connsiteY68" fmla="*/ 1086696 h 1315008"/>
              <a:gd name="connsiteX69" fmla="*/ 2415425 w 2429141"/>
              <a:gd name="connsiteY69" fmla="*/ 1072980 h 1315008"/>
              <a:gd name="connsiteX70" fmla="*/ 2215278 w 2429141"/>
              <a:gd name="connsiteY70" fmla="*/ 1072980 h 1315008"/>
              <a:gd name="connsiteX71" fmla="*/ 2228994 w 2429141"/>
              <a:gd name="connsiteY71" fmla="*/ 1086696 h 1315008"/>
              <a:gd name="connsiteX72" fmla="*/ 2215278 w 2429141"/>
              <a:gd name="connsiteY72" fmla="*/ 1100412 h 1315008"/>
              <a:gd name="connsiteX73" fmla="*/ 2201562 w 2429141"/>
              <a:gd name="connsiteY73" fmla="*/ 1086696 h 1315008"/>
              <a:gd name="connsiteX74" fmla="*/ 2215278 w 2429141"/>
              <a:gd name="connsiteY74" fmla="*/ 1072980 h 1315008"/>
              <a:gd name="connsiteX75" fmla="*/ 2015136 w 2429141"/>
              <a:gd name="connsiteY75" fmla="*/ 1072980 h 1315008"/>
              <a:gd name="connsiteX76" fmla="*/ 2028852 w 2429141"/>
              <a:gd name="connsiteY76" fmla="*/ 1086696 h 1315008"/>
              <a:gd name="connsiteX77" fmla="*/ 2015136 w 2429141"/>
              <a:gd name="connsiteY77" fmla="*/ 1100412 h 1315008"/>
              <a:gd name="connsiteX78" fmla="*/ 2001420 w 2429141"/>
              <a:gd name="connsiteY78" fmla="*/ 1086696 h 1315008"/>
              <a:gd name="connsiteX79" fmla="*/ 2015136 w 2429141"/>
              <a:gd name="connsiteY79" fmla="*/ 1072980 h 1315008"/>
              <a:gd name="connsiteX80" fmla="*/ 1814994 w 2429141"/>
              <a:gd name="connsiteY80" fmla="*/ 1072980 h 1315008"/>
              <a:gd name="connsiteX81" fmla="*/ 1828710 w 2429141"/>
              <a:gd name="connsiteY81" fmla="*/ 1086696 h 1315008"/>
              <a:gd name="connsiteX82" fmla="*/ 1814994 w 2429141"/>
              <a:gd name="connsiteY82" fmla="*/ 1100412 h 1315008"/>
              <a:gd name="connsiteX83" fmla="*/ 1801278 w 2429141"/>
              <a:gd name="connsiteY83" fmla="*/ 1086696 h 1315008"/>
              <a:gd name="connsiteX84" fmla="*/ 1814994 w 2429141"/>
              <a:gd name="connsiteY84" fmla="*/ 1072980 h 1315008"/>
              <a:gd name="connsiteX85" fmla="*/ 1614852 w 2429141"/>
              <a:gd name="connsiteY85" fmla="*/ 1072980 h 1315008"/>
              <a:gd name="connsiteX86" fmla="*/ 1628568 w 2429141"/>
              <a:gd name="connsiteY86" fmla="*/ 1086696 h 1315008"/>
              <a:gd name="connsiteX87" fmla="*/ 1614852 w 2429141"/>
              <a:gd name="connsiteY87" fmla="*/ 1100412 h 1315008"/>
              <a:gd name="connsiteX88" fmla="*/ 1601136 w 2429141"/>
              <a:gd name="connsiteY88" fmla="*/ 1086696 h 1315008"/>
              <a:gd name="connsiteX89" fmla="*/ 1614852 w 2429141"/>
              <a:gd name="connsiteY89" fmla="*/ 1072980 h 1315008"/>
              <a:gd name="connsiteX90" fmla="*/ 1414710 w 2429141"/>
              <a:gd name="connsiteY90" fmla="*/ 1072980 h 1315008"/>
              <a:gd name="connsiteX91" fmla="*/ 1428426 w 2429141"/>
              <a:gd name="connsiteY91" fmla="*/ 1086696 h 1315008"/>
              <a:gd name="connsiteX92" fmla="*/ 1414710 w 2429141"/>
              <a:gd name="connsiteY92" fmla="*/ 1100412 h 1315008"/>
              <a:gd name="connsiteX93" fmla="*/ 1400994 w 2429141"/>
              <a:gd name="connsiteY93" fmla="*/ 1086696 h 1315008"/>
              <a:gd name="connsiteX94" fmla="*/ 1414710 w 2429141"/>
              <a:gd name="connsiteY94" fmla="*/ 1072980 h 1315008"/>
              <a:gd name="connsiteX95" fmla="*/ 1214568 w 2429141"/>
              <a:gd name="connsiteY95" fmla="*/ 1072980 h 1315008"/>
              <a:gd name="connsiteX96" fmla="*/ 1228284 w 2429141"/>
              <a:gd name="connsiteY96" fmla="*/ 1086696 h 1315008"/>
              <a:gd name="connsiteX97" fmla="*/ 1214568 w 2429141"/>
              <a:gd name="connsiteY97" fmla="*/ 1100412 h 1315008"/>
              <a:gd name="connsiteX98" fmla="*/ 1200852 w 2429141"/>
              <a:gd name="connsiteY98" fmla="*/ 1086696 h 1315008"/>
              <a:gd name="connsiteX99" fmla="*/ 1214568 w 2429141"/>
              <a:gd name="connsiteY99" fmla="*/ 1072980 h 1315008"/>
              <a:gd name="connsiteX100" fmla="*/ 1014426 w 2429141"/>
              <a:gd name="connsiteY100" fmla="*/ 1072980 h 1315008"/>
              <a:gd name="connsiteX101" fmla="*/ 1028142 w 2429141"/>
              <a:gd name="connsiteY101" fmla="*/ 1086696 h 1315008"/>
              <a:gd name="connsiteX102" fmla="*/ 1014426 w 2429141"/>
              <a:gd name="connsiteY102" fmla="*/ 1100412 h 1315008"/>
              <a:gd name="connsiteX103" fmla="*/ 1000710 w 2429141"/>
              <a:gd name="connsiteY103" fmla="*/ 1086696 h 1315008"/>
              <a:gd name="connsiteX104" fmla="*/ 1014426 w 2429141"/>
              <a:gd name="connsiteY104" fmla="*/ 1072980 h 1315008"/>
              <a:gd name="connsiteX105" fmla="*/ 814284 w 2429141"/>
              <a:gd name="connsiteY105" fmla="*/ 1072980 h 1315008"/>
              <a:gd name="connsiteX106" fmla="*/ 828000 w 2429141"/>
              <a:gd name="connsiteY106" fmla="*/ 1086696 h 1315008"/>
              <a:gd name="connsiteX107" fmla="*/ 814284 w 2429141"/>
              <a:gd name="connsiteY107" fmla="*/ 1100412 h 1315008"/>
              <a:gd name="connsiteX108" fmla="*/ 800568 w 2429141"/>
              <a:gd name="connsiteY108" fmla="*/ 1086696 h 1315008"/>
              <a:gd name="connsiteX109" fmla="*/ 814284 w 2429141"/>
              <a:gd name="connsiteY109" fmla="*/ 1072980 h 1315008"/>
              <a:gd name="connsiteX110" fmla="*/ 614142 w 2429141"/>
              <a:gd name="connsiteY110" fmla="*/ 1072980 h 1315008"/>
              <a:gd name="connsiteX111" fmla="*/ 627858 w 2429141"/>
              <a:gd name="connsiteY111" fmla="*/ 1086696 h 1315008"/>
              <a:gd name="connsiteX112" fmla="*/ 614142 w 2429141"/>
              <a:gd name="connsiteY112" fmla="*/ 1100412 h 1315008"/>
              <a:gd name="connsiteX113" fmla="*/ 600426 w 2429141"/>
              <a:gd name="connsiteY113" fmla="*/ 1086696 h 1315008"/>
              <a:gd name="connsiteX114" fmla="*/ 614142 w 2429141"/>
              <a:gd name="connsiteY114" fmla="*/ 1072980 h 1315008"/>
              <a:gd name="connsiteX115" fmla="*/ 414000 w 2429141"/>
              <a:gd name="connsiteY115" fmla="*/ 1072980 h 1315008"/>
              <a:gd name="connsiteX116" fmla="*/ 427716 w 2429141"/>
              <a:gd name="connsiteY116" fmla="*/ 1086696 h 1315008"/>
              <a:gd name="connsiteX117" fmla="*/ 414000 w 2429141"/>
              <a:gd name="connsiteY117" fmla="*/ 1100412 h 1315008"/>
              <a:gd name="connsiteX118" fmla="*/ 400284 w 2429141"/>
              <a:gd name="connsiteY118" fmla="*/ 1086696 h 1315008"/>
              <a:gd name="connsiteX119" fmla="*/ 414000 w 2429141"/>
              <a:gd name="connsiteY119" fmla="*/ 1072980 h 1315008"/>
              <a:gd name="connsiteX120" fmla="*/ 213858 w 2429141"/>
              <a:gd name="connsiteY120" fmla="*/ 1072980 h 1315008"/>
              <a:gd name="connsiteX121" fmla="*/ 227574 w 2429141"/>
              <a:gd name="connsiteY121" fmla="*/ 1086696 h 1315008"/>
              <a:gd name="connsiteX122" fmla="*/ 213858 w 2429141"/>
              <a:gd name="connsiteY122" fmla="*/ 1100412 h 1315008"/>
              <a:gd name="connsiteX123" fmla="*/ 200142 w 2429141"/>
              <a:gd name="connsiteY123" fmla="*/ 1086696 h 1315008"/>
              <a:gd name="connsiteX124" fmla="*/ 213858 w 2429141"/>
              <a:gd name="connsiteY124" fmla="*/ 1072980 h 1315008"/>
              <a:gd name="connsiteX125" fmla="*/ 13716 w 2429141"/>
              <a:gd name="connsiteY125" fmla="*/ 1072980 h 1315008"/>
              <a:gd name="connsiteX126" fmla="*/ 27432 w 2429141"/>
              <a:gd name="connsiteY126" fmla="*/ 1086696 h 1315008"/>
              <a:gd name="connsiteX127" fmla="*/ 13716 w 2429141"/>
              <a:gd name="connsiteY127" fmla="*/ 1100412 h 1315008"/>
              <a:gd name="connsiteX128" fmla="*/ 0 w 2429141"/>
              <a:gd name="connsiteY128" fmla="*/ 1086696 h 1315008"/>
              <a:gd name="connsiteX129" fmla="*/ 13716 w 2429141"/>
              <a:gd name="connsiteY129" fmla="*/ 1072980 h 1315008"/>
              <a:gd name="connsiteX130" fmla="*/ 2415425 w 2429141"/>
              <a:gd name="connsiteY130" fmla="*/ 858384 h 1315008"/>
              <a:gd name="connsiteX131" fmla="*/ 2429141 w 2429141"/>
              <a:gd name="connsiteY131" fmla="*/ 872100 h 1315008"/>
              <a:gd name="connsiteX132" fmla="*/ 2415425 w 2429141"/>
              <a:gd name="connsiteY132" fmla="*/ 885816 h 1315008"/>
              <a:gd name="connsiteX133" fmla="*/ 2401709 w 2429141"/>
              <a:gd name="connsiteY133" fmla="*/ 872100 h 1315008"/>
              <a:gd name="connsiteX134" fmla="*/ 2415425 w 2429141"/>
              <a:gd name="connsiteY134" fmla="*/ 858384 h 1315008"/>
              <a:gd name="connsiteX135" fmla="*/ 2215278 w 2429141"/>
              <a:gd name="connsiteY135" fmla="*/ 858384 h 1315008"/>
              <a:gd name="connsiteX136" fmla="*/ 2228994 w 2429141"/>
              <a:gd name="connsiteY136" fmla="*/ 872100 h 1315008"/>
              <a:gd name="connsiteX137" fmla="*/ 2215278 w 2429141"/>
              <a:gd name="connsiteY137" fmla="*/ 885816 h 1315008"/>
              <a:gd name="connsiteX138" fmla="*/ 2201562 w 2429141"/>
              <a:gd name="connsiteY138" fmla="*/ 872100 h 1315008"/>
              <a:gd name="connsiteX139" fmla="*/ 2215278 w 2429141"/>
              <a:gd name="connsiteY139" fmla="*/ 858384 h 1315008"/>
              <a:gd name="connsiteX140" fmla="*/ 2015136 w 2429141"/>
              <a:gd name="connsiteY140" fmla="*/ 858384 h 1315008"/>
              <a:gd name="connsiteX141" fmla="*/ 2028852 w 2429141"/>
              <a:gd name="connsiteY141" fmla="*/ 872100 h 1315008"/>
              <a:gd name="connsiteX142" fmla="*/ 2015136 w 2429141"/>
              <a:gd name="connsiteY142" fmla="*/ 885816 h 1315008"/>
              <a:gd name="connsiteX143" fmla="*/ 2001420 w 2429141"/>
              <a:gd name="connsiteY143" fmla="*/ 872100 h 1315008"/>
              <a:gd name="connsiteX144" fmla="*/ 2015136 w 2429141"/>
              <a:gd name="connsiteY144" fmla="*/ 858384 h 1315008"/>
              <a:gd name="connsiteX145" fmla="*/ 1814994 w 2429141"/>
              <a:gd name="connsiteY145" fmla="*/ 858384 h 1315008"/>
              <a:gd name="connsiteX146" fmla="*/ 1828710 w 2429141"/>
              <a:gd name="connsiteY146" fmla="*/ 872100 h 1315008"/>
              <a:gd name="connsiteX147" fmla="*/ 1814994 w 2429141"/>
              <a:gd name="connsiteY147" fmla="*/ 885816 h 1315008"/>
              <a:gd name="connsiteX148" fmla="*/ 1801278 w 2429141"/>
              <a:gd name="connsiteY148" fmla="*/ 872100 h 1315008"/>
              <a:gd name="connsiteX149" fmla="*/ 1814994 w 2429141"/>
              <a:gd name="connsiteY149" fmla="*/ 858384 h 1315008"/>
              <a:gd name="connsiteX150" fmla="*/ 1614852 w 2429141"/>
              <a:gd name="connsiteY150" fmla="*/ 858384 h 1315008"/>
              <a:gd name="connsiteX151" fmla="*/ 1628568 w 2429141"/>
              <a:gd name="connsiteY151" fmla="*/ 872100 h 1315008"/>
              <a:gd name="connsiteX152" fmla="*/ 1614852 w 2429141"/>
              <a:gd name="connsiteY152" fmla="*/ 885816 h 1315008"/>
              <a:gd name="connsiteX153" fmla="*/ 1601136 w 2429141"/>
              <a:gd name="connsiteY153" fmla="*/ 872100 h 1315008"/>
              <a:gd name="connsiteX154" fmla="*/ 1614852 w 2429141"/>
              <a:gd name="connsiteY154" fmla="*/ 858384 h 1315008"/>
              <a:gd name="connsiteX155" fmla="*/ 1414710 w 2429141"/>
              <a:gd name="connsiteY155" fmla="*/ 858384 h 1315008"/>
              <a:gd name="connsiteX156" fmla="*/ 1428426 w 2429141"/>
              <a:gd name="connsiteY156" fmla="*/ 872100 h 1315008"/>
              <a:gd name="connsiteX157" fmla="*/ 1414710 w 2429141"/>
              <a:gd name="connsiteY157" fmla="*/ 885816 h 1315008"/>
              <a:gd name="connsiteX158" fmla="*/ 1400994 w 2429141"/>
              <a:gd name="connsiteY158" fmla="*/ 872100 h 1315008"/>
              <a:gd name="connsiteX159" fmla="*/ 1414710 w 2429141"/>
              <a:gd name="connsiteY159" fmla="*/ 858384 h 1315008"/>
              <a:gd name="connsiteX160" fmla="*/ 1214568 w 2429141"/>
              <a:gd name="connsiteY160" fmla="*/ 858384 h 1315008"/>
              <a:gd name="connsiteX161" fmla="*/ 1228284 w 2429141"/>
              <a:gd name="connsiteY161" fmla="*/ 872100 h 1315008"/>
              <a:gd name="connsiteX162" fmla="*/ 1214568 w 2429141"/>
              <a:gd name="connsiteY162" fmla="*/ 885816 h 1315008"/>
              <a:gd name="connsiteX163" fmla="*/ 1200852 w 2429141"/>
              <a:gd name="connsiteY163" fmla="*/ 872100 h 1315008"/>
              <a:gd name="connsiteX164" fmla="*/ 1214568 w 2429141"/>
              <a:gd name="connsiteY164" fmla="*/ 858384 h 1315008"/>
              <a:gd name="connsiteX165" fmla="*/ 1014426 w 2429141"/>
              <a:gd name="connsiteY165" fmla="*/ 858384 h 1315008"/>
              <a:gd name="connsiteX166" fmla="*/ 1028142 w 2429141"/>
              <a:gd name="connsiteY166" fmla="*/ 872100 h 1315008"/>
              <a:gd name="connsiteX167" fmla="*/ 1014426 w 2429141"/>
              <a:gd name="connsiteY167" fmla="*/ 885816 h 1315008"/>
              <a:gd name="connsiteX168" fmla="*/ 1000710 w 2429141"/>
              <a:gd name="connsiteY168" fmla="*/ 872100 h 1315008"/>
              <a:gd name="connsiteX169" fmla="*/ 1014426 w 2429141"/>
              <a:gd name="connsiteY169" fmla="*/ 858384 h 1315008"/>
              <a:gd name="connsiteX170" fmla="*/ 814284 w 2429141"/>
              <a:gd name="connsiteY170" fmla="*/ 858384 h 1315008"/>
              <a:gd name="connsiteX171" fmla="*/ 828000 w 2429141"/>
              <a:gd name="connsiteY171" fmla="*/ 872100 h 1315008"/>
              <a:gd name="connsiteX172" fmla="*/ 814284 w 2429141"/>
              <a:gd name="connsiteY172" fmla="*/ 885816 h 1315008"/>
              <a:gd name="connsiteX173" fmla="*/ 800568 w 2429141"/>
              <a:gd name="connsiteY173" fmla="*/ 872100 h 1315008"/>
              <a:gd name="connsiteX174" fmla="*/ 814284 w 2429141"/>
              <a:gd name="connsiteY174" fmla="*/ 858384 h 1315008"/>
              <a:gd name="connsiteX175" fmla="*/ 614142 w 2429141"/>
              <a:gd name="connsiteY175" fmla="*/ 858384 h 1315008"/>
              <a:gd name="connsiteX176" fmla="*/ 627858 w 2429141"/>
              <a:gd name="connsiteY176" fmla="*/ 872100 h 1315008"/>
              <a:gd name="connsiteX177" fmla="*/ 614142 w 2429141"/>
              <a:gd name="connsiteY177" fmla="*/ 885816 h 1315008"/>
              <a:gd name="connsiteX178" fmla="*/ 600426 w 2429141"/>
              <a:gd name="connsiteY178" fmla="*/ 872100 h 1315008"/>
              <a:gd name="connsiteX179" fmla="*/ 614142 w 2429141"/>
              <a:gd name="connsiteY179" fmla="*/ 858384 h 1315008"/>
              <a:gd name="connsiteX180" fmla="*/ 414000 w 2429141"/>
              <a:gd name="connsiteY180" fmla="*/ 858384 h 1315008"/>
              <a:gd name="connsiteX181" fmla="*/ 427716 w 2429141"/>
              <a:gd name="connsiteY181" fmla="*/ 872100 h 1315008"/>
              <a:gd name="connsiteX182" fmla="*/ 414000 w 2429141"/>
              <a:gd name="connsiteY182" fmla="*/ 885816 h 1315008"/>
              <a:gd name="connsiteX183" fmla="*/ 400284 w 2429141"/>
              <a:gd name="connsiteY183" fmla="*/ 872100 h 1315008"/>
              <a:gd name="connsiteX184" fmla="*/ 414000 w 2429141"/>
              <a:gd name="connsiteY184" fmla="*/ 858384 h 1315008"/>
              <a:gd name="connsiteX185" fmla="*/ 213858 w 2429141"/>
              <a:gd name="connsiteY185" fmla="*/ 858384 h 1315008"/>
              <a:gd name="connsiteX186" fmla="*/ 227574 w 2429141"/>
              <a:gd name="connsiteY186" fmla="*/ 872100 h 1315008"/>
              <a:gd name="connsiteX187" fmla="*/ 213858 w 2429141"/>
              <a:gd name="connsiteY187" fmla="*/ 885816 h 1315008"/>
              <a:gd name="connsiteX188" fmla="*/ 200142 w 2429141"/>
              <a:gd name="connsiteY188" fmla="*/ 872100 h 1315008"/>
              <a:gd name="connsiteX189" fmla="*/ 213858 w 2429141"/>
              <a:gd name="connsiteY189" fmla="*/ 858384 h 1315008"/>
              <a:gd name="connsiteX190" fmla="*/ 13716 w 2429141"/>
              <a:gd name="connsiteY190" fmla="*/ 858384 h 1315008"/>
              <a:gd name="connsiteX191" fmla="*/ 27432 w 2429141"/>
              <a:gd name="connsiteY191" fmla="*/ 872100 h 1315008"/>
              <a:gd name="connsiteX192" fmla="*/ 13716 w 2429141"/>
              <a:gd name="connsiteY192" fmla="*/ 885816 h 1315008"/>
              <a:gd name="connsiteX193" fmla="*/ 0 w 2429141"/>
              <a:gd name="connsiteY193" fmla="*/ 872100 h 1315008"/>
              <a:gd name="connsiteX194" fmla="*/ 13716 w 2429141"/>
              <a:gd name="connsiteY194" fmla="*/ 858384 h 1315008"/>
              <a:gd name="connsiteX195" fmla="*/ 2415425 w 2429141"/>
              <a:gd name="connsiteY195" fmla="*/ 643788 h 1315008"/>
              <a:gd name="connsiteX196" fmla="*/ 2429141 w 2429141"/>
              <a:gd name="connsiteY196" fmla="*/ 657504 h 1315008"/>
              <a:gd name="connsiteX197" fmla="*/ 2415425 w 2429141"/>
              <a:gd name="connsiteY197" fmla="*/ 671220 h 1315008"/>
              <a:gd name="connsiteX198" fmla="*/ 2401709 w 2429141"/>
              <a:gd name="connsiteY198" fmla="*/ 657504 h 1315008"/>
              <a:gd name="connsiteX199" fmla="*/ 2415425 w 2429141"/>
              <a:gd name="connsiteY199" fmla="*/ 643788 h 1315008"/>
              <a:gd name="connsiteX200" fmla="*/ 2215278 w 2429141"/>
              <a:gd name="connsiteY200" fmla="*/ 643788 h 1315008"/>
              <a:gd name="connsiteX201" fmla="*/ 2228994 w 2429141"/>
              <a:gd name="connsiteY201" fmla="*/ 657504 h 1315008"/>
              <a:gd name="connsiteX202" fmla="*/ 2215278 w 2429141"/>
              <a:gd name="connsiteY202" fmla="*/ 671220 h 1315008"/>
              <a:gd name="connsiteX203" fmla="*/ 2201562 w 2429141"/>
              <a:gd name="connsiteY203" fmla="*/ 657504 h 1315008"/>
              <a:gd name="connsiteX204" fmla="*/ 2215278 w 2429141"/>
              <a:gd name="connsiteY204" fmla="*/ 643788 h 1315008"/>
              <a:gd name="connsiteX205" fmla="*/ 2015136 w 2429141"/>
              <a:gd name="connsiteY205" fmla="*/ 643788 h 1315008"/>
              <a:gd name="connsiteX206" fmla="*/ 2028852 w 2429141"/>
              <a:gd name="connsiteY206" fmla="*/ 657504 h 1315008"/>
              <a:gd name="connsiteX207" fmla="*/ 2015136 w 2429141"/>
              <a:gd name="connsiteY207" fmla="*/ 671220 h 1315008"/>
              <a:gd name="connsiteX208" fmla="*/ 2001420 w 2429141"/>
              <a:gd name="connsiteY208" fmla="*/ 657504 h 1315008"/>
              <a:gd name="connsiteX209" fmla="*/ 2015136 w 2429141"/>
              <a:gd name="connsiteY209" fmla="*/ 643788 h 1315008"/>
              <a:gd name="connsiteX210" fmla="*/ 1814994 w 2429141"/>
              <a:gd name="connsiteY210" fmla="*/ 643788 h 1315008"/>
              <a:gd name="connsiteX211" fmla="*/ 1828710 w 2429141"/>
              <a:gd name="connsiteY211" fmla="*/ 657504 h 1315008"/>
              <a:gd name="connsiteX212" fmla="*/ 1814994 w 2429141"/>
              <a:gd name="connsiteY212" fmla="*/ 671220 h 1315008"/>
              <a:gd name="connsiteX213" fmla="*/ 1801278 w 2429141"/>
              <a:gd name="connsiteY213" fmla="*/ 657504 h 1315008"/>
              <a:gd name="connsiteX214" fmla="*/ 1814994 w 2429141"/>
              <a:gd name="connsiteY214" fmla="*/ 643788 h 1315008"/>
              <a:gd name="connsiteX215" fmla="*/ 1614852 w 2429141"/>
              <a:gd name="connsiteY215" fmla="*/ 643788 h 1315008"/>
              <a:gd name="connsiteX216" fmla="*/ 1628568 w 2429141"/>
              <a:gd name="connsiteY216" fmla="*/ 657504 h 1315008"/>
              <a:gd name="connsiteX217" fmla="*/ 1614852 w 2429141"/>
              <a:gd name="connsiteY217" fmla="*/ 671220 h 1315008"/>
              <a:gd name="connsiteX218" fmla="*/ 1601136 w 2429141"/>
              <a:gd name="connsiteY218" fmla="*/ 657504 h 1315008"/>
              <a:gd name="connsiteX219" fmla="*/ 1614852 w 2429141"/>
              <a:gd name="connsiteY219" fmla="*/ 643788 h 1315008"/>
              <a:gd name="connsiteX220" fmla="*/ 1414710 w 2429141"/>
              <a:gd name="connsiteY220" fmla="*/ 643788 h 1315008"/>
              <a:gd name="connsiteX221" fmla="*/ 1428426 w 2429141"/>
              <a:gd name="connsiteY221" fmla="*/ 657504 h 1315008"/>
              <a:gd name="connsiteX222" fmla="*/ 1414710 w 2429141"/>
              <a:gd name="connsiteY222" fmla="*/ 671220 h 1315008"/>
              <a:gd name="connsiteX223" fmla="*/ 1400994 w 2429141"/>
              <a:gd name="connsiteY223" fmla="*/ 657504 h 1315008"/>
              <a:gd name="connsiteX224" fmla="*/ 1414710 w 2429141"/>
              <a:gd name="connsiteY224" fmla="*/ 643788 h 1315008"/>
              <a:gd name="connsiteX225" fmla="*/ 1214568 w 2429141"/>
              <a:gd name="connsiteY225" fmla="*/ 643788 h 1315008"/>
              <a:gd name="connsiteX226" fmla="*/ 1228284 w 2429141"/>
              <a:gd name="connsiteY226" fmla="*/ 657504 h 1315008"/>
              <a:gd name="connsiteX227" fmla="*/ 1214568 w 2429141"/>
              <a:gd name="connsiteY227" fmla="*/ 671220 h 1315008"/>
              <a:gd name="connsiteX228" fmla="*/ 1200852 w 2429141"/>
              <a:gd name="connsiteY228" fmla="*/ 657504 h 1315008"/>
              <a:gd name="connsiteX229" fmla="*/ 1214568 w 2429141"/>
              <a:gd name="connsiteY229" fmla="*/ 643788 h 1315008"/>
              <a:gd name="connsiteX230" fmla="*/ 1014426 w 2429141"/>
              <a:gd name="connsiteY230" fmla="*/ 643788 h 1315008"/>
              <a:gd name="connsiteX231" fmla="*/ 1028142 w 2429141"/>
              <a:gd name="connsiteY231" fmla="*/ 657504 h 1315008"/>
              <a:gd name="connsiteX232" fmla="*/ 1014426 w 2429141"/>
              <a:gd name="connsiteY232" fmla="*/ 671220 h 1315008"/>
              <a:gd name="connsiteX233" fmla="*/ 1000710 w 2429141"/>
              <a:gd name="connsiteY233" fmla="*/ 657504 h 1315008"/>
              <a:gd name="connsiteX234" fmla="*/ 1014426 w 2429141"/>
              <a:gd name="connsiteY234" fmla="*/ 643788 h 1315008"/>
              <a:gd name="connsiteX235" fmla="*/ 814284 w 2429141"/>
              <a:gd name="connsiteY235" fmla="*/ 643788 h 1315008"/>
              <a:gd name="connsiteX236" fmla="*/ 828000 w 2429141"/>
              <a:gd name="connsiteY236" fmla="*/ 657504 h 1315008"/>
              <a:gd name="connsiteX237" fmla="*/ 814284 w 2429141"/>
              <a:gd name="connsiteY237" fmla="*/ 671220 h 1315008"/>
              <a:gd name="connsiteX238" fmla="*/ 800568 w 2429141"/>
              <a:gd name="connsiteY238" fmla="*/ 657504 h 1315008"/>
              <a:gd name="connsiteX239" fmla="*/ 814284 w 2429141"/>
              <a:gd name="connsiteY239" fmla="*/ 643788 h 1315008"/>
              <a:gd name="connsiteX240" fmla="*/ 614142 w 2429141"/>
              <a:gd name="connsiteY240" fmla="*/ 643788 h 1315008"/>
              <a:gd name="connsiteX241" fmla="*/ 627858 w 2429141"/>
              <a:gd name="connsiteY241" fmla="*/ 657504 h 1315008"/>
              <a:gd name="connsiteX242" fmla="*/ 614142 w 2429141"/>
              <a:gd name="connsiteY242" fmla="*/ 671220 h 1315008"/>
              <a:gd name="connsiteX243" fmla="*/ 600426 w 2429141"/>
              <a:gd name="connsiteY243" fmla="*/ 657504 h 1315008"/>
              <a:gd name="connsiteX244" fmla="*/ 614142 w 2429141"/>
              <a:gd name="connsiteY244" fmla="*/ 643788 h 1315008"/>
              <a:gd name="connsiteX245" fmla="*/ 414000 w 2429141"/>
              <a:gd name="connsiteY245" fmla="*/ 643788 h 1315008"/>
              <a:gd name="connsiteX246" fmla="*/ 427716 w 2429141"/>
              <a:gd name="connsiteY246" fmla="*/ 657504 h 1315008"/>
              <a:gd name="connsiteX247" fmla="*/ 414000 w 2429141"/>
              <a:gd name="connsiteY247" fmla="*/ 671220 h 1315008"/>
              <a:gd name="connsiteX248" fmla="*/ 400284 w 2429141"/>
              <a:gd name="connsiteY248" fmla="*/ 657504 h 1315008"/>
              <a:gd name="connsiteX249" fmla="*/ 414000 w 2429141"/>
              <a:gd name="connsiteY249" fmla="*/ 643788 h 1315008"/>
              <a:gd name="connsiteX250" fmla="*/ 213858 w 2429141"/>
              <a:gd name="connsiteY250" fmla="*/ 643788 h 1315008"/>
              <a:gd name="connsiteX251" fmla="*/ 227574 w 2429141"/>
              <a:gd name="connsiteY251" fmla="*/ 657504 h 1315008"/>
              <a:gd name="connsiteX252" fmla="*/ 213858 w 2429141"/>
              <a:gd name="connsiteY252" fmla="*/ 671220 h 1315008"/>
              <a:gd name="connsiteX253" fmla="*/ 200142 w 2429141"/>
              <a:gd name="connsiteY253" fmla="*/ 657504 h 1315008"/>
              <a:gd name="connsiteX254" fmla="*/ 213858 w 2429141"/>
              <a:gd name="connsiteY254" fmla="*/ 643788 h 1315008"/>
              <a:gd name="connsiteX255" fmla="*/ 13716 w 2429141"/>
              <a:gd name="connsiteY255" fmla="*/ 643788 h 1315008"/>
              <a:gd name="connsiteX256" fmla="*/ 27432 w 2429141"/>
              <a:gd name="connsiteY256" fmla="*/ 657504 h 1315008"/>
              <a:gd name="connsiteX257" fmla="*/ 13716 w 2429141"/>
              <a:gd name="connsiteY257" fmla="*/ 671220 h 1315008"/>
              <a:gd name="connsiteX258" fmla="*/ 0 w 2429141"/>
              <a:gd name="connsiteY258" fmla="*/ 657504 h 1315008"/>
              <a:gd name="connsiteX259" fmla="*/ 13716 w 2429141"/>
              <a:gd name="connsiteY259" fmla="*/ 643788 h 1315008"/>
              <a:gd name="connsiteX260" fmla="*/ 2415425 w 2429141"/>
              <a:gd name="connsiteY260" fmla="*/ 429192 h 1315008"/>
              <a:gd name="connsiteX261" fmla="*/ 2429141 w 2429141"/>
              <a:gd name="connsiteY261" fmla="*/ 442908 h 1315008"/>
              <a:gd name="connsiteX262" fmla="*/ 2415425 w 2429141"/>
              <a:gd name="connsiteY262" fmla="*/ 456624 h 1315008"/>
              <a:gd name="connsiteX263" fmla="*/ 2401709 w 2429141"/>
              <a:gd name="connsiteY263" fmla="*/ 442908 h 1315008"/>
              <a:gd name="connsiteX264" fmla="*/ 2415425 w 2429141"/>
              <a:gd name="connsiteY264" fmla="*/ 429192 h 1315008"/>
              <a:gd name="connsiteX265" fmla="*/ 2215278 w 2429141"/>
              <a:gd name="connsiteY265" fmla="*/ 429192 h 1315008"/>
              <a:gd name="connsiteX266" fmla="*/ 2228994 w 2429141"/>
              <a:gd name="connsiteY266" fmla="*/ 442908 h 1315008"/>
              <a:gd name="connsiteX267" fmla="*/ 2215278 w 2429141"/>
              <a:gd name="connsiteY267" fmla="*/ 456624 h 1315008"/>
              <a:gd name="connsiteX268" fmla="*/ 2201562 w 2429141"/>
              <a:gd name="connsiteY268" fmla="*/ 442908 h 1315008"/>
              <a:gd name="connsiteX269" fmla="*/ 2215278 w 2429141"/>
              <a:gd name="connsiteY269" fmla="*/ 429192 h 1315008"/>
              <a:gd name="connsiteX270" fmla="*/ 2015136 w 2429141"/>
              <a:gd name="connsiteY270" fmla="*/ 429192 h 1315008"/>
              <a:gd name="connsiteX271" fmla="*/ 2028852 w 2429141"/>
              <a:gd name="connsiteY271" fmla="*/ 442908 h 1315008"/>
              <a:gd name="connsiteX272" fmla="*/ 2015136 w 2429141"/>
              <a:gd name="connsiteY272" fmla="*/ 456624 h 1315008"/>
              <a:gd name="connsiteX273" fmla="*/ 2001420 w 2429141"/>
              <a:gd name="connsiteY273" fmla="*/ 442908 h 1315008"/>
              <a:gd name="connsiteX274" fmla="*/ 2015136 w 2429141"/>
              <a:gd name="connsiteY274" fmla="*/ 429192 h 1315008"/>
              <a:gd name="connsiteX275" fmla="*/ 1814994 w 2429141"/>
              <a:gd name="connsiteY275" fmla="*/ 429192 h 1315008"/>
              <a:gd name="connsiteX276" fmla="*/ 1828710 w 2429141"/>
              <a:gd name="connsiteY276" fmla="*/ 442908 h 1315008"/>
              <a:gd name="connsiteX277" fmla="*/ 1814994 w 2429141"/>
              <a:gd name="connsiteY277" fmla="*/ 456624 h 1315008"/>
              <a:gd name="connsiteX278" fmla="*/ 1801278 w 2429141"/>
              <a:gd name="connsiteY278" fmla="*/ 442908 h 1315008"/>
              <a:gd name="connsiteX279" fmla="*/ 1814994 w 2429141"/>
              <a:gd name="connsiteY279" fmla="*/ 429192 h 1315008"/>
              <a:gd name="connsiteX280" fmla="*/ 1614852 w 2429141"/>
              <a:gd name="connsiteY280" fmla="*/ 429192 h 1315008"/>
              <a:gd name="connsiteX281" fmla="*/ 1628568 w 2429141"/>
              <a:gd name="connsiteY281" fmla="*/ 442908 h 1315008"/>
              <a:gd name="connsiteX282" fmla="*/ 1614852 w 2429141"/>
              <a:gd name="connsiteY282" fmla="*/ 456624 h 1315008"/>
              <a:gd name="connsiteX283" fmla="*/ 1601136 w 2429141"/>
              <a:gd name="connsiteY283" fmla="*/ 442908 h 1315008"/>
              <a:gd name="connsiteX284" fmla="*/ 1614852 w 2429141"/>
              <a:gd name="connsiteY284" fmla="*/ 429192 h 1315008"/>
              <a:gd name="connsiteX285" fmla="*/ 1414710 w 2429141"/>
              <a:gd name="connsiteY285" fmla="*/ 429192 h 1315008"/>
              <a:gd name="connsiteX286" fmla="*/ 1428426 w 2429141"/>
              <a:gd name="connsiteY286" fmla="*/ 442908 h 1315008"/>
              <a:gd name="connsiteX287" fmla="*/ 1414710 w 2429141"/>
              <a:gd name="connsiteY287" fmla="*/ 456624 h 1315008"/>
              <a:gd name="connsiteX288" fmla="*/ 1400994 w 2429141"/>
              <a:gd name="connsiteY288" fmla="*/ 442908 h 1315008"/>
              <a:gd name="connsiteX289" fmla="*/ 1414710 w 2429141"/>
              <a:gd name="connsiteY289" fmla="*/ 429192 h 1315008"/>
              <a:gd name="connsiteX290" fmla="*/ 1214568 w 2429141"/>
              <a:gd name="connsiteY290" fmla="*/ 429192 h 1315008"/>
              <a:gd name="connsiteX291" fmla="*/ 1228284 w 2429141"/>
              <a:gd name="connsiteY291" fmla="*/ 442908 h 1315008"/>
              <a:gd name="connsiteX292" fmla="*/ 1214568 w 2429141"/>
              <a:gd name="connsiteY292" fmla="*/ 456624 h 1315008"/>
              <a:gd name="connsiteX293" fmla="*/ 1200852 w 2429141"/>
              <a:gd name="connsiteY293" fmla="*/ 442908 h 1315008"/>
              <a:gd name="connsiteX294" fmla="*/ 1214568 w 2429141"/>
              <a:gd name="connsiteY294" fmla="*/ 429192 h 1315008"/>
              <a:gd name="connsiteX295" fmla="*/ 1014426 w 2429141"/>
              <a:gd name="connsiteY295" fmla="*/ 429192 h 1315008"/>
              <a:gd name="connsiteX296" fmla="*/ 1028142 w 2429141"/>
              <a:gd name="connsiteY296" fmla="*/ 442908 h 1315008"/>
              <a:gd name="connsiteX297" fmla="*/ 1014426 w 2429141"/>
              <a:gd name="connsiteY297" fmla="*/ 456624 h 1315008"/>
              <a:gd name="connsiteX298" fmla="*/ 1000710 w 2429141"/>
              <a:gd name="connsiteY298" fmla="*/ 442908 h 1315008"/>
              <a:gd name="connsiteX299" fmla="*/ 1014426 w 2429141"/>
              <a:gd name="connsiteY299" fmla="*/ 429192 h 1315008"/>
              <a:gd name="connsiteX300" fmla="*/ 814284 w 2429141"/>
              <a:gd name="connsiteY300" fmla="*/ 429192 h 1315008"/>
              <a:gd name="connsiteX301" fmla="*/ 828000 w 2429141"/>
              <a:gd name="connsiteY301" fmla="*/ 442908 h 1315008"/>
              <a:gd name="connsiteX302" fmla="*/ 814284 w 2429141"/>
              <a:gd name="connsiteY302" fmla="*/ 456624 h 1315008"/>
              <a:gd name="connsiteX303" fmla="*/ 800568 w 2429141"/>
              <a:gd name="connsiteY303" fmla="*/ 442908 h 1315008"/>
              <a:gd name="connsiteX304" fmla="*/ 814284 w 2429141"/>
              <a:gd name="connsiteY304" fmla="*/ 429192 h 1315008"/>
              <a:gd name="connsiteX305" fmla="*/ 614142 w 2429141"/>
              <a:gd name="connsiteY305" fmla="*/ 429192 h 1315008"/>
              <a:gd name="connsiteX306" fmla="*/ 627858 w 2429141"/>
              <a:gd name="connsiteY306" fmla="*/ 442908 h 1315008"/>
              <a:gd name="connsiteX307" fmla="*/ 614142 w 2429141"/>
              <a:gd name="connsiteY307" fmla="*/ 456624 h 1315008"/>
              <a:gd name="connsiteX308" fmla="*/ 600426 w 2429141"/>
              <a:gd name="connsiteY308" fmla="*/ 442908 h 1315008"/>
              <a:gd name="connsiteX309" fmla="*/ 614142 w 2429141"/>
              <a:gd name="connsiteY309" fmla="*/ 429192 h 1315008"/>
              <a:gd name="connsiteX310" fmla="*/ 414000 w 2429141"/>
              <a:gd name="connsiteY310" fmla="*/ 429192 h 1315008"/>
              <a:gd name="connsiteX311" fmla="*/ 427716 w 2429141"/>
              <a:gd name="connsiteY311" fmla="*/ 442908 h 1315008"/>
              <a:gd name="connsiteX312" fmla="*/ 414000 w 2429141"/>
              <a:gd name="connsiteY312" fmla="*/ 456624 h 1315008"/>
              <a:gd name="connsiteX313" fmla="*/ 400284 w 2429141"/>
              <a:gd name="connsiteY313" fmla="*/ 442908 h 1315008"/>
              <a:gd name="connsiteX314" fmla="*/ 414000 w 2429141"/>
              <a:gd name="connsiteY314" fmla="*/ 429192 h 1315008"/>
              <a:gd name="connsiteX315" fmla="*/ 213858 w 2429141"/>
              <a:gd name="connsiteY315" fmla="*/ 429192 h 1315008"/>
              <a:gd name="connsiteX316" fmla="*/ 227574 w 2429141"/>
              <a:gd name="connsiteY316" fmla="*/ 442908 h 1315008"/>
              <a:gd name="connsiteX317" fmla="*/ 213858 w 2429141"/>
              <a:gd name="connsiteY317" fmla="*/ 456624 h 1315008"/>
              <a:gd name="connsiteX318" fmla="*/ 200142 w 2429141"/>
              <a:gd name="connsiteY318" fmla="*/ 442908 h 1315008"/>
              <a:gd name="connsiteX319" fmla="*/ 213858 w 2429141"/>
              <a:gd name="connsiteY319" fmla="*/ 429192 h 1315008"/>
              <a:gd name="connsiteX320" fmla="*/ 13716 w 2429141"/>
              <a:gd name="connsiteY320" fmla="*/ 429192 h 1315008"/>
              <a:gd name="connsiteX321" fmla="*/ 27432 w 2429141"/>
              <a:gd name="connsiteY321" fmla="*/ 442908 h 1315008"/>
              <a:gd name="connsiteX322" fmla="*/ 13716 w 2429141"/>
              <a:gd name="connsiteY322" fmla="*/ 456624 h 1315008"/>
              <a:gd name="connsiteX323" fmla="*/ 0 w 2429141"/>
              <a:gd name="connsiteY323" fmla="*/ 442908 h 1315008"/>
              <a:gd name="connsiteX324" fmla="*/ 13716 w 2429141"/>
              <a:gd name="connsiteY324" fmla="*/ 429192 h 1315008"/>
              <a:gd name="connsiteX325" fmla="*/ 2415425 w 2429141"/>
              <a:gd name="connsiteY325" fmla="*/ 214596 h 1315008"/>
              <a:gd name="connsiteX326" fmla="*/ 2429141 w 2429141"/>
              <a:gd name="connsiteY326" fmla="*/ 228312 h 1315008"/>
              <a:gd name="connsiteX327" fmla="*/ 2415425 w 2429141"/>
              <a:gd name="connsiteY327" fmla="*/ 242028 h 1315008"/>
              <a:gd name="connsiteX328" fmla="*/ 2401709 w 2429141"/>
              <a:gd name="connsiteY328" fmla="*/ 228312 h 1315008"/>
              <a:gd name="connsiteX329" fmla="*/ 2415425 w 2429141"/>
              <a:gd name="connsiteY329" fmla="*/ 214596 h 1315008"/>
              <a:gd name="connsiteX330" fmla="*/ 2215278 w 2429141"/>
              <a:gd name="connsiteY330" fmla="*/ 214596 h 1315008"/>
              <a:gd name="connsiteX331" fmla="*/ 2228994 w 2429141"/>
              <a:gd name="connsiteY331" fmla="*/ 228312 h 1315008"/>
              <a:gd name="connsiteX332" fmla="*/ 2215278 w 2429141"/>
              <a:gd name="connsiteY332" fmla="*/ 242028 h 1315008"/>
              <a:gd name="connsiteX333" fmla="*/ 2201562 w 2429141"/>
              <a:gd name="connsiteY333" fmla="*/ 228312 h 1315008"/>
              <a:gd name="connsiteX334" fmla="*/ 2215278 w 2429141"/>
              <a:gd name="connsiteY334" fmla="*/ 214596 h 1315008"/>
              <a:gd name="connsiteX335" fmla="*/ 2015136 w 2429141"/>
              <a:gd name="connsiteY335" fmla="*/ 214596 h 1315008"/>
              <a:gd name="connsiteX336" fmla="*/ 2028852 w 2429141"/>
              <a:gd name="connsiteY336" fmla="*/ 228312 h 1315008"/>
              <a:gd name="connsiteX337" fmla="*/ 2015136 w 2429141"/>
              <a:gd name="connsiteY337" fmla="*/ 242028 h 1315008"/>
              <a:gd name="connsiteX338" fmla="*/ 2001420 w 2429141"/>
              <a:gd name="connsiteY338" fmla="*/ 228312 h 1315008"/>
              <a:gd name="connsiteX339" fmla="*/ 2015136 w 2429141"/>
              <a:gd name="connsiteY339" fmla="*/ 214596 h 1315008"/>
              <a:gd name="connsiteX340" fmla="*/ 1814994 w 2429141"/>
              <a:gd name="connsiteY340" fmla="*/ 214596 h 1315008"/>
              <a:gd name="connsiteX341" fmla="*/ 1828710 w 2429141"/>
              <a:gd name="connsiteY341" fmla="*/ 228312 h 1315008"/>
              <a:gd name="connsiteX342" fmla="*/ 1814994 w 2429141"/>
              <a:gd name="connsiteY342" fmla="*/ 242028 h 1315008"/>
              <a:gd name="connsiteX343" fmla="*/ 1801278 w 2429141"/>
              <a:gd name="connsiteY343" fmla="*/ 228312 h 1315008"/>
              <a:gd name="connsiteX344" fmla="*/ 1814994 w 2429141"/>
              <a:gd name="connsiteY344" fmla="*/ 214596 h 1315008"/>
              <a:gd name="connsiteX345" fmla="*/ 1614852 w 2429141"/>
              <a:gd name="connsiteY345" fmla="*/ 214596 h 1315008"/>
              <a:gd name="connsiteX346" fmla="*/ 1628568 w 2429141"/>
              <a:gd name="connsiteY346" fmla="*/ 228312 h 1315008"/>
              <a:gd name="connsiteX347" fmla="*/ 1614852 w 2429141"/>
              <a:gd name="connsiteY347" fmla="*/ 242028 h 1315008"/>
              <a:gd name="connsiteX348" fmla="*/ 1601136 w 2429141"/>
              <a:gd name="connsiteY348" fmla="*/ 228312 h 1315008"/>
              <a:gd name="connsiteX349" fmla="*/ 1614852 w 2429141"/>
              <a:gd name="connsiteY349" fmla="*/ 214596 h 1315008"/>
              <a:gd name="connsiteX350" fmla="*/ 1414710 w 2429141"/>
              <a:gd name="connsiteY350" fmla="*/ 214596 h 1315008"/>
              <a:gd name="connsiteX351" fmla="*/ 1428426 w 2429141"/>
              <a:gd name="connsiteY351" fmla="*/ 228312 h 1315008"/>
              <a:gd name="connsiteX352" fmla="*/ 1414710 w 2429141"/>
              <a:gd name="connsiteY352" fmla="*/ 242028 h 1315008"/>
              <a:gd name="connsiteX353" fmla="*/ 1400994 w 2429141"/>
              <a:gd name="connsiteY353" fmla="*/ 228312 h 1315008"/>
              <a:gd name="connsiteX354" fmla="*/ 1414710 w 2429141"/>
              <a:gd name="connsiteY354" fmla="*/ 214596 h 1315008"/>
              <a:gd name="connsiteX355" fmla="*/ 1214568 w 2429141"/>
              <a:gd name="connsiteY355" fmla="*/ 214596 h 1315008"/>
              <a:gd name="connsiteX356" fmla="*/ 1228284 w 2429141"/>
              <a:gd name="connsiteY356" fmla="*/ 228312 h 1315008"/>
              <a:gd name="connsiteX357" fmla="*/ 1214568 w 2429141"/>
              <a:gd name="connsiteY357" fmla="*/ 242028 h 1315008"/>
              <a:gd name="connsiteX358" fmla="*/ 1200852 w 2429141"/>
              <a:gd name="connsiteY358" fmla="*/ 228312 h 1315008"/>
              <a:gd name="connsiteX359" fmla="*/ 1214568 w 2429141"/>
              <a:gd name="connsiteY359" fmla="*/ 214596 h 1315008"/>
              <a:gd name="connsiteX360" fmla="*/ 1014426 w 2429141"/>
              <a:gd name="connsiteY360" fmla="*/ 214596 h 1315008"/>
              <a:gd name="connsiteX361" fmla="*/ 1028142 w 2429141"/>
              <a:gd name="connsiteY361" fmla="*/ 228312 h 1315008"/>
              <a:gd name="connsiteX362" fmla="*/ 1014426 w 2429141"/>
              <a:gd name="connsiteY362" fmla="*/ 242028 h 1315008"/>
              <a:gd name="connsiteX363" fmla="*/ 1000710 w 2429141"/>
              <a:gd name="connsiteY363" fmla="*/ 228312 h 1315008"/>
              <a:gd name="connsiteX364" fmla="*/ 1014426 w 2429141"/>
              <a:gd name="connsiteY364" fmla="*/ 214596 h 1315008"/>
              <a:gd name="connsiteX365" fmla="*/ 814284 w 2429141"/>
              <a:gd name="connsiteY365" fmla="*/ 214596 h 1315008"/>
              <a:gd name="connsiteX366" fmla="*/ 828000 w 2429141"/>
              <a:gd name="connsiteY366" fmla="*/ 228312 h 1315008"/>
              <a:gd name="connsiteX367" fmla="*/ 814284 w 2429141"/>
              <a:gd name="connsiteY367" fmla="*/ 242028 h 1315008"/>
              <a:gd name="connsiteX368" fmla="*/ 800568 w 2429141"/>
              <a:gd name="connsiteY368" fmla="*/ 228312 h 1315008"/>
              <a:gd name="connsiteX369" fmla="*/ 814284 w 2429141"/>
              <a:gd name="connsiteY369" fmla="*/ 214596 h 1315008"/>
              <a:gd name="connsiteX370" fmla="*/ 614142 w 2429141"/>
              <a:gd name="connsiteY370" fmla="*/ 214596 h 1315008"/>
              <a:gd name="connsiteX371" fmla="*/ 627858 w 2429141"/>
              <a:gd name="connsiteY371" fmla="*/ 228312 h 1315008"/>
              <a:gd name="connsiteX372" fmla="*/ 614142 w 2429141"/>
              <a:gd name="connsiteY372" fmla="*/ 242028 h 1315008"/>
              <a:gd name="connsiteX373" fmla="*/ 600426 w 2429141"/>
              <a:gd name="connsiteY373" fmla="*/ 228312 h 1315008"/>
              <a:gd name="connsiteX374" fmla="*/ 614142 w 2429141"/>
              <a:gd name="connsiteY374" fmla="*/ 214596 h 1315008"/>
              <a:gd name="connsiteX375" fmla="*/ 414000 w 2429141"/>
              <a:gd name="connsiteY375" fmla="*/ 214596 h 1315008"/>
              <a:gd name="connsiteX376" fmla="*/ 427716 w 2429141"/>
              <a:gd name="connsiteY376" fmla="*/ 228312 h 1315008"/>
              <a:gd name="connsiteX377" fmla="*/ 414000 w 2429141"/>
              <a:gd name="connsiteY377" fmla="*/ 242028 h 1315008"/>
              <a:gd name="connsiteX378" fmla="*/ 400284 w 2429141"/>
              <a:gd name="connsiteY378" fmla="*/ 228312 h 1315008"/>
              <a:gd name="connsiteX379" fmla="*/ 414000 w 2429141"/>
              <a:gd name="connsiteY379" fmla="*/ 214596 h 1315008"/>
              <a:gd name="connsiteX380" fmla="*/ 213858 w 2429141"/>
              <a:gd name="connsiteY380" fmla="*/ 214596 h 1315008"/>
              <a:gd name="connsiteX381" fmla="*/ 227574 w 2429141"/>
              <a:gd name="connsiteY381" fmla="*/ 228312 h 1315008"/>
              <a:gd name="connsiteX382" fmla="*/ 213858 w 2429141"/>
              <a:gd name="connsiteY382" fmla="*/ 242028 h 1315008"/>
              <a:gd name="connsiteX383" fmla="*/ 200142 w 2429141"/>
              <a:gd name="connsiteY383" fmla="*/ 228312 h 1315008"/>
              <a:gd name="connsiteX384" fmla="*/ 213858 w 2429141"/>
              <a:gd name="connsiteY384" fmla="*/ 214596 h 1315008"/>
              <a:gd name="connsiteX385" fmla="*/ 13716 w 2429141"/>
              <a:gd name="connsiteY385" fmla="*/ 214596 h 1315008"/>
              <a:gd name="connsiteX386" fmla="*/ 27432 w 2429141"/>
              <a:gd name="connsiteY386" fmla="*/ 228312 h 1315008"/>
              <a:gd name="connsiteX387" fmla="*/ 13716 w 2429141"/>
              <a:gd name="connsiteY387" fmla="*/ 242028 h 1315008"/>
              <a:gd name="connsiteX388" fmla="*/ 0 w 2429141"/>
              <a:gd name="connsiteY388" fmla="*/ 228312 h 1315008"/>
              <a:gd name="connsiteX389" fmla="*/ 13716 w 2429141"/>
              <a:gd name="connsiteY389" fmla="*/ 214596 h 1315008"/>
              <a:gd name="connsiteX390" fmla="*/ 2415425 w 2429141"/>
              <a:gd name="connsiteY390" fmla="*/ 0 h 1315008"/>
              <a:gd name="connsiteX391" fmla="*/ 2429141 w 2429141"/>
              <a:gd name="connsiteY391" fmla="*/ 13716 h 1315008"/>
              <a:gd name="connsiteX392" fmla="*/ 2415425 w 2429141"/>
              <a:gd name="connsiteY392" fmla="*/ 27432 h 1315008"/>
              <a:gd name="connsiteX393" fmla="*/ 2401709 w 2429141"/>
              <a:gd name="connsiteY393" fmla="*/ 13716 h 1315008"/>
              <a:gd name="connsiteX394" fmla="*/ 2415425 w 2429141"/>
              <a:gd name="connsiteY394" fmla="*/ 0 h 1315008"/>
              <a:gd name="connsiteX395" fmla="*/ 2215278 w 2429141"/>
              <a:gd name="connsiteY395" fmla="*/ 0 h 1315008"/>
              <a:gd name="connsiteX396" fmla="*/ 2228994 w 2429141"/>
              <a:gd name="connsiteY396" fmla="*/ 13716 h 1315008"/>
              <a:gd name="connsiteX397" fmla="*/ 2215278 w 2429141"/>
              <a:gd name="connsiteY397" fmla="*/ 27432 h 1315008"/>
              <a:gd name="connsiteX398" fmla="*/ 2201562 w 2429141"/>
              <a:gd name="connsiteY398" fmla="*/ 13716 h 1315008"/>
              <a:gd name="connsiteX399" fmla="*/ 2215278 w 2429141"/>
              <a:gd name="connsiteY399" fmla="*/ 0 h 1315008"/>
              <a:gd name="connsiteX400" fmla="*/ 2015136 w 2429141"/>
              <a:gd name="connsiteY400" fmla="*/ 0 h 1315008"/>
              <a:gd name="connsiteX401" fmla="*/ 2028852 w 2429141"/>
              <a:gd name="connsiteY401" fmla="*/ 13716 h 1315008"/>
              <a:gd name="connsiteX402" fmla="*/ 2015136 w 2429141"/>
              <a:gd name="connsiteY402" fmla="*/ 27432 h 1315008"/>
              <a:gd name="connsiteX403" fmla="*/ 2001420 w 2429141"/>
              <a:gd name="connsiteY403" fmla="*/ 13716 h 1315008"/>
              <a:gd name="connsiteX404" fmla="*/ 2015136 w 2429141"/>
              <a:gd name="connsiteY404" fmla="*/ 0 h 1315008"/>
              <a:gd name="connsiteX405" fmla="*/ 1814994 w 2429141"/>
              <a:gd name="connsiteY405" fmla="*/ 0 h 1315008"/>
              <a:gd name="connsiteX406" fmla="*/ 1828710 w 2429141"/>
              <a:gd name="connsiteY406" fmla="*/ 13716 h 1315008"/>
              <a:gd name="connsiteX407" fmla="*/ 1814994 w 2429141"/>
              <a:gd name="connsiteY407" fmla="*/ 27432 h 1315008"/>
              <a:gd name="connsiteX408" fmla="*/ 1801278 w 2429141"/>
              <a:gd name="connsiteY408" fmla="*/ 13716 h 1315008"/>
              <a:gd name="connsiteX409" fmla="*/ 1814994 w 2429141"/>
              <a:gd name="connsiteY409" fmla="*/ 0 h 1315008"/>
              <a:gd name="connsiteX410" fmla="*/ 1614852 w 2429141"/>
              <a:gd name="connsiteY410" fmla="*/ 0 h 1315008"/>
              <a:gd name="connsiteX411" fmla="*/ 1628568 w 2429141"/>
              <a:gd name="connsiteY411" fmla="*/ 13716 h 1315008"/>
              <a:gd name="connsiteX412" fmla="*/ 1614852 w 2429141"/>
              <a:gd name="connsiteY412" fmla="*/ 27432 h 1315008"/>
              <a:gd name="connsiteX413" fmla="*/ 1601136 w 2429141"/>
              <a:gd name="connsiteY413" fmla="*/ 13716 h 1315008"/>
              <a:gd name="connsiteX414" fmla="*/ 1614852 w 2429141"/>
              <a:gd name="connsiteY414" fmla="*/ 0 h 1315008"/>
              <a:gd name="connsiteX415" fmla="*/ 1414710 w 2429141"/>
              <a:gd name="connsiteY415" fmla="*/ 0 h 1315008"/>
              <a:gd name="connsiteX416" fmla="*/ 1428426 w 2429141"/>
              <a:gd name="connsiteY416" fmla="*/ 13716 h 1315008"/>
              <a:gd name="connsiteX417" fmla="*/ 1414710 w 2429141"/>
              <a:gd name="connsiteY417" fmla="*/ 27432 h 1315008"/>
              <a:gd name="connsiteX418" fmla="*/ 1400994 w 2429141"/>
              <a:gd name="connsiteY418" fmla="*/ 13716 h 1315008"/>
              <a:gd name="connsiteX419" fmla="*/ 1414710 w 2429141"/>
              <a:gd name="connsiteY419" fmla="*/ 0 h 1315008"/>
              <a:gd name="connsiteX420" fmla="*/ 1214568 w 2429141"/>
              <a:gd name="connsiteY420" fmla="*/ 0 h 1315008"/>
              <a:gd name="connsiteX421" fmla="*/ 1228284 w 2429141"/>
              <a:gd name="connsiteY421" fmla="*/ 13716 h 1315008"/>
              <a:gd name="connsiteX422" fmla="*/ 1214568 w 2429141"/>
              <a:gd name="connsiteY422" fmla="*/ 27432 h 1315008"/>
              <a:gd name="connsiteX423" fmla="*/ 1200852 w 2429141"/>
              <a:gd name="connsiteY423" fmla="*/ 13716 h 1315008"/>
              <a:gd name="connsiteX424" fmla="*/ 1214568 w 2429141"/>
              <a:gd name="connsiteY424" fmla="*/ 0 h 1315008"/>
              <a:gd name="connsiteX425" fmla="*/ 1014426 w 2429141"/>
              <a:gd name="connsiteY425" fmla="*/ 0 h 1315008"/>
              <a:gd name="connsiteX426" fmla="*/ 1028142 w 2429141"/>
              <a:gd name="connsiteY426" fmla="*/ 13716 h 1315008"/>
              <a:gd name="connsiteX427" fmla="*/ 1014426 w 2429141"/>
              <a:gd name="connsiteY427" fmla="*/ 27432 h 1315008"/>
              <a:gd name="connsiteX428" fmla="*/ 1000710 w 2429141"/>
              <a:gd name="connsiteY428" fmla="*/ 13716 h 1315008"/>
              <a:gd name="connsiteX429" fmla="*/ 1014426 w 2429141"/>
              <a:gd name="connsiteY429" fmla="*/ 0 h 1315008"/>
              <a:gd name="connsiteX430" fmla="*/ 814284 w 2429141"/>
              <a:gd name="connsiteY430" fmla="*/ 0 h 1315008"/>
              <a:gd name="connsiteX431" fmla="*/ 828000 w 2429141"/>
              <a:gd name="connsiteY431" fmla="*/ 13716 h 1315008"/>
              <a:gd name="connsiteX432" fmla="*/ 814284 w 2429141"/>
              <a:gd name="connsiteY432" fmla="*/ 27432 h 1315008"/>
              <a:gd name="connsiteX433" fmla="*/ 800568 w 2429141"/>
              <a:gd name="connsiteY433" fmla="*/ 13716 h 1315008"/>
              <a:gd name="connsiteX434" fmla="*/ 814284 w 2429141"/>
              <a:gd name="connsiteY434" fmla="*/ 0 h 1315008"/>
              <a:gd name="connsiteX435" fmla="*/ 614142 w 2429141"/>
              <a:gd name="connsiteY435" fmla="*/ 0 h 1315008"/>
              <a:gd name="connsiteX436" fmla="*/ 627858 w 2429141"/>
              <a:gd name="connsiteY436" fmla="*/ 13716 h 1315008"/>
              <a:gd name="connsiteX437" fmla="*/ 614142 w 2429141"/>
              <a:gd name="connsiteY437" fmla="*/ 27432 h 1315008"/>
              <a:gd name="connsiteX438" fmla="*/ 600426 w 2429141"/>
              <a:gd name="connsiteY438" fmla="*/ 13716 h 1315008"/>
              <a:gd name="connsiteX439" fmla="*/ 614142 w 2429141"/>
              <a:gd name="connsiteY439" fmla="*/ 0 h 1315008"/>
              <a:gd name="connsiteX440" fmla="*/ 414000 w 2429141"/>
              <a:gd name="connsiteY440" fmla="*/ 0 h 1315008"/>
              <a:gd name="connsiteX441" fmla="*/ 427716 w 2429141"/>
              <a:gd name="connsiteY441" fmla="*/ 13716 h 1315008"/>
              <a:gd name="connsiteX442" fmla="*/ 414000 w 2429141"/>
              <a:gd name="connsiteY442" fmla="*/ 27432 h 1315008"/>
              <a:gd name="connsiteX443" fmla="*/ 400284 w 2429141"/>
              <a:gd name="connsiteY443" fmla="*/ 13716 h 1315008"/>
              <a:gd name="connsiteX444" fmla="*/ 414000 w 2429141"/>
              <a:gd name="connsiteY444" fmla="*/ 0 h 1315008"/>
              <a:gd name="connsiteX445" fmla="*/ 213858 w 2429141"/>
              <a:gd name="connsiteY445" fmla="*/ 0 h 1315008"/>
              <a:gd name="connsiteX446" fmla="*/ 227574 w 2429141"/>
              <a:gd name="connsiteY446" fmla="*/ 13716 h 1315008"/>
              <a:gd name="connsiteX447" fmla="*/ 213858 w 2429141"/>
              <a:gd name="connsiteY447" fmla="*/ 27432 h 1315008"/>
              <a:gd name="connsiteX448" fmla="*/ 200142 w 2429141"/>
              <a:gd name="connsiteY448" fmla="*/ 13716 h 1315008"/>
              <a:gd name="connsiteX449" fmla="*/ 213858 w 2429141"/>
              <a:gd name="connsiteY449" fmla="*/ 0 h 1315008"/>
              <a:gd name="connsiteX450" fmla="*/ 13716 w 2429141"/>
              <a:gd name="connsiteY450" fmla="*/ 0 h 1315008"/>
              <a:gd name="connsiteX451" fmla="*/ 27432 w 2429141"/>
              <a:gd name="connsiteY451" fmla="*/ 13716 h 1315008"/>
              <a:gd name="connsiteX452" fmla="*/ 13716 w 2429141"/>
              <a:gd name="connsiteY452" fmla="*/ 27432 h 1315008"/>
              <a:gd name="connsiteX453" fmla="*/ 0 w 2429141"/>
              <a:gd name="connsiteY453" fmla="*/ 13716 h 1315008"/>
              <a:gd name="connsiteX454" fmla="*/ 13716 w 2429141"/>
              <a:gd name="connsiteY454" fmla="*/ 0 h 131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Lst>
            <a:rect l="l" t="t" r="r" b="b"/>
            <a:pathLst>
              <a:path w="2429141" h="1315008">
                <a:moveTo>
                  <a:pt x="2415425" y="1287576"/>
                </a:moveTo>
                <a:cubicBezTo>
                  <a:pt x="2423000" y="1287576"/>
                  <a:pt x="2429141" y="1293717"/>
                  <a:pt x="2429141" y="1301292"/>
                </a:cubicBezTo>
                <a:cubicBezTo>
                  <a:pt x="2429141" y="1308867"/>
                  <a:pt x="2423000" y="1315008"/>
                  <a:pt x="2415425" y="1315008"/>
                </a:cubicBezTo>
                <a:cubicBezTo>
                  <a:pt x="2407850" y="1315008"/>
                  <a:pt x="2401709" y="1308867"/>
                  <a:pt x="2401709" y="1301292"/>
                </a:cubicBezTo>
                <a:cubicBezTo>
                  <a:pt x="2401709" y="1293717"/>
                  <a:pt x="2407850" y="1287576"/>
                  <a:pt x="2415425" y="1287576"/>
                </a:cubicBezTo>
                <a:close/>
                <a:moveTo>
                  <a:pt x="2215278" y="1287576"/>
                </a:moveTo>
                <a:cubicBezTo>
                  <a:pt x="2222853" y="1287576"/>
                  <a:pt x="2228994" y="1293717"/>
                  <a:pt x="2228994" y="1301292"/>
                </a:cubicBezTo>
                <a:cubicBezTo>
                  <a:pt x="2228994" y="1308867"/>
                  <a:pt x="2222853" y="1315008"/>
                  <a:pt x="2215278" y="1315008"/>
                </a:cubicBezTo>
                <a:cubicBezTo>
                  <a:pt x="2207703" y="1315008"/>
                  <a:pt x="2201562" y="1308867"/>
                  <a:pt x="2201562" y="1301292"/>
                </a:cubicBezTo>
                <a:cubicBezTo>
                  <a:pt x="2201562" y="1293717"/>
                  <a:pt x="2207703" y="1287576"/>
                  <a:pt x="2215278" y="1287576"/>
                </a:cubicBezTo>
                <a:close/>
                <a:moveTo>
                  <a:pt x="2015136" y="1287576"/>
                </a:moveTo>
                <a:cubicBezTo>
                  <a:pt x="2022711" y="1287576"/>
                  <a:pt x="2028852" y="1293717"/>
                  <a:pt x="2028852" y="1301292"/>
                </a:cubicBezTo>
                <a:cubicBezTo>
                  <a:pt x="2028852" y="1308867"/>
                  <a:pt x="2022711" y="1315008"/>
                  <a:pt x="2015136" y="1315008"/>
                </a:cubicBezTo>
                <a:cubicBezTo>
                  <a:pt x="2007561" y="1315008"/>
                  <a:pt x="2001420" y="1308867"/>
                  <a:pt x="2001420" y="1301292"/>
                </a:cubicBezTo>
                <a:cubicBezTo>
                  <a:pt x="2001420" y="1293717"/>
                  <a:pt x="2007561" y="1287576"/>
                  <a:pt x="2015136" y="1287576"/>
                </a:cubicBezTo>
                <a:close/>
                <a:moveTo>
                  <a:pt x="1814994" y="1287576"/>
                </a:moveTo>
                <a:cubicBezTo>
                  <a:pt x="1822569" y="1287576"/>
                  <a:pt x="1828710" y="1293717"/>
                  <a:pt x="1828710" y="1301292"/>
                </a:cubicBezTo>
                <a:cubicBezTo>
                  <a:pt x="1828710" y="1308867"/>
                  <a:pt x="1822569" y="1315008"/>
                  <a:pt x="1814994" y="1315008"/>
                </a:cubicBezTo>
                <a:cubicBezTo>
                  <a:pt x="1807419" y="1315008"/>
                  <a:pt x="1801278" y="1308867"/>
                  <a:pt x="1801278" y="1301292"/>
                </a:cubicBezTo>
                <a:cubicBezTo>
                  <a:pt x="1801278" y="1293717"/>
                  <a:pt x="1807419" y="1287576"/>
                  <a:pt x="1814994" y="1287576"/>
                </a:cubicBezTo>
                <a:close/>
                <a:moveTo>
                  <a:pt x="1614852" y="1287576"/>
                </a:moveTo>
                <a:cubicBezTo>
                  <a:pt x="1622427" y="1287576"/>
                  <a:pt x="1628568" y="1293717"/>
                  <a:pt x="1628568" y="1301292"/>
                </a:cubicBezTo>
                <a:cubicBezTo>
                  <a:pt x="1628568" y="1308867"/>
                  <a:pt x="1622427" y="1315008"/>
                  <a:pt x="1614852" y="1315008"/>
                </a:cubicBezTo>
                <a:cubicBezTo>
                  <a:pt x="1607277" y="1315008"/>
                  <a:pt x="1601136" y="1308867"/>
                  <a:pt x="1601136" y="1301292"/>
                </a:cubicBezTo>
                <a:cubicBezTo>
                  <a:pt x="1601136" y="1293717"/>
                  <a:pt x="1607277" y="1287576"/>
                  <a:pt x="1614852" y="1287576"/>
                </a:cubicBezTo>
                <a:close/>
                <a:moveTo>
                  <a:pt x="1414710" y="1287576"/>
                </a:moveTo>
                <a:cubicBezTo>
                  <a:pt x="1422285" y="1287576"/>
                  <a:pt x="1428426" y="1293717"/>
                  <a:pt x="1428426" y="1301292"/>
                </a:cubicBezTo>
                <a:cubicBezTo>
                  <a:pt x="1428426" y="1308867"/>
                  <a:pt x="1422285" y="1315008"/>
                  <a:pt x="1414710" y="1315008"/>
                </a:cubicBezTo>
                <a:cubicBezTo>
                  <a:pt x="1407135" y="1315008"/>
                  <a:pt x="1400994" y="1308867"/>
                  <a:pt x="1400994" y="1301292"/>
                </a:cubicBezTo>
                <a:cubicBezTo>
                  <a:pt x="1400994" y="1293717"/>
                  <a:pt x="1407135" y="1287576"/>
                  <a:pt x="1414710" y="1287576"/>
                </a:cubicBezTo>
                <a:close/>
                <a:moveTo>
                  <a:pt x="1214568" y="1287576"/>
                </a:moveTo>
                <a:cubicBezTo>
                  <a:pt x="1222143" y="1287576"/>
                  <a:pt x="1228284" y="1293717"/>
                  <a:pt x="1228284" y="1301292"/>
                </a:cubicBezTo>
                <a:cubicBezTo>
                  <a:pt x="1228284" y="1308867"/>
                  <a:pt x="1222143" y="1315008"/>
                  <a:pt x="1214568" y="1315008"/>
                </a:cubicBezTo>
                <a:cubicBezTo>
                  <a:pt x="1206993" y="1315008"/>
                  <a:pt x="1200852" y="1308867"/>
                  <a:pt x="1200852" y="1301292"/>
                </a:cubicBezTo>
                <a:cubicBezTo>
                  <a:pt x="1200852" y="1293717"/>
                  <a:pt x="1206993" y="1287576"/>
                  <a:pt x="1214568" y="1287576"/>
                </a:cubicBezTo>
                <a:close/>
                <a:moveTo>
                  <a:pt x="1014426" y="1287576"/>
                </a:moveTo>
                <a:cubicBezTo>
                  <a:pt x="1022001" y="1287576"/>
                  <a:pt x="1028142" y="1293717"/>
                  <a:pt x="1028142" y="1301292"/>
                </a:cubicBezTo>
                <a:cubicBezTo>
                  <a:pt x="1028142" y="1308867"/>
                  <a:pt x="1022001" y="1315008"/>
                  <a:pt x="1014426" y="1315008"/>
                </a:cubicBezTo>
                <a:cubicBezTo>
                  <a:pt x="1006851" y="1315008"/>
                  <a:pt x="1000710" y="1308867"/>
                  <a:pt x="1000710" y="1301292"/>
                </a:cubicBezTo>
                <a:cubicBezTo>
                  <a:pt x="1000710" y="1293717"/>
                  <a:pt x="1006851" y="1287576"/>
                  <a:pt x="1014426" y="1287576"/>
                </a:cubicBezTo>
                <a:close/>
                <a:moveTo>
                  <a:pt x="814284" y="1287576"/>
                </a:moveTo>
                <a:cubicBezTo>
                  <a:pt x="821859" y="1287576"/>
                  <a:pt x="828000" y="1293717"/>
                  <a:pt x="828000" y="1301292"/>
                </a:cubicBezTo>
                <a:cubicBezTo>
                  <a:pt x="828000" y="1308867"/>
                  <a:pt x="821859" y="1315008"/>
                  <a:pt x="814284" y="1315008"/>
                </a:cubicBezTo>
                <a:cubicBezTo>
                  <a:pt x="806709" y="1315008"/>
                  <a:pt x="800568" y="1308867"/>
                  <a:pt x="800568" y="1301292"/>
                </a:cubicBezTo>
                <a:cubicBezTo>
                  <a:pt x="800568" y="1293717"/>
                  <a:pt x="806709" y="1287576"/>
                  <a:pt x="814284" y="1287576"/>
                </a:cubicBezTo>
                <a:close/>
                <a:moveTo>
                  <a:pt x="614142" y="1287576"/>
                </a:moveTo>
                <a:cubicBezTo>
                  <a:pt x="621717" y="1287576"/>
                  <a:pt x="627858" y="1293717"/>
                  <a:pt x="627858" y="1301292"/>
                </a:cubicBezTo>
                <a:cubicBezTo>
                  <a:pt x="627858" y="1308867"/>
                  <a:pt x="621717" y="1315008"/>
                  <a:pt x="614142" y="1315008"/>
                </a:cubicBezTo>
                <a:cubicBezTo>
                  <a:pt x="606567" y="1315008"/>
                  <a:pt x="600426" y="1308867"/>
                  <a:pt x="600426" y="1301292"/>
                </a:cubicBezTo>
                <a:cubicBezTo>
                  <a:pt x="600426" y="1293717"/>
                  <a:pt x="606567" y="1287576"/>
                  <a:pt x="614142" y="1287576"/>
                </a:cubicBezTo>
                <a:close/>
                <a:moveTo>
                  <a:pt x="414000" y="1287576"/>
                </a:moveTo>
                <a:cubicBezTo>
                  <a:pt x="421575" y="1287576"/>
                  <a:pt x="427716" y="1293717"/>
                  <a:pt x="427716" y="1301292"/>
                </a:cubicBezTo>
                <a:cubicBezTo>
                  <a:pt x="427716" y="1308867"/>
                  <a:pt x="421575" y="1315008"/>
                  <a:pt x="414000" y="1315008"/>
                </a:cubicBezTo>
                <a:cubicBezTo>
                  <a:pt x="406425" y="1315008"/>
                  <a:pt x="400284" y="1308867"/>
                  <a:pt x="400284" y="1301292"/>
                </a:cubicBezTo>
                <a:cubicBezTo>
                  <a:pt x="400284" y="1293717"/>
                  <a:pt x="406425" y="1287576"/>
                  <a:pt x="414000" y="1287576"/>
                </a:cubicBezTo>
                <a:close/>
                <a:moveTo>
                  <a:pt x="213858" y="1287576"/>
                </a:moveTo>
                <a:cubicBezTo>
                  <a:pt x="221433" y="1287576"/>
                  <a:pt x="227574" y="1293717"/>
                  <a:pt x="227574" y="1301292"/>
                </a:cubicBezTo>
                <a:cubicBezTo>
                  <a:pt x="227574" y="1308867"/>
                  <a:pt x="221433" y="1315008"/>
                  <a:pt x="213858" y="1315008"/>
                </a:cubicBezTo>
                <a:cubicBezTo>
                  <a:pt x="206283" y="1315008"/>
                  <a:pt x="200142" y="1308867"/>
                  <a:pt x="200142" y="1301292"/>
                </a:cubicBezTo>
                <a:cubicBezTo>
                  <a:pt x="200142" y="1293717"/>
                  <a:pt x="206283" y="1287576"/>
                  <a:pt x="213858" y="1287576"/>
                </a:cubicBezTo>
                <a:close/>
                <a:moveTo>
                  <a:pt x="13716" y="1287576"/>
                </a:moveTo>
                <a:cubicBezTo>
                  <a:pt x="21291" y="1287576"/>
                  <a:pt x="27432" y="1293717"/>
                  <a:pt x="27432" y="1301292"/>
                </a:cubicBezTo>
                <a:cubicBezTo>
                  <a:pt x="27432" y="1308867"/>
                  <a:pt x="21291" y="1315008"/>
                  <a:pt x="13716" y="1315008"/>
                </a:cubicBezTo>
                <a:cubicBezTo>
                  <a:pt x="6141" y="1315008"/>
                  <a:pt x="0" y="1308867"/>
                  <a:pt x="0" y="1301292"/>
                </a:cubicBezTo>
                <a:cubicBezTo>
                  <a:pt x="0" y="1293717"/>
                  <a:pt x="6141" y="1287576"/>
                  <a:pt x="13716" y="1287576"/>
                </a:cubicBezTo>
                <a:close/>
                <a:moveTo>
                  <a:pt x="2415425" y="1072980"/>
                </a:moveTo>
                <a:cubicBezTo>
                  <a:pt x="2423000" y="1072980"/>
                  <a:pt x="2429141" y="1079121"/>
                  <a:pt x="2429141" y="1086696"/>
                </a:cubicBezTo>
                <a:cubicBezTo>
                  <a:pt x="2429141" y="1094271"/>
                  <a:pt x="2423000" y="1100412"/>
                  <a:pt x="2415425" y="1100412"/>
                </a:cubicBezTo>
                <a:cubicBezTo>
                  <a:pt x="2407850" y="1100412"/>
                  <a:pt x="2401709" y="1094271"/>
                  <a:pt x="2401709" y="1086696"/>
                </a:cubicBezTo>
                <a:cubicBezTo>
                  <a:pt x="2401709" y="1079121"/>
                  <a:pt x="2407850" y="1072980"/>
                  <a:pt x="2415425" y="1072980"/>
                </a:cubicBezTo>
                <a:close/>
                <a:moveTo>
                  <a:pt x="2215278" y="1072980"/>
                </a:moveTo>
                <a:cubicBezTo>
                  <a:pt x="2222853" y="1072980"/>
                  <a:pt x="2228994" y="1079121"/>
                  <a:pt x="2228994" y="1086696"/>
                </a:cubicBezTo>
                <a:cubicBezTo>
                  <a:pt x="2228994" y="1094271"/>
                  <a:pt x="2222853" y="1100412"/>
                  <a:pt x="2215278" y="1100412"/>
                </a:cubicBezTo>
                <a:cubicBezTo>
                  <a:pt x="2207703" y="1100412"/>
                  <a:pt x="2201562" y="1094271"/>
                  <a:pt x="2201562" y="1086696"/>
                </a:cubicBezTo>
                <a:cubicBezTo>
                  <a:pt x="2201562" y="1079121"/>
                  <a:pt x="2207703" y="1072980"/>
                  <a:pt x="2215278" y="1072980"/>
                </a:cubicBezTo>
                <a:close/>
                <a:moveTo>
                  <a:pt x="2015136" y="1072980"/>
                </a:moveTo>
                <a:cubicBezTo>
                  <a:pt x="2022711" y="1072980"/>
                  <a:pt x="2028852" y="1079121"/>
                  <a:pt x="2028852" y="1086696"/>
                </a:cubicBezTo>
                <a:cubicBezTo>
                  <a:pt x="2028852" y="1094271"/>
                  <a:pt x="2022711" y="1100412"/>
                  <a:pt x="2015136" y="1100412"/>
                </a:cubicBezTo>
                <a:cubicBezTo>
                  <a:pt x="2007561" y="1100412"/>
                  <a:pt x="2001420" y="1094271"/>
                  <a:pt x="2001420" y="1086696"/>
                </a:cubicBezTo>
                <a:cubicBezTo>
                  <a:pt x="2001420" y="1079121"/>
                  <a:pt x="2007561" y="1072980"/>
                  <a:pt x="2015136" y="1072980"/>
                </a:cubicBezTo>
                <a:close/>
                <a:moveTo>
                  <a:pt x="1814994" y="1072980"/>
                </a:moveTo>
                <a:cubicBezTo>
                  <a:pt x="1822569" y="1072980"/>
                  <a:pt x="1828710" y="1079121"/>
                  <a:pt x="1828710" y="1086696"/>
                </a:cubicBezTo>
                <a:cubicBezTo>
                  <a:pt x="1828710" y="1094271"/>
                  <a:pt x="1822569" y="1100412"/>
                  <a:pt x="1814994" y="1100412"/>
                </a:cubicBezTo>
                <a:cubicBezTo>
                  <a:pt x="1807419" y="1100412"/>
                  <a:pt x="1801278" y="1094271"/>
                  <a:pt x="1801278" y="1086696"/>
                </a:cubicBezTo>
                <a:cubicBezTo>
                  <a:pt x="1801278" y="1079121"/>
                  <a:pt x="1807419" y="1072980"/>
                  <a:pt x="1814994" y="1072980"/>
                </a:cubicBezTo>
                <a:close/>
                <a:moveTo>
                  <a:pt x="1614852" y="1072980"/>
                </a:moveTo>
                <a:cubicBezTo>
                  <a:pt x="1622427" y="1072980"/>
                  <a:pt x="1628568" y="1079121"/>
                  <a:pt x="1628568" y="1086696"/>
                </a:cubicBezTo>
                <a:cubicBezTo>
                  <a:pt x="1628568" y="1094271"/>
                  <a:pt x="1622427" y="1100412"/>
                  <a:pt x="1614852" y="1100412"/>
                </a:cubicBezTo>
                <a:cubicBezTo>
                  <a:pt x="1607277" y="1100412"/>
                  <a:pt x="1601136" y="1094271"/>
                  <a:pt x="1601136" y="1086696"/>
                </a:cubicBezTo>
                <a:cubicBezTo>
                  <a:pt x="1601136" y="1079121"/>
                  <a:pt x="1607277" y="1072980"/>
                  <a:pt x="1614852" y="1072980"/>
                </a:cubicBezTo>
                <a:close/>
                <a:moveTo>
                  <a:pt x="1414710" y="1072980"/>
                </a:moveTo>
                <a:cubicBezTo>
                  <a:pt x="1422285" y="1072980"/>
                  <a:pt x="1428426" y="1079121"/>
                  <a:pt x="1428426" y="1086696"/>
                </a:cubicBezTo>
                <a:cubicBezTo>
                  <a:pt x="1428426" y="1094271"/>
                  <a:pt x="1422285" y="1100412"/>
                  <a:pt x="1414710" y="1100412"/>
                </a:cubicBezTo>
                <a:cubicBezTo>
                  <a:pt x="1407135" y="1100412"/>
                  <a:pt x="1400994" y="1094271"/>
                  <a:pt x="1400994" y="1086696"/>
                </a:cubicBezTo>
                <a:cubicBezTo>
                  <a:pt x="1400994" y="1079121"/>
                  <a:pt x="1407135" y="1072980"/>
                  <a:pt x="1414710" y="1072980"/>
                </a:cubicBezTo>
                <a:close/>
                <a:moveTo>
                  <a:pt x="1214568" y="1072980"/>
                </a:moveTo>
                <a:cubicBezTo>
                  <a:pt x="1222143" y="1072980"/>
                  <a:pt x="1228284" y="1079121"/>
                  <a:pt x="1228284" y="1086696"/>
                </a:cubicBezTo>
                <a:cubicBezTo>
                  <a:pt x="1228284" y="1094271"/>
                  <a:pt x="1222143" y="1100412"/>
                  <a:pt x="1214568" y="1100412"/>
                </a:cubicBezTo>
                <a:cubicBezTo>
                  <a:pt x="1206993" y="1100412"/>
                  <a:pt x="1200852" y="1094271"/>
                  <a:pt x="1200852" y="1086696"/>
                </a:cubicBezTo>
                <a:cubicBezTo>
                  <a:pt x="1200852" y="1079121"/>
                  <a:pt x="1206993" y="1072980"/>
                  <a:pt x="1214568" y="1072980"/>
                </a:cubicBezTo>
                <a:close/>
                <a:moveTo>
                  <a:pt x="1014426" y="1072980"/>
                </a:moveTo>
                <a:cubicBezTo>
                  <a:pt x="1022001" y="1072980"/>
                  <a:pt x="1028142" y="1079121"/>
                  <a:pt x="1028142" y="1086696"/>
                </a:cubicBezTo>
                <a:cubicBezTo>
                  <a:pt x="1028142" y="1094271"/>
                  <a:pt x="1022001" y="1100412"/>
                  <a:pt x="1014426" y="1100412"/>
                </a:cubicBezTo>
                <a:cubicBezTo>
                  <a:pt x="1006851" y="1100412"/>
                  <a:pt x="1000710" y="1094271"/>
                  <a:pt x="1000710" y="1086696"/>
                </a:cubicBezTo>
                <a:cubicBezTo>
                  <a:pt x="1000710" y="1079121"/>
                  <a:pt x="1006851" y="1072980"/>
                  <a:pt x="1014426" y="1072980"/>
                </a:cubicBezTo>
                <a:close/>
                <a:moveTo>
                  <a:pt x="814284" y="1072980"/>
                </a:moveTo>
                <a:cubicBezTo>
                  <a:pt x="821859" y="1072980"/>
                  <a:pt x="828000" y="1079121"/>
                  <a:pt x="828000" y="1086696"/>
                </a:cubicBezTo>
                <a:cubicBezTo>
                  <a:pt x="828000" y="1094271"/>
                  <a:pt x="821859" y="1100412"/>
                  <a:pt x="814284" y="1100412"/>
                </a:cubicBezTo>
                <a:cubicBezTo>
                  <a:pt x="806709" y="1100412"/>
                  <a:pt x="800568" y="1094271"/>
                  <a:pt x="800568" y="1086696"/>
                </a:cubicBezTo>
                <a:cubicBezTo>
                  <a:pt x="800568" y="1079121"/>
                  <a:pt x="806709" y="1072980"/>
                  <a:pt x="814284" y="1072980"/>
                </a:cubicBezTo>
                <a:close/>
                <a:moveTo>
                  <a:pt x="614142" y="1072980"/>
                </a:moveTo>
                <a:cubicBezTo>
                  <a:pt x="621717" y="1072980"/>
                  <a:pt x="627858" y="1079121"/>
                  <a:pt x="627858" y="1086696"/>
                </a:cubicBezTo>
                <a:cubicBezTo>
                  <a:pt x="627858" y="1094271"/>
                  <a:pt x="621717" y="1100412"/>
                  <a:pt x="614142" y="1100412"/>
                </a:cubicBezTo>
                <a:cubicBezTo>
                  <a:pt x="606567" y="1100412"/>
                  <a:pt x="600426" y="1094271"/>
                  <a:pt x="600426" y="1086696"/>
                </a:cubicBezTo>
                <a:cubicBezTo>
                  <a:pt x="600426" y="1079121"/>
                  <a:pt x="606567" y="1072980"/>
                  <a:pt x="614142" y="1072980"/>
                </a:cubicBezTo>
                <a:close/>
                <a:moveTo>
                  <a:pt x="414000" y="1072980"/>
                </a:moveTo>
                <a:cubicBezTo>
                  <a:pt x="421575" y="1072980"/>
                  <a:pt x="427716" y="1079121"/>
                  <a:pt x="427716" y="1086696"/>
                </a:cubicBezTo>
                <a:cubicBezTo>
                  <a:pt x="427716" y="1094271"/>
                  <a:pt x="421575" y="1100412"/>
                  <a:pt x="414000" y="1100412"/>
                </a:cubicBezTo>
                <a:cubicBezTo>
                  <a:pt x="406425" y="1100412"/>
                  <a:pt x="400284" y="1094271"/>
                  <a:pt x="400284" y="1086696"/>
                </a:cubicBezTo>
                <a:cubicBezTo>
                  <a:pt x="400284" y="1079121"/>
                  <a:pt x="406425" y="1072980"/>
                  <a:pt x="414000" y="1072980"/>
                </a:cubicBezTo>
                <a:close/>
                <a:moveTo>
                  <a:pt x="213858" y="1072980"/>
                </a:moveTo>
                <a:cubicBezTo>
                  <a:pt x="221433" y="1072980"/>
                  <a:pt x="227574" y="1079121"/>
                  <a:pt x="227574" y="1086696"/>
                </a:cubicBezTo>
                <a:cubicBezTo>
                  <a:pt x="227574" y="1094271"/>
                  <a:pt x="221433" y="1100412"/>
                  <a:pt x="213858" y="1100412"/>
                </a:cubicBezTo>
                <a:cubicBezTo>
                  <a:pt x="206283" y="1100412"/>
                  <a:pt x="200142" y="1094271"/>
                  <a:pt x="200142" y="1086696"/>
                </a:cubicBezTo>
                <a:cubicBezTo>
                  <a:pt x="200142" y="1079121"/>
                  <a:pt x="206283" y="1072980"/>
                  <a:pt x="213858" y="1072980"/>
                </a:cubicBezTo>
                <a:close/>
                <a:moveTo>
                  <a:pt x="13716" y="1072980"/>
                </a:moveTo>
                <a:cubicBezTo>
                  <a:pt x="21291" y="1072980"/>
                  <a:pt x="27432" y="1079121"/>
                  <a:pt x="27432" y="1086696"/>
                </a:cubicBezTo>
                <a:cubicBezTo>
                  <a:pt x="27432" y="1094271"/>
                  <a:pt x="21291" y="1100412"/>
                  <a:pt x="13716" y="1100412"/>
                </a:cubicBezTo>
                <a:cubicBezTo>
                  <a:pt x="6141" y="1100412"/>
                  <a:pt x="0" y="1094271"/>
                  <a:pt x="0" y="1086696"/>
                </a:cubicBezTo>
                <a:cubicBezTo>
                  <a:pt x="0" y="1079121"/>
                  <a:pt x="6141" y="1072980"/>
                  <a:pt x="13716" y="1072980"/>
                </a:cubicBezTo>
                <a:close/>
                <a:moveTo>
                  <a:pt x="2415425" y="858384"/>
                </a:moveTo>
                <a:cubicBezTo>
                  <a:pt x="2423000" y="858384"/>
                  <a:pt x="2429141" y="864525"/>
                  <a:pt x="2429141" y="872100"/>
                </a:cubicBezTo>
                <a:cubicBezTo>
                  <a:pt x="2429141" y="879675"/>
                  <a:pt x="2423000" y="885816"/>
                  <a:pt x="2415425" y="885816"/>
                </a:cubicBezTo>
                <a:cubicBezTo>
                  <a:pt x="2407850" y="885816"/>
                  <a:pt x="2401709" y="879675"/>
                  <a:pt x="2401709" y="872100"/>
                </a:cubicBezTo>
                <a:cubicBezTo>
                  <a:pt x="2401709" y="864525"/>
                  <a:pt x="2407850" y="858384"/>
                  <a:pt x="2415425" y="858384"/>
                </a:cubicBezTo>
                <a:close/>
                <a:moveTo>
                  <a:pt x="2215278" y="858384"/>
                </a:moveTo>
                <a:cubicBezTo>
                  <a:pt x="2222853" y="858384"/>
                  <a:pt x="2228994" y="864525"/>
                  <a:pt x="2228994" y="872100"/>
                </a:cubicBezTo>
                <a:cubicBezTo>
                  <a:pt x="2228994" y="879675"/>
                  <a:pt x="2222853" y="885816"/>
                  <a:pt x="2215278" y="885816"/>
                </a:cubicBezTo>
                <a:cubicBezTo>
                  <a:pt x="2207703" y="885816"/>
                  <a:pt x="2201562" y="879675"/>
                  <a:pt x="2201562" y="872100"/>
                </a:cubicBezTo>
                <a:cubicBezTo>
                  <a:pt x="2201562" y="864525"/>
                  <a:pt x="2207703" y="858384"/>
                  <a:pt x="2215278" y="858384"/>
                </a:cubicBezTo>
                <a:close/>
                <a:moveTo>
                  <a:pt x="2015136" y="858384"/>
                </a:moveTo>
                <a:cubicBezTo>
                  <a:pt x="2022711" y="858384"/>
                  <a:pt x="2028852" y="864525"/>
                  <a:pt x="2028852" y="872100"/>
                </a:cubicBezTo>
                <a:cubicBezTo>
                  <a:pt x="2028852" y="879675"/>
                  <a:pt x="2022711" y="885816"/>
                  <a:pt x="2015136" y="885816"/>
                </a:cubicBezTo>
                <a:cubicBezTo>
                  <a:pt x="2007561" y="885816"/>
                  <a:pt x="2001420" y="879675"/>
                  <a:pt x="2001420" y="872100"/>
                </a:cubicBezTo>
                <a:cubicBezTo>
                  <a:pt x="2001420" y="864525"/>
                  <a:pt x="2007561" y="858384"/>
                  <a:pt x="2015136" y="858384"/>
                </a:cubicBezTo>
                <a:close/>
                <a:moveTo>
                  <a:pt x="1814994" y="858384"/>
                </a:moveTo>
                <a:cubicBezTo>
                  <a:pt x="1822569" y="858384"/>
                  <a:pt x="1828710" y="864525"/>
                  <a:pt x="1828710" y="872100"/>
                </a:cubicBezTo>
                <a:cubicBezTo>
                  <a:pt x="1828710" y="879675"/>
                  <a:pt x="1822569" y="885816"/>
                  <a:pt x="1814994" y="885816"/>
                </a:cubicBezTo>
                <a:cubicBezTo>
                  <a:pt x="1807419" y="885816"/>
                  <a:pt x="1801278" y="879675"/>
                  <a:pt x="1801278" y="872100"/>
                </a:cubicBezTo>
                <a:cubicBezTo>
                  <a:pt x="1801278" y="864525"/>
                  <a:pt x="1807419" y="858384"/>
                  <a:pt x="1814994" y="858384"/>
                </a:cubicBezTo>
                <a:close/>
                <a:moveTo>
                  <a:pt x="1614852" y="858384"/>
                </a:moveTo>
                <a:cubicBezTo>
                  <a:pt x="1622427" y="858384"/>
                  <a:pt x="1628568" y="864525"/>
                  <a:pt x="1628568" y="872100"/>
                </a:cubicBezTo>
                <a:cubicBezTo>
                  <a:pt x="1628568" y="879675"/>
                  <a:pt x="1622427" y="885816"/>
                  <a:pt x="1614852" y="885816"/>
                </a:cubicBezTo>
                <a:cubicBezTo>
                  <a:pt x="1607277" y="885816"/>
                  <a:pt x="1601136" y="879675"/>
                  <a:pt x="1601136" y="872100"/>
                </a:cubicBezTo>
                <a:cubicBezTo>
                  <a:pt x="1601136" y="864525"/>
                  <a:pt x="1607277" y="858384"/>
                  <a:pt x="1614852" y="858384"/>
                </a:cubicBezTo>
                <a:close/>
                <a:moveTo>
                  <a:pt x="1414710" y="858384"/>
                </a:moveTo>
                <a:cubicBezTo>
                  <a:pt x="1422285" y="858384"/>
                  <a:pt x="1428426" y="864525"/>
                  <a:pt x="1428426" y="872100"/>
                </a:cubicBezTo>
                <a:cubicBezTo>
                  <a:pt x="1428426" y="879675"/>
                  <a:pt x="1422285" y="885816"/>
                  <a:pt x="1414710" y="885816"/>
                </a:cubicBezTo>
                <a:cubicBezTo>
                  <a:pt x="1407135" y="885816"/>
                  <a:pt x="1400994" y="879675"/>
                  <a:pt x="1400994" y="872100"/>
                </a:cubicBezTo>
                <a:cubicBezTo>
                  <a:pt x="1400994" y="864525"/>
                  <a:pt x="1407135" y="858384"/>
                  <a:pt x="1414710" y="858384"/>
                </a:cubicBezTo>
                <a:close/>
                <a:moveTo>
                  <a:pt x="1214568" y="858384"/>
                </a:moveTo>
                <a:cubicBezTo>
                  <a:pt x="1222143" y="858384"/>
                  <a:pt x="1228284" y="864525"/>
                  <a:pt x="1228284" y="872100"/>
                </a:cubicBezTo>
                <a:cubicBezTo>
                  <a:pt x="1228284" y="879675"/>
                  <a:pt x="1222143" y="885816"/>
                  <a:pt x="1214568" y="885816"/>
                </a:cubicBezTo>
                <a:cubicBezTo>
                  <a:pt x="1206993" y="885816"/>
                  <a:pt x="1200852" y="879675"/>
                  <a:pt x="1200852" y="872100"/>
                </a:cubicBezTo>
                <a:cubicBezTo>
                  <a:pt x="1200852" y="864525"/>
                  <a:pt x="1206993" y="858384"/>
                  <a:pt x="1214568" y="858384"/>
                </a:cubicBezTo>
                <a:close/>
                <a:moveTo>
                  <a:pt x="1014426" y="858384"/>
                </a:moveTo>
                <a:cubicBezTo>
                  <a:pt x="1022001" y="858384"/>
                  <a:pt x="1028142" y="864525"/>
                  <a:pt x="1028142" y="872100"/>
                </a:cubicBezTo>
                <a:cubicBezTo>
                  <a:pt x="1028142" y="879675"/>
                  <a:pt x="1022001" y="885816"/>
                  <a:pt x="1014426" y="885816"/>
                </a:cubicBezTo>
                <a:cubicBezTo>
                  <a:pt x="1006851" y="885816"/>
                  <a:pt x="1000710" y="879675"/>
                  <a:pt x="1000710" y="872100"/>
                </a:cubicBezTo>
                <a:cubicBezTo>
                  <a:pt x="1000710" y="864525"/>
                  <a:pt x="1006851" y="858384"/>
                  <a:pt x="1014426" y="858384"/>
                </a:cubicBezTo>
                <a:close/>
                <a:moveTo>
                  <a:pt x="814284" y="858384"/>
                </a:moveTo>
                <a:cubicBezTo>
                  <a:pt x="821859" y="858384"/>
                  <a:pt x="828000" y="864525"/>
                  <a:pt x="828000" y="872100"/>
                </a:cubicBezTo>
                <a:cubicBezTo>
                  <a:pt x="828000" y="879675"/>
                  <a:pt x="821859" y="885816"/>
                  <a:pt x="814284" y="885816"/>
                </a:cubicBezTo>
                <a:cubicBezTo>
                  <a:pt x="806709" y="885816"/>
                  <a:pt x="800568" y="879675"/>
                  <a:pt x="800568" y="872100"/>
                </a:cubicBezTo>
                <a:cubicBezTo>
                  <a:pt x="800568" y="864525"/>
                  <a:pt x="806709" y="858384"/>
                  <a:pt x="814284" y="858384"/>
                </a:cubicBezTo>
                <a:close/>
                <a:moveTo>
                  <a:pt x="614142" y="858384"/>
                </a:moveTo>
                <a:cubicBezTo>
                  <a:pt x="621717" y="858384"/>
                  <a:pt x="627858" y="864525"/>
                  <a:pt x="627858" y="872100"/>
                </a:cubicBezTo>
                <a:cubicBezTo>
                  <a:pt x="627858" y="879675"/>
                  <a:pt x="621717" y="885816"/>
                  <a:pt x="614142" y="885816"/>
                </a:cubicBezTo>
                <a:cubicBezTo>
                  <a:pt x="606567" y="885816"/>
                  <a:pt x="600426" y="879675"/>
                  <a:pt x="600426" y="872100"/>
                </a:cubicBezTo>
                <a:cubicBezTo>
                  <a:pt x="600426" y="864525"/>
                  <a:pt x="606567" y="858384"/>
                  <a:pt x="614142" y="858384"/>
                </a:cubicBezTo>
                <a:close/>
                <a:moveTo>
                  <a:pt x="414000" y="858384"/>
                </a:moveTo>
                <a:cubicBezTo>
                  <a:pt x="421575" y="858384"/>
                  <a:pt x="427716" y="864525"/>
                  <a:pt x="427716" y="872100"/>
                </a:cubicBezTo>
                <a:cubicBezTo>
                  <a:pt x="427716" y="879675"/>
                  <a:pt x="421575" y="885816"/>
                  <a:pt x="414000" y="885816"/>
                </a:cubicBezTo>
                <a:cubicBezTo>
                  <a:pt x="406425" y="885816"/>
                  <a:pt x="400284" y="879675"/>
                  <a:pt x="400284" y="872100"/>
                </a:cubicBezTo>
                <a:cubicBezTo>
                  <a:pt x="400284" y="864525"/>
                  <a:pt x="406425" y="858384"/>
                  <a:pt x="414000" y="858384"/>
                </a:cubicBezTo>
                <a:close/>
                <a:moveTo>
                  <a:pt x="213858" y="858384"/>
                </a:moveTo>
                <a:cubicBezTo>
                  <a:pt x="221433" y="858384"/>
                  <a:pt x="227574" y="864525"/>
                  <a:pt x="227574" y="872100"/>
                </a:cubicBezTo>
                <a:cubicBezTo>
                  <a:pt x="227574" y="879675"/>
                  <a:pt x="221433" y="885816"/>
                  <a:pt x="213858" y="885816"/>
                </a:cubicBezTo>
                <a:cubicBezTo>
                  <a:pt x="206283" y="885816"/>
                  <a:pt x="200142" y="879675"/>
                  <a:pt x="200142" y="872100"/>
                </a:cubicBezTo>
                <a:cubicBezTo>
                  <a:pt x="200142" y="864525"/>
                  <a:pt x="206283" y="858384"/>
                  <a:pt x="213858" y="858384"/>
                </a:cubicBezTo>
                <a:close/>
                <a:moveTo>
                  <a:pt x="13716" y="858384"/>
                </a:moveTo>
                <a:cubicBezTo>
                  <a:pt x="21291" y="858384"/>
                  <a:pt x="27432" y="864525"/>
                  <a:pt x="27432" y="872100"/>
                </a:cubicBezTo>
                <a:cubicBezTo>
                  <a:pt x="27432" y="879675"/>
                  <a:pt x="21291" y="885816"/>
                  <a:pt x="13716" y="885816"/>
                </a:cubicBezTo>
                <a:cubicBezTo>
                  <a:pt x="6141" y="885816"/>
                  <a:pt x="0" y="879675"/>
                  <a:pt x="0" y="872100"/>
                </a:cubicBezTo>
                <a:cubicBezTo>
                  <a:pt x="0" y="864525"/>
                  <a:pt x="6141" y="858384"/>
                  <a:pt x="13716" y="858384"/>
                </a:cubicBezTo>
                <a:close/>
                <a:moveTo>
                  <a:pt x="2415425" y="643788"/>
                </a:moveTo>
                <a:cubicBezTo>
                  <a:pt x="2423000" y="643788"/>
                  <a:pt x="2429141" y="649929"/>
                  <a:pt x="2429141" y="657504"/>
                </a:cubicBezTo>
                <a:cubicBezTo>
                  <a:pt x="2429141" y="665079"/>
                  <a:pt x="2423000" y="671220"/>
                  <a:pt x="2415425" y="671220"/>
                </a:cubicBezTo>
                <a:cubicBezTo>
                  <a:pt x="2407850" y="671220"/>
                  <a:pt x="2401709" y="665079"/>
                  <a:pt x="2401709" y="657504"/>
                </a:cubicBezTo>
                <a:cubicBezTo>
                  <a:pt x="2401709" y="649929"/>
                  <a:pt x="2407850" y="643788"/>
                  <a:pt x="2415425" y="643788"/>
                </a:cubicBezTo>
                <a:close/>
                <a:moveTo>
                  <a:pt x="2215278" y="643788"/>
                </a:moveTo>
                <a:cubicBezTo>
                  <a:pt x="2222853" y="643788"/>
                  <a:pt x="2228994" y="649929"/>
                  <a:pt x="2228994" y="657504"/>
                </a:cubicBezTo>
                <a:cubicBezTo>
                  <a:pt x="2228994" y="665079"/>
                  <a:pt x="2222853" y="671220"/>
                  <a:pt x="2215278" y="671220"/>
                </a:cubicBezTo>
                <a:cubicBezTo>
                  <a:pt x="2207703" y="671220"/>
                  <a:pt x="2201562" y="665079"/>
                  <a:pt x="2201562" y="657504"/>
                </a:cubicBezTo>
                <a:cubicBezTo>
                  <a:pt x="2201562" y="649929"/>
                  <a:pt x="2207703" y="643788"/>
                  <a:pt x="2215278" y="643788"/>
                </a:cubicBezTo>
                <a:close/>
                <a:moveTo>
                  <a:pt x="2015136" y="643788"/>
                </a:moveTo>
                <a:cubicBezTo>
                  <a:pt x="2022711" y="643788"/>
                  <a:pt x="2028852" y="649929"/>
                  <a:pt x="2028852" y="657504"/>
                </a:cubicBezTo>
                <a:cubicBezTo>
                  <a:pt x="2028852" y="665079"/>
                  <a:pt x="2022711" y="671220"/>
                  <a:pt x="2015136" y="671220"/>
                </a:cubicBezTo>
                <a:cubicBezTo>
                  <a:pt x="2007561" y="671220"/>
                  <a:pt x="2001420" y="665079"/>
                  <a:pt x="2001420" y="657504"/>
                </a:cubicBezTo>
                <a:cubicBezTo>
                  <a:pt x="2001420" y="649929"/>
                  <a:pt x="2007561" y="643788"/>
                  <a:pt x="2015136" y="643788"/>
                </a:cubicBezTo>
                <a:close/>
                <a:moveTo>
                  <a:pt x="1814994" y="643788"/>
                </a:moveTo>
                <a:cubicBezTo>
                  <a:pt x="1822569" y="643788"/>
                  <a:pt x="1828710" y="649929"/>
                  <a:pt x="1828710" y="657504"/>
                </a:cubicBezTo>
                <a:cubicBezTo>
                  <a:pt x="1828710" y="665079"/>
                  <a:pt x="1822569" y="671220"/>
                  <a:pt x="1814994" y="671220"/>
                </a:cubicBezTo>
                <a:cubicBezTo>
                  <a:pt x="1807419" y="671220"/>
                  <a:pt x="1801278" y="665079"/>
                  <a:pt x="1801278" y="657504"/>
                </a:cubicBezTo>
                <a:cubicBezTo>
                  <a:pt x="1801278" y="649929"/>
                  <a:pt x="1807419" y="643788"/>
                  <a:pt x="1814994" y="643788"/>
                </a:cubicBezTo>
                <a:close/>
                <a:moveTo>
                  <a:pt x="1614852" y="643788"/>
                </a:moveTo>
                <a:cubicBezTo>
                  <a:pt x="1622427" y="643788"/>
                  <a:pt x="1628568" y="649929"/>
                  <a:pt x="1628568" y="657504"/>
                </a:cubicBezTo>
                <a:cubicBezTo>
                  <a:pt x="1628568" y="665079"/>
                  <a:pt x="1622427" y="671220"/>
                  <a:pt x="1614852" y="671220"/>
                </a:cubicBezTo>
                <a:cubicBezTo>
                  <a:pt x="1607277" y="671220"/>
                  <a:pt x="1601136" y="665079"/>
                  <a:pt x="1601136" y="657504"/>
                </a:cubicBezTo>
                <a:cubicBezTo>
                  <a:pt x="1601136" y="649929"/>
                  <a:pt x="1607277" y="643788"/>
                  <a:pt x="1614852" y="643788"/>
                </a:cubicBezTo>
                <a:close/>
                <a:moveTo>
                  <a:pt x="1414710" y="643788"/>
                </a:moveTo>
                <a:cubicBezTo>
                  <a:pt x="1422285" y="643788"/>
                  <a:pt x="1428426" y="649929"/>
                  <a:pt x="1428426" y="657504"/>
                </a:cubicBezTo>
                <a:cubicBezTo>
                  <a:pt x="1428426" y="665079"/>
                  <a:pt x="1422285" y="671220"/>
                  <a:pt x="1414710" y="671220"/>
                </a:cubicBezTo>
                <a:cubicBezTo>
                  <a:pt x="1407135" y="671220"/>
                  <a:pt x="1400994" y="665079"/>
                  <a:pt x="1400994" y="657504"/>
                </a:cubicBezTo>
                <a:cubicBezTo>
                  <a:pt x="1400994" y="649929"/>
                  <a:pt x="1407135" y="643788"/>
                  <a:pt x="1414710" y="643788"/>
                </a:cubicBezTo>
                <a:close/>
                <a:moveTo>
                  <a:pt x="1214568" y="643788"/>
                </a:moveTo>
                <a:cubicBezTo>
                  <a:pt x="1222143" y="643788"/>
                  <a:pt x="1228284" y="649929"/>
                  <a:pt x="1228284" y="657504"/>
                </a:cubicBezTo>
                <a:cubicBezTo>
                  <a:pt x="1228284" y="665079"/>
                  <a:pt x="1222143" y="671220"/>
                  <a:pt x="1214568" y="671220"/>
                </a:cubicBezTo>
                <a:cubicBezTo>
                  <a:pt x="1206993" y="671220"/>
                  <a:pt x="1200852" y="665079"/>
                  <a:pt x="1200852" y="657504"/>
                </a:cubicBezTo>
                <a:cubicBezTo>
                  <a:pt x="1200852" y="649929"/>
                  <a:pt x="1206993" y="643788"/>
                  <a:pt x="1214568" y="643788"/>
                </a:cubicBezTo>
                <a:close/>
                <a:moveTo>
                  <a:pt x="1014426" y="643788"/>
                </a:moveTo>
                <a:cubicBezTo>
                  <a:pt x="1022001" y="643788"/>
                  <a:pt x="1028142" y="649929"/>
                  <a:pt x="1028142" y="657504"/>
                </a:cubicBezTo>
                <a:cubicBezTo>
                  <a:pt x="1028142" y="665079"/>
                  <a:pt x="1022001" y="671220"/>
                  <a:pt x="1014426" y="671220"/>
                </a:cubicBezTo>
                <a:cubicBezTo>
                  <a:pt x="1006851" y="671220"/>
                  <a:pt x="1000710" y="665079"/>
                  <a:pt x="1000710" y="657504"/>
                </a:cubicBezTo>
                <a:cubicBezTo>
                  <a:pt x="1000710" y="649929"/>
                  <a:pt x="1006851" y="643788"/>
                  <a:pt x="1014426" y="643788"/>
                </a:cubicBezTo>
                <a:close/>
                <a:moveTo>
                  <a:pt x="814284" y="643788"/>
                </a:moveTo>
                <a:cubicBezTo>
                  <a:pt x="821859" y="643788"/>
                  <a:pt x="828000" y="649929"/>
                  <a:pt x="828000" y="657504"/>
                </a:cubicBezTo>
                <a:cubicBezTo>
                  <a:pt x="828000" y="665079"/>
                  <a:pt x="821859" y="671220"/>
                  <a:pt x="814284" y="671220"/>
                </a:cubicBezTo>
                <a:cubicBezTo>
                  <a:pt x="806709" y="671220"/>
                  <a:pt x="800568" y="665079"/>
                  <a:pt x="800568" y="657504"/>
                </a:cubicBezTo>
                <a:cubicBezTo>
                  <a:pt x="800568" y="649929"/>
                  <a:pt x="806709" y="643788"/>
                  <a:pt x="814284" y="643788"/>
                </a:cubicBezTo>
                <a:close/>
                <a:moveTo>
                  <a:pt x="614142" y="643788"/>
                </a:moveTo>
                <a:cubicBezTo>
                  <a:pt x="621717" y="643788"/>
                  <a:pt x="627858" y="649929"/>
                  <a:pt x="627858" y="657504"/>
                </a:cubicBezTo>
                <a:cubicBezTo>
                  <a:pt x="627858" y="665079"/>
                  <a:pt x="621717" y="671220"/>
                  <a:pt x="614142" y="671220"/>
                </a:cubicBezTo>
                <a:cubicBezTo>
                  <a:pt x="606567" y="671220"/>
                  <a:pt x="600426" y="665079"/>
                  <a:pt x="600426" y="657504"/>
                </a:cubicBezTo>
                <a:cubicBezTo>
                  <a:pt x="600426" y="649929"/>
                  <a:pt x="606567" y="643788"/>
                  <a:pt x="614142" y="643788"/>
                </a:cubicBezTo>
                <a:close/>
                <a:moveTo>
                  <a:pt x="414000" y="643788"/>
                </a:moveTo>
                <a:cubicBezTo>
                  <a:pt x="421575" y="643788"/>
                  <a:pt x="427716" y="649929"/>
                  <a:pt x="427716" y="657504"/>
                </a:cubicBezTo>
                <a:cubicBezTo>
                  <a:pt x="427716" y="665079"/>
                  <a:pt x="421575" y="671220"/>
                  <a:pt x="414000" y="671220"/>
                </a:cubicBezTo>
                <a:cubicBezTo>
                  <a:pt x="406425" y="671220"/>
                  <a:pt x="400284" y="665079"/>
                  <a:pt x="400284" y="657504"/>
                </a:cubicBezTo>
                <a:cubicBezTo>
                  <a:pt x="400284" y="649929"/>
                  <a:pt x="406425" y="643788"/>
                  <a:pt x="414000" y="643788"/>
                </a:cubicBezTo>
                <a:close/>
                <a:moveTo>
                  <a:pt x="213858" y="643788"/>
                </a:moveTo>
                <a:cubicBezTo>
                  <a:pt x="221433" y="643788"/>
                  <a:pt x="227574" y="649929"/>
                  <a:pt x="227574" y="657504"/>
                </a:cubicBezTo>
                <a:cubicBezTo>
                  <a:pt x="227574" y="665079"/>
                  <a:pt x="221433" y="671220"/>
                  <a:pt x="213858" y="671220"/>
                </a:cubicBezTo>
                <a:cubicBezTo>
                  <a:pt x="206283" y="671220"/>
                  <a:pt x="200142" y="665079"/>
                  <a:pt x="200142" y="657504"/>
                </a:cubicBezTo>
                <a:cubicBezTo>
                  <a:pt x="200142" y="649929"/>
                  <a:pt x="206283" y="643788"/>
                  <a:pt x="213858" y="643788"/>
                </a:cubicBezTo>
                <a:close/>
                <a:moveTo>
                  <a:pt x="13716" y="643788"/>
                </a:moveTo>
                <a:cubicBezTo>
                  <a:pt x="21291" y="643788"/>
                  <a:pt x="27432" y="649929"/>
                  <a:pt x="27432" y="657504"/>
                </a:cubicBezTo>
                <a:cubicBezTo>
                  <a:pt x="27432" y="665079"/>
                  <a:pt x="21291" y="671220"/>
                  <a:pt x="13716" y="671220"/>
                </a:cubicBezTo>
                <a:cubicBezTo>
                  <a:pt x="6141" y="671220"/>
                  <a:pt x="0" y="665079"/>
                  <a:pt x="0" y="657504"/>
                </a:cubicBezTo>
                <a:cubicBezTo>
                  <a:pt x="0" y="649929"/>
                  <a:pt x="6141" y="643788"/>
                  <a:pt x="13716" y="643788"/>
                </a:cubicBezTo>
                <a:close/>
                <a:moveTo>
                  <a:pt x="2415425" y="429192"/>
                </a:moveTo>
                <a:cubicBezTo>
                  <a:pt x="2423000" y="429192"/>
                  <a:pt x="2429141" y="435333"/>
                  <a:pt x="2429141" y="442908"/>
                </a:cubicBezTo>
                <a:cubicBezTo>
                  <a:pt x="2429141" y="450483"/>
                  <a:pt x="2423000" y="456624"/>
                  <a:pt x="2415425" y="456624"/>
                </a:cubicBezTo>
                <a:cubicBezTo>
                  <a:pt x="2407850" y="456624"/>
                  <a:pt x="2401709" y="450483"/>
                  <a:pt x="2401709" y="442908"/>
                </a:cubicBezTo>
                <a:cubicBezTo>
                  <a:pt x="2401709" y="435333"/>
                  <a:pt x="2407850" y="429192"/>
                  <a:pt x="2415425" y="429192"/>
                </a:cubicBezTo>
                <a:close/>
                <a:moveTo>
                  <a:pt x="2215278" y="429192"/>
                </a:moveTo>
                <a:cubicBezTo>
                  <a:pt x="2222853" y="429192"/>
                  <a:pt x="2228994" y="435333"/>
                  <a:pt x="2228994" y="442908"/>
                </a:cubicBezTo>
                <a:cubicBezTo>
                  <a:pt x="2228994" y="450483"/>
                  <a:pt x="2222853" y="456624"/>
                  <a:pt x="2215278" y="456624"/>
                </a:cubicBezTo>
                <a:cubicBezTo>
                  <a:pt x="2207703" y="456624"/>
                  <a:pt x="2201562" y="450483"/>
                  <a:pt x="2201562" y="442908"/>
                </a:cubicBezTo>
                <a:cubicBezTo>
                  <a:pt x="2201562" y="435333"/>
                  <a:pt x="2207703" y="429192"/>
                  <a:pt x="2215278" y="429192"/>
                </a:cubicBezTo>
                <a:close/>
                <a:moveTo>
                  <a:pt x="2015136" y="429192"/>
                </a:moveTo>
                <a:cubicBezTo>
                  <a:pt x="2022711" y="429192"/>
                  <a:pt x="2028852" y="435333"/>
                  <a:pt x="2028852" y="442908"/>
                </a:cubicBezTo>
                <a:cubicBezTo>
                  <a:pt x="2028852" y="450483"/>
                  <a:pt x="2022711" y="456624"/>
                  <a:pt x="2015136" y="456624"/>
                </a:cubicBezTo>
                <a:cubicBezTo>
                  <a:pt x="2007561" y="456624"/>
                  <a:pt x="2001420" y="450483"/>
                  <a:pt x="2001420" y="442908"/>
                </a:cubicBezTo>
                <a:cubicBezTo>
                  <a:pt x="2001420" y="435333"/>
                  <a:pt x="2007561" y="429192"/>
                  <a:pt x="2015136" y="429192"/>
                </a:cubicBezTo>
                <a:close/>
                <a:moveTo>
                  <a:pt x="1814994" y="429192"/>
                </a:moveTo>
                <a:cubicBezTo>
                  <a:pt x="1822569" y="429192"/>
                  <a:pt x="1828710" y="435333"/>
                  <a:pt x="1828710" y="442908"/>
                </a:cubicBezTo>
                <a:cubicBezTo>
                  <a:pt x="1828710" y="450483"/>
                  <a:pt x="1822569" y="456624"/>
                  <a:pt x="1814994" y="456624"/>
                </a:cubicBezTo>
                <a:cubicBezTo>
                  <a:pt x="1807419" y="456624"/>
                  <a:pt x="1801278" y="450483"/>
                  <a:pt x="1801278" y="442908"/>
                </a:cubicBezTo>
                <a:cubicBezTo>
                  <a:pt x="1801278" y="435333"/>
                  <a:pt x="1807419" y="429192"/>
                  <a:pt x="1814994" y="429192"/>
                </a:cubicBezTo>
                <a:close/>
                <a:moveTo>
                  <a:pt x="1614852" y="429192"/>
                </a:moveTo>
                <a:cubicBezTo>
                  <a:pt x="1622427" y="429192"/>
                  <a:pt x="1628568" y="435333"/>
                  <a:pt x="1628568" y="442908"/>
                </a:cubicBezTo>
                <a:cubicBezTo>
                  <a:pt x="1628568" y="450483"/>
                  <a:pt x="1622427" y="456624"/>
                  <a:pt x="1614852" y="456624"/>
                </a:cubicBezTo>
                <a:cubicBezTo>
                  <a:pt x="1607277" y="456624"/>
                  <a:pt x="1601136" y="450483"/>
                  <a:pt x="1601136" y="442908"/>
                </a:cubicBezTo>
                <a:cubicBezTo>
                  <a:pt x="1601136" y="435333"/>
                  <a:pt x="1607277" y="429192"/>
                  <a:pt x="1614852" y="429192"/>
                </a:cubicBezTo>
                <a:close/>
                <a:moveTo>
                  <a:pt x="1414710" y="429192"/>
                </a:moveTo>
                <a:cubicBezTo>
                  <a:pt x="1422285" y="429192"/>
                  <a:pt x="1428426" y="435333"/>
                  <a:pt x="1428426" y="442908"/>
                </a:cubicBezTo>
                <a:cubicBezTo>
                  <a:pt x="1428426" y="450483"/>
                  <a:pt x="1422285" y="456624"/>
                  <a:pt x="1414710" y="456624"/>
                </a:cubicBezTo>
                <a:cubicBezTo>
                  <a:pt x="1407135" y="456624"/>
                  <a:pt x="1400994" y="450483"/>
                  <a:pt x="1400994" y="442908"/>
                </a:cubicBezTo>
                <a:cubicBezTo>
                  <a:pt x="1400994" y="435333"/>
                  <a:pt x="1407135" y="429192"/>
                  <a:pt x="1414710" y="429192"/>
                </a:cubicBezTo>
                <a:close/>
                <a:moveTo>
                  <a:pt x="1214568" y="429192"/>
                </a:moveTo>
                <a:cubicBezTo>
                  <a:pt x="1222143" y="429192"/>
                  <a:pt x="1228284" y="435333"/>
                  <a:pt x="1228284" y="442908"/>
                </a:cubicBezTo>
                <a:cubicBezTo>
                  <a:pt x="1228284" y="450483"/>
                  <a:pt x="1222143" y="456624"/>
                  <a:pt x="1214568" y="456624"/>
                </a:cubicBezTo>
                <a:cubicBezTo>
                  <a:pt x="1206993" y="456624"/>
                  <a:pt x="1200852" y="450483"/>
                  <a:pt x="1200852" y="442908"/>
                </a:cubicBezTo>
                <a:cubicBezTo>
                  <a:pt x="1200852" y="435333"/>
                  <a:pt x="1206993" y="429192"/>
                  <a:pt x="1214568" y="429192"/>
                </a:cubicBezTo>
                <a:close/>
                <a:moveTo>
                  <a:pt x="1014426" y="429192"/>
                </a:moveTo>
                <a:cubicBezTo>
                  <a:pt x="1022001" y="429192"/>
                  <a:pt x="1028142" y="435333"/>
                  <a:pt x="1028142" y="442908"/>
                </a:cubicBezTo>
                <a:cubicBezTo>
                  <a:pt x="1028142" y="450483"/>
                  <a:pt x="1022001" y="456624"/>
                  <a:pt x="1014426" y="456624"/>
                </a:cubicBezTo>
                <a:cubicBezTo>
                  <a:pt x="1006851" y="456624"/>
                  <a:pt x="1000710" y="450483"/>
                  <a:pt x="1000710" y="442908"/>
                </a:cubicBezTo>
                <a:cubicBezTo>
                  <a:pt x="1000710" y="435333"/>
                  <a:pt x="1006851" y="429192"/>
                  <a:pt x="1014426" y="429192"/>
                </a:cubicBezTo>
                <a:close/>
                <a:moveTo>
                  <a:pt x="814284" y="429192"/>
                </a:moveTo>
                <a:cubicBezTo>
                  <a:pt x="821859" y="429192"/>
                  <a:pt x="828000" y="435333"/>
                  <a:pt x="828000" y="442908"/>
                </a:cubicBezTo>
                <a:cubicBezTo>
                  <a:pt x="828000" y="450483"/>
                  <a:pt x="821859" y="456624"/>
                  <a:pt x="814284" y="456624"/>
                </a:cubicBezTo>
                <a:cubicBezTo>
                  <a:pt x="806709" y="456624"/>
                  <a:pt x="800568" y="450483"/>
                  <a:pt x="800568" y="442908"/>
                </a:cubicBezTo>
                <a:cubicBezTo>
                  <a:pt x="800568" y="435333"/>
                  <a:pt x="806709" y="429192"/>
                  <a:pt x="814284" y="429192"/>
                </a:cubicBezTo>
                <a:close/>
                <a:moveTo>
                  <a:pt x="614142" y="429192"/>
                </a:moveTo>
                <a:cubicBezTo>
                  <a:pt x="621717" y="429192"/>
                  <a:pt x="627858" y="435333"/>
                  <a:pt x="627858" y="442908"/>
                </a:cubicBezTo>
                <a:cubicBezTo>
                  <a:pt x="627858" y="450483"/>
                  <a:pt x="621717" y="456624"/>
                  <a:pt x="614142" y="456624"/>
                </a:cubicBezTo>
                <a:cubicBezTo>
                  <a:pt x="606567" y="456624"/>
                  <a:pt x="600426" y="450483"/>
                  <a:pt x="600426" y="442908"/>
                </a:cubicBezTo>
                <a:cubicBezTo>
                  <a:pt x="600426" y="435333"/>
                  <a:pt x="606567" y="429192"/>
                  <a:pt x="614142" y="429192"/>
                </a:cubicBezTo>
                <a:close/>
                <a:moveTo>
                  <a:pt x="414000" y="429192"/>
                </a:moveTo>
                <a:cubicBezTo>
                  <a:pt x="421575" y="429192"/>
                  <a:pt x="427716" y="435333"/>
                  <a:pt x="427716" y="442908"/>
                </a:cubicBezTo>
                <a:cubicBezTo>
                  <a:pt x="427716" y="450483"/>
                  <a:pt x="421575" y="456624"/>
                  <a:pt x="414000" y="456624"/>
                </a:cubicBezTo>
                <a:cubicBezTo>
                  <a:pt x="406425" y="456624"/>
                  <a:pt x="400284" y="450483"/>
                  <a:pt x="400284" y="442908"/>
                </a:cubicBezTo>
                <a:cubicBezTo>
                  <a:pt x="400284" y="435333"/>
                  <a:pt x="406425" y="429192"/>
                  <a:pt x="414000" y="429192"/>
                </a:cubicBezTo>
                <a:close/>
                <a:moveTo>
                  <a:pt x="213858" y="429192"/>
                </a:moveTo>
                <a:cubicBezTo>
                  <a:pt x="221433" y="429192"/>
                  <a:pt x="227574" y="435333"/>
                  <a:pt x="227574" y="442908"/>
                </a:cubicBezTo>
                <a:cubicBezTo>
                  <a:pt x="227574" y="450483"/>
                  <a:pt x="221433" y="456624"/>
                  <a:pt x="213858" y="456624"/>
                </a:cubicBezTo>
                <a:cubicBezTo>
                  <a:pt x="206283" y="456624"/>
                  <a:pt x="200142" y="450483"/>
                  <a:pt x="200142" y="442908"/>
                </a:cubicBezTo>
                <a:cubicBezTo>
                  <a:pt x="200142" y="435333"/>
                  <a:pt x="206283" y="429192"/>
                  <a:pt x="213858" y="429192"/>
                </a:cubicBezTo>
                <a:close/>
                <a:moveTo>
                  <a:pt x="13716" y="429192"/>
                </a:moveTo>
                <a:cubicBezTo>
                  <a:pt x="21291" y="429192"/>
                  <a:pt x="27432" y="435333"/>
                  <a:pt x="27432" y="442908"/>
                </a:cubicBezTo>
                <a:cubicBezTo>
                  <a:pt x="27432" y="450483"/>
                  <a:pt x="21291" y="456624"/>
                  <a:pt x="13716" y="456624"/>
                </a:cubicBezTo>
                <a:cubicBezTo>
                  <a:pt x="6141" y="456624"/>
                  <a:pt x="0" y="450483"/>
                  <a:pt x="0" y="442908"/>
                </a:cubicBezTo>
                <a:cubicBezTo>
                  <a:pt x="0" y="435333"/>
                  <a:pt x="6141" y="429192"/>
                  <a:pt x="13716" y="429192"/>
                </a:cubicBezTo>
                <a:close/>
                <a:moveTo>
                  <a:pt x="2415425" y="214596"/>
                </a:moveTo>
                <a:cubicBezTo>
                  <a:pt x="2423000" y="214596"/>
                  <a:pt x="2429141" y="220737"/>
                  <a:pt x="2429141" y="228312"/>
                </a:cubicBezTo>
                <a:cubicBezTo>
                  <a:pt x="2429141" y="235887"/>
                  <a:pt x="2423000" y="242028"/>
                  <a:pt x="2415425" y="242028"/>
                </a:cubicBezTo>
                <a:cubicBezTo>
                  <a:pt x="2407850" y="242028"/>
                  <a:pt x="2401709" y="235887"/>
                  <a:pt x="2401709" y="228312"/>
                </a:cubicBezTo>
                <a:cubicBezTo>
                  <a:pt x="2401709" y="220737"/>
                  <a:pt x="2407850" y="214596"/>
                  <a:pt x="2415425" y="214596"/>
                </a:cubicBezTo>
                <a:close/>
                <a:moveTo>
                  <a:pt x="2215278" y="214596"/>
                </a:moveTo>
                <a:cubicBezTo>
                  <a:pt x="2222853" y="214596"/>
                  <a:pt x="2228994" y="220737"/>
                  <a:pt x="2228994" y="228312"/>
                </a:cubicBezTo>
                <a:cubicBezTo>
                  <a:pt x="2228994" y="235887"/>
                  <a:pt x="2222853" y="242028"/>
                  <a:pt x="2215278" y="242028"/>
                </a:cubicBezTo>
                <a:cubicBezTo>
                  <a:pt x="2207703" y="242028"/>
                  <a:pt x="2201562" y="235887"/>
                  <a:pt x="2201562" y="228312"/>
                </a:cubicBezTo>
                <a:cubicBezTo>
                  <a:pt x="2201562" y="220737"/>
                  <a:pt x="2207703" y="214596"/>
                  <a:pt x="2215278" y="214596"/>
                </a:cubicBezTo>
                <a:close/>
                <a:moveTo>
                  <a:pt x="2015136" y="214596"/>
                </a:moveTo>
                <a:cubicBezTo>
                  <a:pt x="2022711" y="214596"/>
                  <a:pt x="2028852" y="220737"/>
                  <a:pt x="2028852" y="228312"/>
                </a:cubicBezTo>
                <a:cubicBezTo>
                  <a:pt x="2028852" y="235887"/>
                  <a:pt x="2022711" y="242028"/>
                  <a:pt x="2015136" y="242028"/>
                </a:cubicBezTo>
                <a:cubicBezTo>
                  <a:pt x="2007561" y="242028"/>
                  <a:pt x="2001420" y="235887"/>
                  <a:pt x="2001420" y="228312"/>
                </a:cubicBezTo>
                <a:cubicBezTo>
                  <a:pt x="2001420" y="220737"/>
                  <a:pt x="2007561" y="214596"/>
                  <a:pt x="2015136" y="214596"/>
                </a:cubicBezTo>
                <a:close/>
                <a:moveTo>
                  <a:pt x="1814994" y="214596"/>
                </a:moveTo>
                <a:cubicBezTo>
                  <a:pt x="1822569" y="214596"/>
                  <a:pt x="1828710" y="220737"/>
                  <a:pt x="1828710" y="228312"/>
                </a:cubicBezTo>
                <a:cubicBezTo>
                  <a:pt x="1828710" y="235887"/>
                  <a:pt x="1822569" y="242028"/>
                  <a:pt x="1814994" y="242028"/>
                </a:cubicBezTo>
                <a:cubicBezTo>
                  <a:pt x="1807419" y="242028"/>
                  <a:pt x="1801278" y="235887"/>
                  <a:pt x="1801278" y="228312"/>
                </a:cubicBezTo>
                <a:cubicBezTo>
                  <a:pt x="1801278" y="220737"/>
                  <a:pt x="1807419" y="214596"/>
                  <a:pt x="1814994" y="214596"/>
                </a:cubicBezTo>
                <a:close/>
                <a:moveTo>
                  <a:pt x="1614852" y="214596"/>
                </a:moveTo>
                <a:cubicBezTo>
                  <a:pt x="1622427" y="214596"/>
                  <a:pt x="1628568" y="220737"/>
                  <a:pt x="1628568" y="228312"/>
                </a:cubicBezTo>
                <a:cubicBezTo>
                  <a:pt x="1628568" y="235887"/>
                  <a:pt x="1622427" y="242028"/>
                  <a:pt x="1614852" y="242028"/>
                </a:cubicBezTo>
                <a:cubicBezTo>
                  <a:pt x="1607277" y="242028"/>
                  <a:pt x="1601136" y="235887"/>
                  <a:pt x="1601136" y="228312"/>
                </a:cubicBezTo>
                <a:cubicBezTo>
                  <a:pt x="1601136" y="220737"/>
                  <a:pt x="1607277" y="214596"/>
                  <a:pt x="1614852" y="214596"/>
                </a:cubicBezTo>
                <a:close/>
                <a:moveTo>
                  <a:pt x="1414710" y="214596"/>
                </a:moveTo>
                <a:cubicBezTo>
                  <a:pt x="1422285" y="214596"/>
                  <a:pt x="1428426" y="220737"/>
                  <a:pt x="1428426" y="228312"/>
                </a:cubicBezTo>
                <a:cubicBezTo>
                  <a:pt x="1428426" y="235887"/>
                  <a:pt x="1422285" y="242028"/>
                  <a:pt x="1414710" y="242028"/>
                </a:cubicBezTo>
                <a:cubicBezTo>
                  <a:pt x="1407135" y="242028"/>
                  <a:pt x="1400994" y="235887"/>
                  <a:pt x="1400994" y="228312"/>
                </a:cubicBezTo>
                <a:cubicBezTo>
                  <a:pt x="1400994" y="220737"/>
                  <a:pt x="1407135" y="214596"/>
                  <a:pt x="1414710" y="214596"/>
                </a:cubicBezTo>
                <a:close/>
                <a:moveTo>
                  <a:pt x="1214568" y="214596"/>
                </a:moveTo>
                <a:cubicBezTo>
                  <a:pt x="1222143" y="214596"/>
                  <a:pt x="1228284" y="220737"/>
                  <a:pt x="1228284" y="228312"/>
                </a:cubicBezTo>
                <a:cubicBezTo>
                  <a:pt x="1228284" y="235887"/>
                  <a:pt x="1222143" y="242028"/>
                  <a:pt x="1214568" y="242028"/>
                </a:cubicBezTo>
                <a:cubicBezTo>
                  <a:pt x="1206993" y="242028"/>
                  <a:pt x="1200852" y="235887"/>
                  <a:pt x="1200852" y="228312"/>
                </a:cubicBezTo>
                <a:cubicBezTo>
                  <a:pt x="1200852" y="220737"/>
                  <a:pt x="1206993" y="214596"/>
                  <a:pt x="1214568" y="214596"/>
                </a:cubicBezTo>
                <a:close/>
                <a:moveTo>
                  <a:pt x="1014426" y="214596"/>
                </a:moveTo>
                <a:cubicBezTo>
                  <a:pt x="1022001" y="214596"/>
                  <a:pt x="1028142" y="220737"/>
                  <a:pt x="1028142" y="228312"/>
                </a:cubicBezTo>
                <a:cubicBezTo>
                  <a:pt x="1028142" y="235887"/>
                  <a:pt x="1022001" y="242028"/>
                  <a:pt x="1014426" y="242028"/>
                </a:cubicBezTo>
                <a:cubicBezTo>
                  <a:pt x="1006851" y="242028"/>
                  <a:pt x="1000710" y="235887"/>
                  <a:pt x="1000710" y="228312"/>
                </a:cubicBezTo>
                <a:cubicBezTo>
                  <a:pt x="1000710" y="220737"/>
                  <a:pt x="1006851" y="214596"/>
                  <a:pt x="1014426" y="214596"/>
                </a:cubicBezTo>
                <a:close/>
                <a:moveTo>
                  <a:pt x="814284" y="214596"/>
                </a:moveTo>
                <a:cubicBezTo>
                  <a:pt x="821859" y="214596"/>
                  <a:pt x="828000" y="220737"/>
                  <a:pt x="828000" y="228312"/>
                </a:cubicBezTo>
                <a:cubicBezTo>
                  <a:pt x="828000" y="235887"/>
                  <a:pt x="821859" y="242028"/>
                  <a:pt x="814284" y="242028"/>
                </a:cubicBezTo>
                <a:cubicBezTo>
                  <a:pt x="806709" y="242028"/>
                  <a:pt x="800568" y="235887"/>
                  <a:pt x="800568" y="228312"/>
                </a:cubicBezTo>
                <a:cubicBezTo>
                  <a:pt x="800568" y="220737"/>
                  <a:pt x="806709" y="214596"/>
                  <a:pt x="814284" y="214596"/>
                </a:cubicBezTo>
                <a:close/>
                <a:moveTo>
                  <a:pt x="614142" y="214596"/>
                </a:moveTo>
                <a:cubicBezTo>
                  <a:pt x="621717" y="214596"/>
                  <a:pt x="627858" y="220737"/>
                  <a:pt x="627858" y="228312"/>
                </a:cubicBezTo>
                <a:cubicBezTo>
                  <a:pt x="627858" y="235887"/>
                  <a:pt x="621717" y="242028"/>
                  <a:pt x="614142" y="242028"/>
                </a:cubicBezTo>
                <a:cubicBezTo>
                  <a:pt x="606567" y="242028"/>
                  <a:pt x="600426" y="235887"/>
                  <a:pt x="600426" y="228312"/>
                </a:cubicBezTo>
                <a:cubicBezTo>
                  <a:pt x="600426" y="220737"/>
                  <a:pt x="606567" y="214596"/>
                  <a:pt x="614142" y="214596"/>
                </a:cubicBezTo>
                <a:close/>
                <a:moveTo>
                  <a:pt x="414000" y="214596"/>
                </a:moveTo>
                <a:cubicBezTo>
                  <a:pt x="421575" y="214596"/>
                  <a:pt x="427716" y="220737"/>
                  <a:pt x="427716" y="228312"/>
                </a:cubicBezTo>
                <a:cubicBezTo>
                  <a:pt x="427716" y="235887"/>
                  <a:pt x="421575" y="242028"/>
                  <a:pt x="414000" y="242028"/>
                </a:cubicBezTo>
                <a:cubicBezTo>
                  <a:pt x="406425" y="242028"/>
                  <a:pt x="400284" y="235887"/>
                  <a:pt x="400284" y="228312"/>
                </a:cubicBezTo>
                <a:cubicBezTo>
                  <a:pt x="400284" y="220737"/>
                  <a:pt x="406425" y="214596"/>
                  <a:pt x="414000" y="214596"/>
                </a:cubicBezTo>
                <a:close/>
                <a:moveTo>
                  <a:pt x="213858" y="214596"/>
                </a:moveTo>
                <a:cubicBezTo>
                  <a:pt x="221433" y="214596"/>
                  <a:pt x="227574" y="220737"/>
                  <a:pt x="227574" y="228312"/>
                </a:cubicBezTo>
                <a:cubicBezTo>
                  <a:pt x="227574" y="235887"/>
                  <a:pt x="221433" y="242028"/>
                  <a:pt x="213858" y="242028"/>
                </a:cubicBezTo>
                <a:cubicBezTo>
                  <a:pt x="206283" y="242028"/>
                  <a:pt x="200142" y="235887"/>
                  <a:pt x="200142" y="228312"/>
                </a:cubicBezTo>
                <a:cubicBezTo>
                  <a:pt x="200142" y="220737"/>
                  <a:pt x="206283" y="214596"/>
                  <a:pt x="213858" y="214596"/>
                </a:cubicBezTo>
                <a:close/>
                <a:moveTo>
                  <a:pt x="13716" y="214596"/>
                </a:moveTo>
                <a:cubicBezTo>
                  <a:pt x="21291" y="214596"/>
                  <a:pt x="27432" y="220737"/>
                  <a:pt x="27432" y="228312"/>
                </a:cubicBezTo>
                <a:cubicBezTo>
                  <a:pt x="27432" y="235887"/>
                  <a:pt x="21291" y="242028"/>
                  <a:pt x="13716" y="242028"/>
                </a:cubicBezTo>
                <a:cubicBezTo>
                  <a:pt x="6141" y="242028"/>
                  <a:pt x="0" y="235887"/>
                  <a:pt x="0" y="228312"/>
                </a:cubicBezTo>
                <a:cubicBezTo>
                  <a:pt x="0" y="220737"/>
                  <a:pt x="6141" y="214596"/>
                  <a:pt x="13716" y="214596"/>
                </a:cubicBezTo>
                <a:close/>
                <a:moveTo>
                  <a:pt x="2415425" y="0"/>
                </a:moveTo>
                <a:cubicBezTo>
                  <a:pt x="2423000" y="0"/>
                  <a:pt x="2429141" y="6141"/>
                  <a:pt x="2429141" y="13716"/>
                </a:cubicBezTo>
                <a:cubicBezTo>
                  <a:pt x="2429141" y="21291"/>
                  <a:pt x="2423000" y="27432"/>
                  <a:pt x="2415425" y="27432"/>
                </a:cubicBezTo>
                <a:cubicBezTo>
                  <a:pt x="2407850" y="27432"/>
                  <a:pt x="2401709" y="21291"/>
                  <a:pt x="2401709" y="13716"/>
                </a:cubicBezTo>
                <a:cubicBezTo>
                  <a:pt x="2401709" y="6141"/>
                  <a:pt x="2407850" y="0"/>
                  <a:pt x="2415425" y="0"/>
                </a:cubicBezTo>
                <a:close/>
                <a:moveTo>
                  <a:pt x="2215278" y="0"/>
                </a:moveTo>
                <a:cubicBezTo>
                  <a:pt x="2222853" y="0"/>
                  <a:pt x="2228994" y="6141"/>
                  <a:pt x="2228994" y="13716"/>
                </a:cubicBezTo>
                <a:cubicBezTo>
                  <a:pt x="2228994" y="21291"/>
                  <a:pt x="2222853" y="27432"/>
                  <a:pt x="2215278" y="27432"/>
                </a:cubicBezTo>
                <a:cubicBezTo>
                  <a:pt x="2207703" y="27432"/>
                  <a:pt x="2201562" y="21291"/>
                  <a:pt x="2201562" y="13716"/>
                </a:cubicBezTo>
                <a:cubicBezTo>
                  <a:pt x="2201562" y="6141"/>
                  <a:pt x="2207703" y="0"/>
                  <a:pt x="2215278" y="0"/>
                </a:cubicBezTo>
                <a:close/>
                <a:moveTo>
                  <a:pt x="2015136" y="0"/>
                </a:moveTo>
                <a:cubicBezTo>
                  <a:pt x="2022711" y="0"/>
                  <a:pt x="2028852" y="6141"/>
                  <a:pt x="2028852" y="13716"/>
                </a:cubicBezTo>
                <a:cubicBezTo>
                  <a:pt x="2028852" y="21291"/>
                  <a:pt x="2022711" y="27432"/>
                  <a:pt x="2015136" y="27432"/>
                </a:cubicBezTo>
                <a:cubicBezTo>
                  <a:pt x="2007561" y="27432"/>
                  <a:pt x="2001420" y="21291"/>
                  <a:pt x="2001420" y="13716"/>
                </a:cubicBezTo>
                <a:cubicBezTo>
                  <a:pt x="2001420" y="6141"/>
                  <a:pt x="2007561" y="0"/>
                  <a:pt x="2015136" y="0"/>
                </a:cubicBezTo>
                <a:close/>
                <a:moveTo>
                  <a:pt x="1814994" y="0"/>
                </a:moveTo>
                <a:cubicBezTo>
                  <a:pt x="1822569" y="0"/>
                  <a:pt x="1828710" y="6141"/>
                  <a:pt x="1828710" y="13716"/>
                </a:cubicBezTo>
                <a:cubicBezTo>
                  <a:pt x="1828710" y="21291"/>
                  <a:pt x="1822569" y="27432"/>
                  <a:pt x="1814994" y="27432"/>
                </a:cubicBezTo>
                <a:cubicBezTo>
                  <a:pt x="1807419" y="27432"/>
                  <a:pt x="1801278" y="21291"/>
                  <a:pt x="1801278" y="13716"/>
                </a:cubicBezTo>
                <a:cubicBezTo>
                  <a:pt x="1801278" y="6141"/>
                  <a:pt x="1807419" y="0"/>
                  <a:pt x="1814994" y="0"/>
                </a:cubicBezTo>
                <a:close/>
                <a:moveTo>
                  <a:pt x="1614852" y="0"/>
                </a:moveTo>
                <a:cubicBezTo>
                  <a:pt x="1622427" y="0"/>
                  <a:pt x="1628568" y="6141"/>
                  <a:pt x="1628568" y="13716"/>
                </a:cubicBezTo>
                <a:cubicBezTo>
                  <a:pt x="1628568" y="21291"/>
                  <a:pt x="1622427" y="27432"/>
                  <a:pt x="1614852" y="27432"/>
                </a:cubicBezTo>
                <a:cubicBezTo>
                  <a:pt x="1607277" y="27432"/>
                  <a:pt x="1601136" y="21291"/>
                  <a:pt x="1601136" y="13716"/>
                </a:cubicBezTo>
                <a:cubicBezTo>
                  <a:pt x="1601136" y="6141"/>
                  <a:pt x="1607277" y="0"/>
                  <a:pt x="1614852" y="0"/>
                </a:cubicBezTo>
                <a:close/>
                <a:moveTo>
                  <a:pt x="1414710" y="0"/>
                </a:moveTo>
                <a:cubicBezTo>
                  <a:pt x="1422285" y="0"/>
                  <a:pt x="1428426" y="6141"/>
                  <a:pt x="1428426" y="13716"/>
                </a:cubicBezTo>
                <a:cubicBezTo>
                  <a:pt x="1428426" y="21291"/>
                  <a:pt x="1422285" y="27432"/>
                  <a:pt x="1414710" y="27432"/>
                </a:cubicBezTo>
                <a:cubicBezTo>
                  <a:pt x="1407135" y="27432"/>
                  <a:pt x="1400994" y="21291"/>
                  <a:pt x="1400994" y="13716"/>
                </a:cubicBezTo>
                <a:cubicBezTo>
                  <a:pt x="1400994" y="6141"/>
                  <a:pt x="1407135" y="0"/>
                  <a:pt x="1414710" y="0"/>
                </a:cubicBezTo>
                <a:close/>
                <a:moveTo>
                  <a:pt x="1214568" y="0"/>
                </a:moveTo>
                <a:cubicBezTo>
                  <a:pt x="1222143" y="0"/>
                  <a:pt x="1228284" y="6141"/>
                  <a:pt x="1228284" y="13716"/>
                </a:cubicBezTo>
                <a:cubicBezTo>
                  <a:pt x="1228284" y="21291"/>
                  <a:pt x="1222143" y="27432"/>
                  <a:pt x="1214568" y="27432"/>
                </a:cubicBezTo>
                <a:cubicBezTo>
                  <a:pt x="1206993" y="27432"/>
                  <a:pt x="1200852" y="21291"/>
                  <a:pt x="1200852" y="13716"/>
                </a:cubicBezTo>
                <a:cubicBezTo>
                  <a:pt x="1200852" y="6141"/>
                  <a:pt x="1206993" y="0"/>
                  <a:pt x="1214568" y="0"/>
                </a:cubicBezTo>
                <a:close/>
                <a:moveTo>
                  <a:pt x="1014426" y="0"/>
                </a:moveTo>
                <a:cubicBezTo>
                  <a:pt x="1022001" y="0"/>
                  <a:pt x="1028142" y="6141"/>
                  <a:pt x="1028142" y="13716"/>
                </a:cubicBezTo>
                <a:cubicBezTo>
                  <a:pt x="1028142" y="21291"/>
                  <a:pt x="1022001" y="27432"/>
                  <a:pt x="1014426" y="27432"/>
                </a:cubicBezTo>
                <a:cubicBezTo>
                  <a:pt x="1006851" y="27432"/>
                  <a:pt x="1000710" y="21291"/>
                  <a:pt x="1000710" y="13716"/>
                </a:cubicBezTo>
                <a:cubicBezTo>
                  <a:pt x="1000710" y="6141"/>
                  <a:pt x="1006851" y="0"/>
                  <a:pt x="1014426" y="0"/>
                </a:cubicBezTo>
                <a:close/>
                <a:moveTo>
                  <a:pt x="814284" y="0"/>
                </a:moveTo>
                <a:cubicBezTo>
                  <a:pt x="821859" y="0"/>
                  <a:pt x="828000" y="6141"/>
                  <a:pt x="828000" y="13716"/>
                </a:cubicBezTo>
                <a:cubicBezTo>
                  <a:pt x="828000" y="21291"/>
                  <a:pt x="821859" y="27432"/>
                  <a:pt x="814284" y="27432"/>
                </a:cubicBezTo>
                <a:cubicBezTo>
                  <a:pt x="806709" y="27432"/>
                  <a:pt x="800568" y="21291"/>
                  <a:pt x="800568" y="13716"/>
                </a:cubicBezTo>
                <a:cubicBezTo>
                  <a:pt x="800568" y="6141"/>
                  <a:pt x="806709" y="0"/>
                  <a:pt x="814284" y="0"/>
                </a:cubicBezTo>
                <a:close/>
                <a:moveTo>
                  <a:pt x="614142" y="0"/>
                </a:moveTo>
                <a:cubicBezTo>
                  <a:pt x="621717" y="0"/>
                  <a:pt x="627858" y="6141"/>
                  <a:pt x="627858" y="13716"/>
                </a:cubicBezTo>
                <a:cubicBezTo>
                  <a:pt x="627858" y="21291"/>
                  <a:pt x="621717" y="27432"/>
                  <a:pt x="614142" y="27432"/>
                </a:cubicBezTo>
                <a:cubicBezTo>
                  <a:pt x="606567" y="27432"/>
                  <a:pt x="600426" y="21291"/>
                  <a:pt x="600426" y="13716"/>
                </a:cubicBezTo>
                <a:cubicBezTo>
                  <a:pt x="600426" y="6141"/>
                  <a:pt x="606567" y="0"/>
                  <a:pt x="614142" y="0"/>
                </a:cubicBezTo>
                <a:close/>
                <a:moveTo>
                  <a:pt x="414000" y="0"/>
                </a:moveTo>
                <a:cubicBezTo>
                  <a:pt x="421575" y="0"/>
                  <a:pt x="427716" y="6141"/>
                  <a:pt x="427716" y="13716"/>
                </a:cubicBezTo>
                <a:cubicBezTo>
                  <a:pt x="427716" y="21291"/>
                  <a:pt x="421575" y="27432"/>
                  <a:pt x="414000" y="27432"/>
                </a:cubicBezTo>
                <a:cubicBezTo>
                  <a:pt x="406425" y="27432"/>
                  <a:pt x="400284" y="21291"/>
                  <a:pt x="400284" y="13716"/>
                </a:cubicBezTo>
                <a:cubicBezTo>
                  <a:pt x="400284" y="6141"/>
                  <a:pt x="406425" y="0"/>
                  <a:pt x="414000" y="0"/>
                </a:cubicBezTo>
                <a:close/>
                <a:moveTo>
                  <a:pt x="213858" y="0"/>
                </a:moveTo>
                <a:cubicBezTo>
                  <a:pt x="221433" y="0"/>
                  <a:pt x="227574" y="6141"/>
                  <a:pt x="227574" y="13716"/>
                </a:cubicBezTo>
                <a:cubicBezTo>
                  <a:pt x="227574" y="21291"/>
                  <a:pt x="221433" y="27432"/>
                  <a:pt x="213858" y="27432"/>
                </a:cubicBezTo>
                <a:cubicBezTo>
                  <a:pt x="206283" y="27432"/>
                  <a:pt x="200142" y="21291"/>
                  <a:pt x="200142" y="13716"/>
                </a:cubicBezTo>
                <a:cubicBezTo>
                  <a:pt x="200142" y="6141"/>
                  <a:pt x="206283" y="0"/>
                  <a:pt x="213858" y="0"/>
                </a:cubicBezTo>
                <a:close/>
                <a:moveTo>
                  <a:pt x="13716" y="0"/>
                </a:moveTo>
                <a:cubicBezTo>
                  <a:pt x="21291" y="0"/>
                  <a:pt x="27432" y="6141"/>
                  <a:pt x="27432" y="13716"/>
                </a:cubicBezTo>
                <a:cubicBezTo>
                  <a:pt x="27432" y="21291"/>
                  <a:pt x="21291" y="27432"/>
                  <a:pt x="13716" y="27432"/>
                </a:cubicBezTo>
                <a:cubicBezTo>
                  <a:pt x="6141" y="27432"/>
                  <a:pt x="0" y="21291"/>
                  <a:pt x="0" y="13716"/>
                </a:cubicBezTo>
                <a:cubicBezTo>
                  <a:pt x="0" y="6141"/>
                  <a:pt x="6141" y="0"/>
                  <a:pt x="13716" y="0"/>
                </a:cubicBezTo>
                <a:close/>
              </a:path>
            </a:pathLst>
          </a:custGeom>
          <a:gradFill flip="none" rotWithShape="1">
            <a:gsLst>
              <a:gs pos="55000">
                <a:srgbClr val="D7D7D7"/>
              </a:gs>
              <a:gs pos="9000">
                <a:schemeClr val="tx1">
                  <a:lumMod val="20000"/>
                  <a:lumOff val="80000"/>
                  <a:alpha val="7000"/>
                </a:schemeClr>
              </a:gs>
              <a:gs pos="100000">
                <a:schemeClr val="tx1">
                  <a:lumMod val="20000"/>
                  <a:lumOff val="8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b="1" i="0" dirty="0">
              <a:latin typeface="Franklin Gothic Demi" panose="020B0603020102020204" pitchFamily="34" charset="0"/>
            </a:endParaRPr>
          </a:p>
        </p:txBody>
      </p:sp>
      <p:sp>
        <p:nvSpPr>
          <p:cNvPr id="4" name="Oval 3">
            <a:extLst>
              <a:ext uri="{FF2B5EF4-FFF2-40B4-BE49-F238E27FC236}">
                <a16:creationId xmlns:a16="http://schemas.microsoft.com/office/drawing/2014/main" id="{4FE99D58-BE2A-3BE5-C1B6-C4091A08A1F7}"/>
              </a:ext>
            </a:extLst>
          </p:cNvPr>
          <p:cNvSpPr/>
          <p:nvPr userDrawn="1"/>
        </p:nvSpPr>
        <p:spPr bwMode="gray">
          <a:xfrm>
            <a:off x="1219200" y="2514600"/>
            <a:ext cx="987552" cy="987552"/>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p:txBody>
      </p:sp>
      <p:sp>
        <p:nvSpPr>
          <p:cNvPr id="5" name="Oval 4">
            <a:extLst>
              <a:ext uri="{FF2B5EF4-FFF2-40B4-BE49-F238E27FC236}">
                <a16:creationId xmlns:a16="http://schemas.microsoft.com/office/drawing/2014/main" id="{2AA4C2DB-0830-9F6D-658B-CFAA1CC02FFB}"/>
              </a:ext>
            </a:extLst>
          </p:cNvPr>
          <p:cNvSpPr/>
          <p:nvPr userDrawn="1"/>
        </p:nvSpPr>
        <p:spPr bwMode="gray">
          <a:xfrm>
            <a:off x="4191000" y="2514600"/>
            <a:ext cx="987552" cy="987552"/>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p:txBody>
      </p:sp>
      <p:sp>
        <p:nvSpPr>
          <p:cNvPr id="6" name="Oval 5">
            <a:extLst>
              <a:ext uri="{FF2B5EF4-FFF2-40B4-BE49-F238E27FC236}">
                <a16:creationId xmlns:a16="http://schemas.microsoft.com/office/drawing/2014/main" id="{E4BAFE61-6185-2869-9B21-2C7255CAF07F}"/>
              </a:ext>
            </a:extLst>
          </p:cNvPr>
          <p:cNvSpPr/>
          <p:nvPr userDrawn="1"/>
        </p:nvSpPr>
        <p:spPr bwMode="gray">
          <a:xfrm>
            <a:off x="7010400" y="2514600"/>
            <a:ext cx="987552" cy="98755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p:txBody>
      </p:sp>
      <p:sp>
        <p:nvSpPr>
          <p:cNvPr id="8" name="Oval 7">
            <a:extLst>
              <a:ext uri="{FF2B5EF4-FFF2-40B4-BE49-F238E27FC236}">
                <a16:creationId xmlns:a16="http://schemas.microsoft.com/office/drawing/2014/main" id="{0C34D259-7300-990C-8B08-5CED5183E1F4}"/>
              </a:ext>
            </a:extLst>
          </p:cNvPr>
          <p:cNvSpPr/>
          <p:nvPr userDrawn="1"/>
        </p:nvSpPr>
        <p:spPr bwMode="gray">
          <a:xfrm>
            <a:off x="9906000" y="2514600"/>
            <a:ext cx="987552" cy="987552"/>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p:txBody>
      </p:sp>
      <p:sp>
        <p:nvSpPr>
          <p:cNvPr id="9" name="Title 1">
            <a:extLst>
              <a:ext uri="{FF2B5EF4-FFF2-40B4-BE49-F238E27FC236}">
                <a16:creationId xmlns:a16="http://schemas.microsoft.com/office/drawing/2014/main" id="{76212DEF-FE76-E07A-A02A-0E46A9CDD0DA}"/>
              </a:ext>
            </a:extLst>
          </p:cNvPr>
          <p:cNvSpPr>
            <a:spLocks noGrp="1"/>
          </p:cNvSpPr>
          <p:nvPr>
            <p:ph type="title" hasCustomPrompt="1"/>
          </p:nvPr>
        </p:nvSpPr>
        <p:spPr>
          <a:xfrm>
            <a:off x="533400" y="604220"/>
            <a:ext cx="9220200" cy="462580"/>
          </a:xfrm>
          <a:prstGeom prst="rect">
            <a:avLst/>
          </a:prstGeom>
        </p:spPr>
        <p:txBody>
          <a:bodyPr/>
          <a:lstStyle>
            <a:lvl1pPr>
              <a:defRPr sz="3600" kern="0" spc="0" baseline="0"/>
            </a:lvl1pPr>
          </a:lstStyle>
          <a:p>
            <a:r>
              <a:rPr lang="en-US" dirty="0"/>
              <a:t>Type Insightful Header in Title Case</a:t>
            </a:r>
          </a:p>
        </p:txBody>
      </p:sp>
      <p:sp>
        <p:nvSpPr>
          <p:cNvPr id="10" name="Text Placeholder 2">
            <a:extLst>
              <a:ext uri="{FF2B5EF4-FFF2-40B4-BE49-F238E27FC236}">
                <a16:creationId xmlns:a16="http://schemas.microsoft.com/office/drawing/2014/main" id="{9D37CFBA-AB35-ED55-0F1E-4654DA9C7964}"/>
              </a:ext>
            </a:extLst>
          </p:cNvPr>
          <p:cNvSpPr>
            <a:spLocks noGrp="1"/>
          </p:cNvSpPr>
          <p:nvPr>
            <p:ph type="body" idx="18" hasCustomPrompt="1"/>
          </p:nvPr>
        </p:nvSpPr>
        <p:spPr>
          <a:xfrm>
            <a:off x="533400" y="1290638"/>
            <a:ext cx="9220200" cy="461962"/>
          </a:xfrm>
          <a:prstGeom prst="rect">
            <a:avLst/>
          </a:prstGeom>
        </p:spPr>
        <p:txBody>
          <a:bodyPr anchor="t">
            <a:noAutofit/>
          </a:bodyPr>
          <a:lstStyle>
            <a:lvl1pPr marL="0" indent="0">
              <a:spcBef>
                <a:spcPts val="0"/>
              </a:spcBef>
              <a:buNone/>
              <a:defRPr sz="2400" b="0" kern="0" baseline="0">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Type subhead, if needed, in sentence case</a:t>
            </a:r>
          </a:p>
        </p:txBody>
      </p:sp>
    </p:spTree>
    <p:extLst>
      <p:ext uri="{BB962C8B-B14F-4D97-AF65-F5344CB8AC3E}">
        <p14:creationId xmlns:p14="http://schemas.microsoft.com/office/powerpoint/2010/main" val="6496216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con 3-Up">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9ED06B57-5DAE-4BC6-80E4-EF64C1397F36}"/>
              </a:ext>
            </a:extLst>
          </p:cNvPr>
          <p:cNvSpPr>
            <a:spLocks noGrp="1"/>
          </p:cNvSpPr>
          <p:nvPr>
            <p:ph type="dt" sz="half" idx="10"/>
          </p:nvPr>
        </p:nvSpPr>
        <p:spPr>
          <a:xfrm>
            <a:off x="381000" y="7216775"/>
            <a:ext cx="2743200" cy="365125"/>
          </a:xfrm>
          <a:prstGeom prst="rect">
            <a:avLst/>
          </a:prstGeom>
        </p:spPr>
        <p:txBody>
          <a:bodyPr/>
          <a:lstStyle/>
          <a:p>
            <a:endParaRPr lang="en-US" dirty="0"/>
          </a:p>
        </p:txBody>
      </p:sp>
      <p:sp>
        <p:nvSpPr>
          <p:cNvPr id="19" name="Content Placeholder 5">
            <a:extLst>
              <a:ext uri="{FF2B5EF4-FFF2-40B4-BE49-F238E27FC236}">
                <a16:creationId xmlns:a16="http://schemas.microsoft.com/office/drawing/2014/main" id="{8078174F-A111-8B8D-6188-032FDFF420FB}"/>
              </a:ext>
            </a:extLst>
          </p:cNvPr>
          <p:cNvSpPr>
            <a:spLocks noGrp="1"/>
          </p:cNvSpPr>
          <p:nvPr>
            <p:ph sz="quarter" idx="20" hasCustomPrompt="1"/>
          </p:nvPr>
        </p:nvSpPr>
        <p:spPr>
          <a:xfrm>
            <a:off x="953908" y="3640264"/>
            <a:ext cx="3017520" cy="931736"/>
          </a:xfrm>
          <a:prstGeom prst="rect">
            <a:avLst/>
          </a:prstGeom>
        </p:spPr>
        <p:txBody>
          <a:bodyPr>
            <a:normAutofit/>
          </a:bodyPr>
          <a:lstStyle>
            <a:lvl1pPr algn="ctr">
              <a:buNone/>
              <a:defRPr sz="1800" b="0">
                <a:latin typeface="+mj-lt"/>
              </a:defRPr>
            </a:lvl1pPr>
            <a:lvl2pPr algn="ctr">
              <a:defRPr sz="1400"/>
            </a:lvl2pPr>
            <a:lvl3pPr algn="ctr">
              <a:defRPr sz="1400"/>
            </a:lvl3pPr>
            <a:lvl4pPr algn="ctr">
              <a:defRPr sz="1400"/>
            </a:lvl4pPr>
            <a:lvl5pPr algn="ctr">
              <a:defRPr sz="1400"/>
            </a:lvl5pPr>
          </a:lstStyle>
          <a:p>
            <a:pPr lvl="0"/>
            <a:r>
              <a:rPr lang="en-US" dirty="0"/>
              <a:t>Use Title Case for a Header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5">
            <a:extLst>
              <a:ext uri="{FF2B5EF4-FFF2-40B4-BE49-F238E27FC236}">
                <a16:creationId xmlns:a16="http://schemas.microsoft.com/office/drawing/2014/main" id="{40178232-CC4B-094A-A5CE-4BB718F53C0B}"/>
              </a:ext>
            </a:extLst>
          </p:cNvPr>
          <p:cNvSpPr>
            <a:spLocks noGrp="1"/>
          </p:cNvSpPr>
          <p:nvPr>
            <p:ph sz="quarter" idx="22" hasCustomPrompt="1"/>
          </p:nvPr>
        </p:nvSpPr>
        <p:spPr>
          <a:xfrm>
            <a:off x="4598808" y="3654552"/>
            <a:ext cx="3017520" cy="917448"/>
          </a:xfrm>
          <a:prstGeom prst="rect">
            <a:avLst/>
          </a:prstGeom>
        </p:spPr>
        <p:txBody>
          <a:bodyPr>
            <a:normAutofit/>
          </a:bodyPr>
          <a:lstStyle>
            <a:lvl1pPr algn="ctr">
              <a:defRPr sz="1400" b="1"/>
            </a:lvl1pPr>
            <a:lvl2pPr algn="ctr">
              <a:defRPr sz="1400"/>
            </a:lvl2pPr>
            <a:lvl3pPr algn="ctr">
              <a:defRPr sz="1400"/>
            </a:lvl3pPr>
            <a:lvl4pPr algn="ctr">
              <a:defRPr sz="1400"/>
            </a:lvl4pPr>
            <a:lvl5pPr algn="ctr">
              <a:defRPr sz="1400"/>
            </a:lvl5pPr>
          </a:lstStyle>
          <a:p>
            <a:pPr lvl="0"/>
            <a:r>
              <a:rPr lang="en-US" dirty="0"/>
              <a:t>Use Title Case for a Header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5">
            <a:extLst>
              <a:ext uri="{FF2B5EF4-FFF2-40B4-BE49-F238E27FC236}">
                <a16:creationId xmlns:a16="http://schemas.microsoft.com/office/drawing/2014/main" id="{55C8D95B-3CF6-4DD8-4073-BACDFB548BF5}"/>
              </a:ext>
            </a:extLst>
          </p:cNvPr>
          <p:cNvSpPr>
            <a:spLocks noGrp="1"/>
          </p:cNvSpPr>
          <p:nvPr>
            <p:ph sz="quarter" idx="24" hasCustomPrompt="1"/>
          </p:nvPr>
        </p:nvSpPr>
        <p:spPr>
          <a:xfrm>
            <a:off x="8253586" y="3640264"/>
            <a:ext cx="3017520" cy="931736"/>
          </a:xfrm>
          <a:prstGeom prst="rect">
            <a:avLst/>
          </a:prstGeom>
        </p:spPr>
        <p:txBody>
          <a:bodyPr>
            <a:normAutofit/>
          </a:bodyPr>
          <a:lstStyle>
            <a:lvl1pPr algn="ctr">
              <a:defRPr sz="1400" b="1"/>
            </a:lvl1pPr>
            <a:lvl2pPr algn="ctr">
              <a:defRPr sz="1400"/>
            </a:lvl2pPr>
            <a:lvl3pPr algn="ctr">
              <a:defRPr sz="1400"/>
            </a:lvl3pPr>
            <a:lvl4pPr algn="ctr">
              <a:defRPr sz="1400"/>
            </a:lvl4pPr>
            <a:lvl5pPr algn="ctr">
              <a:defRPr sz="1400"/>
            </a:lvl5pPr>
          </a:lstStyle>
          <a:p>
            <a:pPr lvl="0"/>
            <a:r>
              <a:rPr lang="en-US" dirty="0"/>
              <a:t>Use Title Case for a Header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Footer Placeholder 4">
            <a:extLst>
              <a:ext uri="{FF2B5EF4-FFF2-40B4-BE49-F238E27FC236}">
                <a16:creationId xmlns:a16="http://schemas.microsoft.com/office/drawing/2014/main" id="{5408497A-8CD9-C94D-17C1-3C4C985ECAEB}"/>
              </a:ext>
            </a:extLst>
          </p:cNvPr>
          <p:cNvSpPr>
            <a:spLocks noGrp="1"/>
          </p:cNvSpPr>
          <p:nvPr>
            <p:ph type="ftr" sz="quarter" idx="3"/>
          </p:nvPr>
        </p:nvSpPr>
        <p:spPr>
          <a:xfrm>
            <a:off x="533400" y="6102280"/>
            <a:ext cx="3771900" cy="260420"/>
          </a:xfrm>
          <a:prstGeom prst="rect">
            <a:avLst/>
          </a:prstGeom>
        </p:spPr>
        <p:txBody>
          <a:bodyPr/>
          <a:lstStyle>
            <a:lvl1pPr>
              <a:defRPr sz="1100">
                <a:solidFill>
                  <a:schemeClr val="bg2">
                    <a:lumMod val="50000"/>
                  </a:schemeClr>
                </a:solidFill>
              </a:defRPr>
            </a:lvl1pPr>
          </a:lstStyle>
          <a:p>
            <a:r>
              <a:rPr lang="en-US" dirty="0"/>
              <a:t>©</a:t>
            </a:r>
            <a:fld id="{59AFFEA9-F446-4C4C-80D2-6352A3C8FA57}" type="datetimeyyyy">
              <a:rPr lang="en-US" smtClean="0"/>
              <a:pPr/>
              <a:t>2024</a:t>
            </a:fld>
            <a:r>
              <a:rPr lang="en-US" dirty="0"/>
              <a:t> Aha Media</a:t>
            </a:r>
          </a:p>
        </p:txBody>
      </p:sp>
      <p:sp>
        <p:nvSpPr>
          <p:cNvPr id="25" name="Slide Number Placeholder 5">
            <a:extLst>
              <a:ext uri="{FF2B5EF4-FFF2-40B4-BE49-F238E27FC236}">
                <a16:creationId xmlns:a16="http://schemas.microsoft.com/office/drawing/2014/main" id="{F2FFE189-8F54-253A-351E-7C406B971913}"/>
              </a:ext>
            </a:extLst>
          </p:cNvPr>
          <p:cNvSpPr>
            <a:spLocks noGrp="1"/>
          </p:cNvSpPr>
          <p:nvPr>
            <p:ph type="sldNum" sz="quarter" idx="4"/>
          </p:nvPr>
        </p:nvSpPr>
        <p:spPr>
          <a:xfrm>
            <a:off x="9753600" y="6096000"/>
            <a:ext cx="1905000" cy="206378"/>
          </a:xfrm>
          <a:prstGeom prst="rect">
            <a:avLst/>
          </a:prstGeom>
        </p:spPr>
        <p:txBody>
          <a:bodyPr/>
          <a:lstStyle>
            <a:lvl1pPr algn="r">
              <a:defRPr sz="1100">
                <a:solidFill>
                  <a:schemeClr val="bg2">
                    <a:lumMod val="50000"/>
                  </a:schemeClr>
                </a:solidFill>
              </a:defRPr>
            </a:lvl1pPr>
          </a:lstStyle>
          <a:p>
            <a:fld id="{6CBEF964-5324-4AB0-BDF8-A5994398FE54}" type="slidenum">
              <a:rPr lang="en-US" smtClean="0"/>
              <a:pPr/>
              <a:t>‹#›</a:t>
            </a:fld>
            <a:endParaRPr lang="en-US" dirty="0"/>
          </a:p>
        </p:txBody>
      </p:sp>
      <p:sp>
        <p:nvSpPr>
          <p:cNvPr id="30" name="Freeform: Shape 7">
            <a:extLst>
              <a:ext uri="{FF2B5EF4-FFF2-40B4-BE49-F238E27FC236}">
                <a16:creationId xmlns:a16="http://schemas.microsoft.com/office/drawing/2014/main" id="{370753D1-A7A9-B3C8-436B-92C83B834ABD}"/>
              </a:ext>
            </a:extLst>
          </p:cNvPr>
          <p:cNvSpPr/>
          <p:nvPr userDrawn="1"/>
        </p:nvSpPr>
        <p:spPr bwMode="gray">
          <a:xfrm rot="10800000">
            <a:off x="9762859" y="0"/>
            <a:ext cx="2429141" cy="1315008"/>
          </a:xfrm>
          <a:custGeom>
            <a:avLst/>
            <a:gdLst>
              <a:gd name="connsiteX0" fmla="*/ 2415425 w 2429141"/>
              <a:gd name="connsiteY0" fmla="*/ 1287576 h 1315008"/>
              <a:gd name="connsiteX1" fmla="*/ 2429141 w 2429141"/>
              <a:gd name="connsiteY1" fmla="*/ 1301292 h 1315008"/>
              <a:gd name="connsiteX2" fmla="*/ 2415425 w 2429141"/>
              <a:gd name="connsiteY2" fmla="*/ 1315008 h 1315008"/>
              <a:gd name="connsiteX3" fmla="*/ 2401709 w 2429141"/>
              <a:gd name="connsiteY3" fmla="*/ 1301292 h 1315008"/>
              <a:gd name="connsiteX4" fmla="*/ 2415425 w 2429141"/>
              <a:gd name="connsiteY4" fmla="*/ 1287576 h 1315008"/>
              <a:gd name="connsiteX5" fmla="*/ 2215278 w 2429141"/>
              <a:gd name="connsiteY5" fmla="*/ 1287576 h 1315008"/>
              <a:gd name="connsiteX6" fmla="*/ 2228994 w 2429141"/>
              <a:gd name="connsiteY6" fmla="*/ 1301292 h 1315008"/>
              <a:gd name="connsiteX7" fmla="*/ 2215278 w 2429141"/>
              <a:gd name="connsiteY7" fmla="*/ 1315008 h 1315008"/>
              <a:gd name="connsiteX8" fmla="*/ 2201562 w 2429141"/>
              <a:gd name="connsiteY8" fmla="*/ 1301292 h 1315008"/>
              <a:gd name="connsiteX9" fmla="*/ 2215278 w 2429141"/>
              <a:gd name="connsiteY9" fmla="*/ 1287576 h 1315008"/>
              <a:gd name="connsiteX10" fmla="*/ 2015136 w 2429141"/>
              <a:gd name="connsiteY10" fmla="*/ 1287576 h 1315008"/>
              <a:gd name="connsiteX11" fmla="*/ 2028852 w 2429141"/>
              <a:gd name="connsiteY11" fmla="*/ 1301292 h 1315008"/>
              <a:gd name="connsiteX12" fmla="*/ 2015136 w 2429141"/>
              <a:gd name="connsiteY12" fmla="*/ 1315008 h 1315008"/>
              <a:gd name="connsiteX13" fmla="*/ 2001420 w 2429141"/>
              <a:gd name="connsiteY13" fmla="*/ 1301292 h 1315008"/>
              <a:gd name="connsiteX14" fmla="*/ 2015136 w 2429141"/>
              <a:gd name="connsiteY14" fmla="*/ 1287576 h 1315008"/>
              <a:gd name="connsiteX15" fmla="*/ 1814994 w 2429141"/>
              <a:gd name="connsiteY15" fmla="*/ 1287576 h 1315008"/>
              <a:gd name="connsiteX16" fmla="*/ 1828710 w 2429141"/>
              <a:gd name="connsiteY16" fmla="*/ 1301292 h 1315008"/>
              <a:gd name="connsiteX17" fmla="*/ 1814994 w 2429141"/>
              <a:gd name="connsiteY17" fmla="*/ 1315008 h 1315008"/>
              <a:gd name="connsiteX18" fmla="*/ 1801278 w 2429141"/>
              <a:gd name="connsiteY18" fmla="*/ 1301292 h 1315008"/>
              <a:gd name="connsiteX19" fmla="*/ 1814994 w 2429141"/>
              <a:gd name="connsiteY19" fmla="*/ 1287576 h 1315008"/>
              <a:gd name="connsiteX20" fmla="*/ 1614852 w 2429141"/>
              <a:gd name="connsiteY20" fmla="*/ 1287576 h 1315008"/>
              <a:gd name="connsiteX21" fmla="*/ 1628568 w 2429141"/>
              <a:gd name="connsiteY21" fmla="*/ 1301292 h 1315008"/>
              <a:gd name="connsiteX22" fmla="*/ 1614852 w 2429141"/>
              <a:gd name="connsiteY22" fmla="*/ 1315008 h 1315008"/>
              <a:gd name="connsiteX23" fmla="*/ 1601136 w 2429141"/>
              <a:gd name="connsiteY23" fmla="*/ 1301292 h 1315008"/>
              <a:gd name="connsiteX24" fmla="*/ 1614852 w 2429141"/>
              <a:gd name="connsiteY24" fmla="*/ 1287576 h 1315008"/>
              <a:gd name="connsiteX25" fmla="*/ 1414710 w 2429141"/>
              <a:gd name="connsiteY25" fmla="*/ 1287576 h 1315008"/>
              <a:gd name="connsiteX26" fmla="*/ 1428426 w 2429141"/>
              <a:gd name="connsiteY26" fmla="*/ 1301292 h 1315008"/>
              <a:gd name="connsiteX27" fmla="*/ 1414710 w 2429141"/>
              <a:gd name="connsiteY27" fmla="*/ 1315008 h 1315008"/>
              <a:gd name="connsiteX28" fmla="*/ 1400994 w 2429141"/>
              <a:gd name="connsiteY28" fmla="*/ 1301292 h 1315008"/>
              <a:gd name="connsiteX29" fmla="*/ 1414710 w 2429141"/>
              <a:gd name="connsiteY29" fmla="*/ 1287576 h 1315008"/>
              <a:gd name="connsiteX30" fmla="*/ 1214568 w 2429141"/>
              <a:gd name="connsiteY30" fmla="*/ 1287576 h 1315008"/>
              <a:gd name="connsiteX31" fmla="*/ 1228284 w 2429141"/>
              <a:gd name="connsiteY31" fmla="*/ 1301292 h 1315008"/>
              <a:gd name="connsiteX32" fmla="*/ 1214568 w 2429141"/>
              <a:gd name="connsiteY32" fmla="*/ 1315008 h 1315008"/>
              <a:gd name="connsiteX33" fmla="*/ 1200852 w 2429141"/>
              <a:gd name="connsiteY33" fmla="*/ 1301292 h 1315008"/>
              <a:gd name="connsiteX34" fmla="*/ 1214568 w 2429141"/>
              <a:gd name="connsiteY34" fmla="*/ 1287576 h 1315008"/>
              <a:gd name="connsiteX35" fmla="*/ 1014426 w 2429141"/>
              <a:gd name="connsiteY35" fmla="*/ 1287576 h 1315008"/>
              <a:gd name="connsiteX36" fmla="*/ 1028142 w 2429141"/>
              <a:gd name="connsiteY36" fmla="*/ 1301292 h 1315008"/>
              <a:gd name="connsiteX37" fmla="*/ 1014426 w 2429141"/>
              <a:gd name="connsiteY37" fmla="*/ 1315008 h 1315008"/>
              <a:gd name="connsiteX38" fmla="*/ 1000710 w 2429141"/>
              <a:gd name="connsiteY38" fmla="*/ 1301292 h 1315008"/>
              <a:gd name="connsiteX39" fmla="*/ 1014426 w 2429141"/>
              <a:gd name="connsiteY39" fmla="*/ 1287576 h 1315008"/>
              <a:gd name="connsiteX40" fmla="*/ 814284 w 2429141"/>
              <a:gd name="connsiteY40" fmla="*/ 1287576 h 1315008"/>
              <a:gd name="connsiteX41" fmla="*/ 828000 w 2429141"/>
              <a:gd name="connsiteY41" fmla="*/ 1301292 h 1315008"/>
              <a:gd name="connsiteX42" fmla="*/ 814284 w 2429141"/>
              <a:gd name="connsiteY42" fmla="*/ 1315008 h 1315008"/>
              <a:gd name="connsiteX43" fmla="*/ 800568 w 2429141"/>
              <a:gd name="connsiteY43" fmla="*/ 1301292 h 1315008"/>
              <a:gd name="connsiteX44" fmla="*/ 814284 w 2429141"/>
              <a:gd name="connsiteY44" fmla="*/ 1287576 h 1315008"/>
              <a:gd name="connsiteX45" fmla="*/ 614142 w 2429141"/>
              <a:gd name="connsiteY45" fmla="*/ 1287576 h 1315008"/>
              <a:gd name="connsiteX46" fmla="*/ 627858 w 2429141"/>
              <a:gd name="connsiteY46" fmla="*/ 1301292 h 1315008"/>
              <a:gd name="connsiteX47" fmla="*/ 614142 w 2429141"/>
              <a:gd name="connsiteY47" fmla="*/ 1315008 h 1315008"/>
              <a:gd name="connsiteX48" fmla="*/ 600426 w 2429141"/>
              <a:gd name="connsiteY48" fmla="*/ 1301292 h 1315008"/>
              <a:gd name="connsiteX49" fmla="*/ 614142 w 2429141"/>
              <a:gd name="connsiteY49" fmla="*/ 1287576 h 1315008"/>
              <a:gd name="connsiteX50" fmla="*/ 414000 w 2429141"/>
              <a:gd name="connsiteY50" fmla="*/ 1287576 h 1315008"/>
              <a:gd name="connsiteX51" fmla="*/ 427716 w 2429141"/>
              <a:gd name="connsiteY51" fmla="*/ 1301292 h 1315008"/>
              <a:gd name="connsiteX52" fmla="*/ 414000 w 2429141"/>
              <a:gd name="connsiteY52" fmla="*/ 1315008 h 1315008"/>
              <a:gd name="connsiteX53" fmla="*/ 400284 w 2429141"/>
              <a:gd name="connsiteY53" fmla="*/ 1301292 h 1315008"/>
              <a:gd name="connsiteX54" fmla="*/ 414000 w 2429141"/>
              <a:gd name="connsiteY54" fmla="*/ 1287576 h 1315008"/>
              <a:gd name="connsiteX55" fmla="*/ 213858 w 2429141"/>
              <a:gd name="connsiteY55" fmla="*/ 1287576 h 1315008"/>
              <a:gd name="connsiteX56" fmla="*/ 227574 w 2429141"/>
              <a:gd name="connsiteY56" fmla="*/ 1301292 h 1315008"/>
              <a:gd name="connsiteX57" fmla="*/ 213858 w 2429141"/>
              <a:gd name="connsiteY57" fmla="*/ 1315008 h 1315008"/>
              <a:gd name="connsiteX58" fmla="*/ 200142 w 2429141"/>
              <a:gd name="connsiteY58" fmla="*/ 1301292 h 1315008"/>
              <a:gd name="connsiteX59" fmla="*/ 213858 w 2429141"/>
              <a:gd name="connsiteY59" fmla="*/ 1287576 h 1315008"/>
              <a:gd name="connsiteX60" fmla="*/ 13716 w 2429141"/>
              <a:gd name="connsiteY60" fmla="*/ 1287576 h 1315008"/>
              <a:gd name="connsiteX61" fmla="*/ 27432 w 2429141"/>
              <a:gd name="connsiteY61" fmla="*/ 1301292 h 1315008"/>
              <a:gd name="connsiteX62" fmla="*/ 13716 w 2429141"/>
              <a:gd name="connsiteY62" fmla="*/ 1315008 h 1315008"/>
              <a:gd name="connsiteX63" fmla="*/ 0 w 2429141"/>
              <a:gd name="connsiteY63" fmla="*/ 1301292 h 1315008"/>
              <a:gd name="connsiteX64" fmla="*/ 13716 w 2429141"/>
              <a:gd name="connsiteY64" fmla="*/ 1287576 h 1315008"/>
              <a:gd name="connsiteX65" fmla="*/ 2415425 w 2429141"/>
              <a:gd name="connsiteY65" fmla="*/ 1072980 h 1315008"/>
              <a:gd name="connsiteX66" fmla="*/ 2429141 w 2429141"/>
              <a:gd name="connsiteY66" fmla="*/ 1086696 h 1315008"/>
              <a:gd name="connsiteX67" fmla="*/ 2415425 w 2429141"/>
              <a:gd name="connsiteY67" fmla="*/ 1100412 h 1315008"/>
              <a:gd name="connsiteX68" fmla="*/ 2401709 w 2429141"/>
              <a:gd name="connsiteY68" fmla="*/ 1086696 h 1315008"/>
              <a:gd name="connsiteX69" fmla="*/ 2415425 w 2429141"/>
              <a:gd name="connsiteY69" fmla="*/ 1072980 h 1315008"/>
              <a:gd name="connsiteX70" fmla="*/ 2215278 w 2429141"/>
              <a:gd name="connsiteY70" fmla="*/ 1072980 h 1315008"/>
              <a:gd name="connsiteX71" fmla="*/ 2228994 w 2429141"/>
              <a:gd name="connsiteY71" fmla="*/ 1086696 h 1315008"/>
              <a:gd name="connsiteX72" fmla="*/ 2215278 w 2429141"/>
              <a:gd name="connsiteY72" fmla="*/ 1100412 h 1315008"/>
              <a:gd name="connsiteX73" fmla="*/ 2201562 w 2429141"/>
              <a:gd name="connsiteY73" fmla="*/ 1086696 h 1315008"/>
              <a:gd name="connsiteX74" fmla="*/ 2215278 w 2429141"/>
              <a:gd name="connsiteY74" fmla="*/ 1072980 h 1315008"/>
              <a:gd name="connsiteX75" fmla="*/ 2015136 w 2429141"/>
              <a:gd name="connsiteY75" fmla="*/ 1072980 h 1315008"/>
              <a:gd name="connsiteX76" fmla="*/ 2028852 w 2429141"/>
              <a:gd name="connsiteY76" fmla="*/ 1086696 h 1315008"/>
              <a:gd name="connsiteX77" fmla="*/ 2015136 w 2429141"/>
              <a:gd name="connsiteY77" fmla="*/ 1100412 h 1315008"/>
              <a:gd name="connsiteX78" fmla="*/ 2001420 w 2429141"/>
              <a:gd name="connsiteY78" fmla="*/ 1086696 h 1315008"/>
              <a:gd name="connsiteX79" fmla="*/ 2015136 w 2429141"/>
              <a:gd name="connsiteY79" fmla="*/ 1072980 h 1315008"/>
              <a:gd name="connsiteX80" fmla="*/ 1814994 w 2429141"/>
              <a:gd name="connsiteY80" fmla="*/ 1072980 h 1315008"/>
              <a:gd name="connsiteX81" fmla="*/ 1828710 w 2429141"/>
              <a:gd name="connsiteY81" fmla="*/ 1086696 h 1315008"/>
              <a:gd name="connsiteX82" fmla="*/ 1814994 w 2429141"/>
              <a:gd name="connsiteY82" fmla="*/ 1100412 h 1315008"/>
              <a:gd name="connsiteX83" fmla="*/ 1801278 w 2429141"/>
              <a:gd name="connsiteY83" fmla="*/ 1086696 h 1315008"/>
              <a:gd name="connsiteX84" fmla="*/ 1814994 w 2429141"/>
              <a:gd name="connsiteY84" fmla="*/ 1072980 h 1315008"/>
              <a:gd name="connsiteX85" fmla="*/ 1614852 w 2429141"/>
              <a:gd name="connsiteY85" fmla="*/ 1072980 h 1315008"/>
              <a:gd name="connsiteX86" fmla="*/ 1628568 w 2429141"/>
              <a:gd name="connsiteY86" fmla="*/ 1086696 h 1315008"/>
              <a:gd name="connsiteX87" fmla="*/ 1614852 w 2429141"/>
              <a:gd name="connsiteY87" fmla="*/ 1100412 h 1315008"/>
              <a:gd name="connsiteX88" fmla="*/ 1601136 w 2429141"/>
              <a:gd name="connsiteY88" fmla="*/ 1086696 h 1315008"/>
              <a:gd name="connsiteX89" fmla="*/ 1614852 w 2429141"/>
              <a:gd name="connsiteY89" fmla="*/ 1072980 h 1315008"/>
              <a:gd name="connsiteX90" fmla="*/ 1414710 w 2429141"/>
              <a:gd name="connsiteY90" fmla="*/ 1072980 h 1315008"/>
              <a:gd name="connsiteX91" fmla="*/ 1428426 w 2429141"/>
              <a:gd name="connsiteY91" fmla="*/ 1086696 h 1315008"/>
              <a:gd name="connsiteX92" fmla="*/ 1414710 w 2429141"/>
              <a:gd name="connsiteY92" fmla="*/ 1100412 h 1315008"/>
              <a:gd name="connsiteX93" fmla="*/ 1400994 w 2429141"/>
              <a:gd name="connsiteY93" fmla="*/ 1086696 h 1315008"/>
              <a:gd name="connsiteX94" fmla="*/ 1414710 w 2429141"/>
              <a:gd name="connsiteY94" fmla="*/ 1072980 h 1315008"/>
              <a:gd name="connsiteX95" fmla="*/ 1214568 w 2429141"/>
              <a:gd name="connsiteY95" fmla="*/ 1072980 h 1315008"/>
              <a:gd name="connsiteX96" fmla="*/ 1228284 w 2429141"/>
              <a:gd name="connsiteY96" fmla="*/ 1086696 h 1315008"/>
              <a:gd name="connsiteX97" fmla="*/ 1214568 w 2429141"/>
              <a:gd name="connsiteY97" fmla="*/ 1100412 h 1315008"/>
              <a:gd name="connsiteX98" fmla="*/ 1200852 w 2429141"/>
              <a:gd name="connsiteY98" fmla="*/ 1086696 h 1315008"/>
              <a:gd name="connsiteX99" fmla="*/ 1214568 w 2429141"/>
              <a:gd name="connsiteY99" fmla="*/ 1072980 h 1315008"/>
              <a:gd name="connsiteX100" fmla="*/ 1014426 w 2429141"/>
              <a:gd name="connsiteY100" fmla="*/ 1072980 h 1315008"/>
              <a:gd name="connsiteX101" fmla="*/ 1028142 w 2429141"/>
              <a:gd name="connsiteY101" fmla="*/ 1086696 h 1315008"/>
              <a:gd name="connsiteX102" fmla="*/ 1014426 w 2429141"/>
              <a:gd name="connsiteY102" fmla="*/ 1100412 h 1315008"/>
              <a:gd name="connsiteX103" fmla="*/ 1000710 w 2429141"/>
              <a:gd name="connsiteY103" fmla="*/ 1086696 h 1315008"/>
              <a:gd name="connsiteX104" fmla="*/ 1014426 w 2429141"/>
              <a:gd name="connsiteY104" fmla="*/ 1072980 h 1315008"/>
              <a:gd name="connsiteX105" fmla="*/ 814284 w 2429141"/>
              <a:gd name="connsiteY105" fmla="*/ 1072980 h 1315008"/>
              <a:gd name="connsiteX106" fmla="*/ 828000 w 2429141"/>
              <a:gd name="connsiteY106" fmla="*/ 1086696 h 1315008"/>
              <a:gd name="connsiteX107" fmla="*/ 814284 w 2429141"/>
              <a:gd name="connsiteY107" fmla="*/ 1100412 h 1315008"/>
              <a:gd name="connsiteX108" fmla="*/ 800568 w 2429141"/>
              <a:gd name="connsiteY108" fmla="*/ 1086696 h 1315008"/>
              <a:gd name="connsiteX109" fmla="*/ 814284 w 2429141"/>
              <a:gd name="connsiteY109" fmla="*/ 1072980 h 1315008"/>
              <a:gd name="connsiteX110" fmla="*/ 614142 w 2429141"/>
              <a:gd name="connsiteY110" fmla="*/ 1072980 h 1315008"/>
              <a:gd name="connsiteX111" fmla="*/ 627858 w 2429141"/>
              <a:gd name="connsiteY111" fmla="*/ 1086696 h 1315008"/>
              <a:gd name="connsiteX112" fmla="*/ 614142 w 2429141"/>
              <a:gd name="connsiteY112" fmla="*/ 1100412 h 1315008"/>
              <a:gd name="connsiteX113" fmla="*/ 600426 w 2429141"/>
              <a:gd name="connsiteY113" fmla="*/ 1086696 h 1315008"/>
              <a:gd name="connsiteX114" fmla="*/ 614142 w 2429141"/>
              <a:gd name="connsiteY114" fmla="*/ 1072980 h 1315008"/>
              <a:gd name="connsiteX115" fmla="*/ 414000 w 2429141"/>
              <a:gd name="connsiteY115" fmla="*/ 1072980 h 1315008"/>
              <a:gd name="connsiteX116" fmla="*/ 427716 w 2429141"/>
              <a:gd name="connsiteY116" fmla="*/ 1086696 h 1315008"/>
              <a:gd name="connsiteX117" fmla="*/ 414000 w 2429141"/>
              <a:gd name="connsiteY117" fmla="*/ 1100412 h 1315008"/>
              <a:gd name="connsiteX118" fmla="*/ 400284 w 2429141"/>
              <a:gd name="connsiteY118" fmla="*/ 1086696 h 1315008"/>
              <a:gd name="connsiteX119" fmla="*/ 414000 w 2429141"/>
              <a:gd name="connsiteY119" fmla="*/ 1072980 h 1315008"/>
              <a:gd name="connsiteX120" fmla="*/ 213858 w 2429141"/>
              <a:gd name="connsiteY120" fmla="*/ 1072980 h 1315008"/>
              <a:gd name="connsiteX121" fmla="*/ 227574 w 2429141"/>
              <a:gd name="connsiteY121" fmla="*/ 1086696 h 1315008"/>
              <a:gd name="connsiteX122" fmla="*/ 213858 w 2429141"/>
              <a:gd name="connsiteY122" fmla="*/ 1100412 h 1315008"/>
              <a:gd name="connsiteX123" fmla="*/ 200142 w 2429141"/>
              <a:gd name="connsiteY123" fmla="*/ 1086696 h 1315008"/>
              <a:gd name="connsiteX124" fmla="*/ 213858 w 2429141"/>
              <a:gd name="connsiteY124" fmla="*/ 1072980 h 1315008"/>
              <a:gd name="connsiteX125" fmla="*/ 13716 w 2429141"/>
              <a:gd name="connsiteY125" fmla="*/ 1072980 h 1315008"/>
              <a:gd name="connsiteX126" fmla="*/ 27432 w 2429141"/>
              <a:gd name="connsiteY126" fmla="*/ 1086696 h 1315008"/>
              <a:gd name="connsiteX127" fmla="*/ 13716 w 2429141"/>
              <a:gd name="connsiteY127" fmla="*/ 1100412 h 1315008"/>
              <a:gd name="connsiteX128" fmla="*/ 0 w 2429141"/>
              <a:gd name="connsiteY128" fmla="*/ 1086696 h 1315008"/>
              <a:gd name="connsiteX129" fmla="*/ 13716 w 2429141"/>
              <a:gd name="connsiteY129" fmla="*/ 1072980 h 1315008"/>
              <a:gd name="connsiteX130" fmla="*/ 2415425 w 2429141"/>
              <a:gd name="connsiteY130" fmla="*/ 858384 h 1315008"/>
              <a:gd name="connsiteX131" fmla="*/ 2429141 w 2429141"/>
              <a:gd name="connsiteY131" fmla="*/ 872100 h 1315008"/>
              <a:gd name="connsiteX132" fmla="*/ 2415425 w 2429141"/>
              <a:gd name="connsiteY132" fmla="*/ 885816 h 1315008"/>
              <a:gd name="connsiteX133" fmla="*/ 2401709 w 2429141"/>
              <a:gd name="connsiteY133" fmla="*/ 872100 h 1315008"/>
              <a:gd name="connsiteX134" fmla="*/ 2415425 w 2429141"/>
              <a:gd name="connsiteY134" fmla="*/ 858384 h 1315008"/>
              <a:gd name="connsiteX135" fmla="*/ 2215278 w 2429141"/>
              <a:gd name="connsiteY135" fmla="*/ 858384 h 1315008"/>
              <a:gd name="connsiteX136" fmla="*/ 2228994 w 2429141"/>
              <a:gd name="connsiteY136" fmla="*/ 872100 h 1315008"/>
              <a:gd name="connsiteX137" fmla="*/ 2215278 w 2429141"/>
              <a:gd name="connsiteY137" fmla="*/ 885816 h 1315008"/>
              <a:gd name="connsiteX138" fmla="*/ 2201562 w 2429141"/>
              <a:gd name="connsiteY138" fmla="*/ 872100 h 1315008"/>
              <a:gd name="connsiteX139" fmla="*/ 2215278 w 2429141"/>
              <a:gd name="connsiteY139" fmla="*/ 858384 h 1315008"/>
              <a:gd name="connsiteX140" fmla="*/ 2015136 w 2429141"/>
              <a:gd name="connsiteY140" fmla="*/ 858384 h 1315008"/>
              <a:gd name="connsiteX141" fmla="*/ 2028852 w 2429141"/>
              <a:gd name="connsiteY141" fmla="*/ 872100 h 1315008"/>
              <a:gd name="connsiteX142" fmla="*/ 2015136 w 2429141"/>
              <a:gd name="connsiteY142" fmla="*/ 885816 h 1315008"/>
              <a:gd name="connsiteX143" fmla="*/ 2001420 w 2429141"/>
              <a:gd name="connsiteY143" fmla="*/ 872100 h 1315008"/>
              <a:gd name="connsiteX144" fmla="*/ 2015136 w 2429141"/>
              <a:gd name="connsiteY144" fmla="*/ 858384 h 1315008"/>
              <a:gd name="connsiteX145" fmla="*/ 1814994 w 2429141"/>
              <a:gd name="connsiteY145" fmla="*/ 858384 h 1315008"/>
              <a:gd name="connsiteX146" fmla="*/ 1828710 w 2429141"/>
              <a:gd name="connsiteY146" fmla="*/ 872100 h 1315008"/>
              <a:gd name="connsiteX147" fmla="*/ 1814994 w 2429141"/>
              <a:gd name="connsiteY147" fmla="*/ 885816 h 1315008"/>
              <a:gd name="connsiteX148" fmla="*/ 1801278 w 2429141"/>
              <a:gd name="connsiteY148" fmla="*/ 872100 h 1315008"/>
              <a:gd name="connsiteX149" fmla="*/ 1814994 w 2429141"/>
              <a:gd name="connsiteY149" fmla="*/ 858384 h 1315008"/>
              <a:gd name="connsiteX150" fmla="*/ 1614852 w 2429141"/>
              <a:gd name="connsiteY150" fmla="*/ 858384 h 1315008"/>
              <a:gd name="connsiteX151" fmla="*/ 1628568 w 2429141"/>
              <a:gd name="connsiteY151" fmla="*/ 872100 h 1315008"/>
              <a:gd name="connsiteX152" fmla="*/ 1614852 w 2429141"/>
              <a:gd name="connsiteY152" fmla="*/ 885816 h 1315008"/>
              <a:gd name="connsiteX153" fmla="*/ 1601136 w 2429141"/>
              <a:gd name="connsiteY153" fmla="*/ 872100 h 1315008"/>
              <a:gd name="connsiteX154" fmla="*/ 1614852 w 2429141"/>
              <a:gd name="connsiteY154" fmla="*/ 858384 h 1315008"/>
              <a:gd name="connsiteX155" fmla="*/ 1414710 w 2429141"/>
              <a:gd name="connsiteY155" fmla="*/ 858384 h 1315008"/>
              <a:gd name="connsiteX156" fmla="*/ 1428426 w 2429141"/>
              <a:gd name="connsiteY156" fmla="*/ 872100 h 1315008"/>
              <a:gd name="connsiteX157" fmla="*/ 1414710 w 2429141"/>
              <a:gd name="connsiteY157" fmla="*/ 885816 h 1315008"/>
              <a:gd name="connsiteX158" fmla="*/ 1400994 w 2429141"/>
              <a:gd name="connsiteY158" fmla="*/ 872100 h 1315008"/>
              <a:gd name="connsiteX159" fmla="*/ 1414710 w 2429141"/>
              <a:gd name="connsiteY159" fmla="*/ 858384 h 1315008"/>
              <a:gd name="connsiteX160" fmla="*/ 1214568 w 2429141"/>
              <a:gd name="connsiteY160" fmla="*/ 858384 h 1315008"/>
              <a:gd name="connsiteX161" fmla="*/ 1228284 w 2429141"/>
              <a:gd name="connsiteY161" fmla="*/ 872100 h 1315008"/>
              <a:gd name="connsiteX162" fmla="*/ 1214568 w 2429141"/>
              <a:gd name="connsiteY162" fmla="*/ 885816 h 1315008"/>
              <a:gd name="connsiteX163" fmla="*/ 1200852 w 2429141"/>
              <a:gd name="connsiteY163" fmla="*/ 872100 h 1315008"/>
              <a:gd name="connsiteX164" fmla="*/ 1214568 w 2429141"/>
              <a:gd name="connsiteY164" fmla="*/ 858384 h 1315008"/>
              <a:gd name="connsiteX165" fmla="*/ 1014426 w 2429141"/>
              <a:gd name="connsiteY165" fmla="*/ 858384 h 1315008"/>
              <a:gd name="connsiteX166" fmla="*/ 1028142 w 2429141"/>
              <a:gd name="connsiteY166" fmla="*/ 872100 h 1315008"/>
              <a:gd name="connsiteX167" fmla="*/ 1014426 w 2429141"/>
              <a:gd name="connsiteY167" fmla="*/ 885816 h 1315008"/>
              <a:gd name="connsiteX168" fmla="*/ 1000710 w 2429141"/>
              <a:gd name="connsiteY168" fmla="*/ 872100 h 1315008"/>
              <a:gd name="connsiteX169" fmla="*/ 1014426 w 2429141"/>
              <a:gd name="connsiteY169" fmla="*/ 858384 h 1315008"/>
              <a:gd name="connsiteX170" fmla="*/ 814284 w 2429141"/>
              <a:gd name="connsiteY170" fmla="*/ 858384 h 1315008"/>
              <a:gd name="connsiteX171" fmla="*/ 828000 w 2429141"/>
              <a:gd name="connsiteY171" fmla="*/ 872100 h 1315008"/>
              <a:gd name="connsiteX172" fmla="*/ 814284 w 2429141"/>
              <a:gd name="connsiteY172" fmla="*/ 885816 h 1315008"/>
              <a:gd name="connsiteX173" fmla="*/ 800568 w 2429141"/>
              <a:gd name="connsiteY173" fmla="*/ 872100 h 1315008"/>
              <a:gd name="connsiteX174" fmla="*/ 814284 w 2429141"/>
              <a:gd name="connsiteY174" fmla="*/ 858384 h 1315008"/>
              <a:gd name="connsiteX175" fmla="*/ 614142 w 2429141"/>
              <a:gd name="connsiteY175" fmla="*/ 858384 h 1315008"/>
              <a:gd name="connsiteX176" fmla="*/ 627858 w 2429141"/>
              <a:gd name="connsiteY176" fmla="*/ 872100 h 1315008"/>
              <a:gd name="connsiteX177" fmla="*/ 614142 w 2429141"/>
              <a:gd name="connsiteY177" fmla="*/ 885816 h 1315008"/>
              <a:gd name="connsiteX178" fmla="*/ 600426 w 2429141"/>
              <a:gd name="connsiteY178" fmla="*/ 872100 h 1315008"/>
              <a:gd name="connsiteX179" fmla="*/ 614142 w 2429141"/>
              <a:gd name="connsiteY179" fmla="*/ 858384 h 1315008"/>
              <a:gd name="connsiteX180" fmla="*/ 414000 w 2429141"/>
              <a:gd name="connsiteY180" fmla="*/ 858384 h 1315008"/>
              <a:gd name="connsiteX181" fmla="*/ 427716 w 2429141"/>
              <a:gd name="connsiteY181" fmla="*/ 872100 h 1315008"/>
              <a:gd name="connsiteX182" fmla="*/ 414000 w 2429141"/>
              <a:gd name="connsiteY182" fmla="*/ 885816 h 1315008"/>
              <a:gd name="connsiteX183" fmla="*/ 400284 w 2429141"/>
              <a:gd name="connsiteY183" fmla="*/ 872100 h 1315008"/>
              <a:gd name="connsiteX184" fmla="*/ 414000 w 2429141"/>
              <a:gd name="connsiteY184" fmla="*/ 858384 h 1315008"/>
              <a:gd name="connsiteX185" fmla="*/ 213858 w 2429141"/>
              <a:gd name="connsiteY185" fmla="*/ 858384 h 1315008"/>
              <a:gd name="connsiteX186" fmla="*/ 227574 w 2429141"/>
              <a:gd name="connsiteY186" fmla="*/ 872100 h 1315008"/>
              <a:gd name="connsiteX187" fmla="*/ 213858 w 2429141"/>
              <a:gd name="connsiteY187" fmla="*/ 885816 h 1315008"/>
              <a:gd name="connsiteX188" fmla="*/ 200142 w 2429141"/>
              <a:gd name="connsiteY188" fmla="*/ 872100 h 1315008"/>
              <a:gd name="connsiteX189" fmla="*/ 213858 w 2429141"/>
              <a:gd name="connsiteY189" fmla="*/ 858384 h 1315008"/>
              <a:gd name="connsiteX190" fmla="*/ 13716 w 2429141"/>
              <a:gd name="connsiteY190" fmla="*/ 858384 h 1315008"/>
              <a:gd name="connsiteX191" fmla="*/ 27432 w 2429141"/>
              <a:gd name="connsiteY191" fmla="*/ 872100 h 1315008"/>
              <a:gd name="connsiteX192" fmla="*/ 13716 w 2429141"/>
              <a:gd name="connsiteY192" fmla="*/ 885816 h 1315008"/>
              <a:gd name="connsiteX193" fmla="*/ 0 w 2429141"/>
              <a:gd name="connsiteY193" fmla="*/ 872100 h 1315008"/>
              <a:gd name="connsiteX194" fmla="*/ 13716 w 2429141"/>
              <a:gd name="connsiteY194" fmla="*/ 858384 h 1315008"/>
              <a:gd name="connsiteX195" fmla="*/ 2415425 w 2429141"/>
              <a:gd name="connsiteY195" fmla="*/ 643788 h 1315008"/>
              <a:gd name="connsiteX196" fmla="*/ 2429141 w 2429141"/>
              <a:gd name="connsiteY196" fmla="*/ 657504 h 1315008"/>
              <a:gd name="connsiteX197" fmla="*/ 2415425 w 2429141"/>
              <a:gd name="connsiteY197" fmla="*/ 671220 h 1315008"/>
              <a:gd name="connsiteX198" fmla="*/ 2401709 w 2429141"/>
              <a:gd name="connsiteY198" fmla="*/ 657504 h 1315008"/>
              <a:gd name="connsiteX199" fmla="*/ 2415425 w 2429141"/>
              <a:gd name="connsiteY199" fmla="*/ 643788 h 1315008"/>
              <a:gd name="connsiteX200" fmla="*/ 2215278 w 2429141"/>
              <a:gd name="connsiteY200" fmla="*/ 643788 h 1315008"/>
              <a:gd name="connsiteX201" fmla="*/ 2228994 w 2429141"/>
              <a:gd name="connsiteY201" fmla="*/ 657504 h 1315008"/>
              <a:gd name="connsiteX202" fmla="*/ 2215278 w 2429141"/>
              <a:gd name="connsiteY202" fmla="*/ 671220 h 1315008"/>
              <a:gd name="connsiteX203" fmla="*/ 2201562 w 2429141"/>
              <a:gd name="connsiteY203" fmla="*/ 657504 h 1315008"/>
              <a:gd name="connsiteX204" fmla="*/ 2215278 w 2429141"/>
              <a:gd name="connsiteY204" fmla="*/ 643788 h 1315008"/>
              <a:gd name="connsiteX205" fmla="*/ 2015136 w 2429141"/>
              <a:gd name="connsiteY205" fmla="*/ 643788 h 1315008"/>
              <a:gd name="connsiteX206" fmla="*/ 2028852 w 2429141"/>
              <a:gd name="connsiteY206" fmla="*/ 657504 h 1315008"/>
              <a:gd name="connsiteX207" fmla="*/ 2015136 w 2429141"/>
              <a:gd name="connsiteY207" fmla="*/ 671220 h 1315008"/>
              <a:gd name="connsiteX208" fmla="*/ 2001420 w 2429141"/>
              <a:gd name="connsiteY208" fmla="*/ 657504 h 1315008"/>
              <a:gd name="connsiteX209" fmla="*/ 2015136 w 2429141"/>
              <a:gd name="connsiteY209" fmla="*/ 643788 h 1315008"/>
              <a:gd name="connsiteX210" fmla="*/ 1814994 w 2429141"/>
              <a:gd name="connsiteY210" fmla="*/ 643788 h 1315008"/>
              <a:gd name="connsiteX211" fmla="*/ 1828710 w 2429141"/>
              <a:gd name="connsiteY211" fmla="*/ 657504 h 1315008"/>
              <a:gd name="connsiteX212" fmla="*/ 1814994 w 2429141"/>
              <a:gd name="connsiteY212" fmla="*/ 671220 h 1315008"/>
              <a:gd name="connsiteX213" fmla="*/ 1801278 w 2429141"/>
              <a:gd name="connsiteY213" fmla="*/ 657504 h 1315008"/>
              <a:gd name="connsiteX214" fmla="*/ 1814994 w 2429141"/>
              <a:gd name="connsiteY214" fmla="*/ 643788 h 1315008"/>
              <a:gd name="connsiteX215" fmla="*/ 1614852 w 2429141"/>
              <a:gd name="connsiteY215" fmla="*/ 643788 h 1315008"/>
              <a:gd name="connsiteX216" fmla="*/ 1628568 w 2429141"/>
              <a:gd name="connsiteY216" fmla="*/ 657504 h 1315008"/>
              <a:gd name="connsiteX217" fmla="*/ 1614852 w 2429141"/>
              <a:gd name="connsiteY217" fmla="*/ 671220 h 1315008"/>
              <a:gd name="connsiteX218" fmla="*/ 1601136 w 2429141"/>
              <a:gd name="connsiteY218" fmla="*/ 657504 h 1315008"/>
              <a:gd name="connsiteX219" fmla="*/ 1614852 w 2429141"/>
              <a:gd name="connsiteY219" fmla="*/ 643788 h 1315008"/>
              <a:gd name="connsiteX220" fmla="*/ 1414710 w 2429141"/>
              <a:gd name="connsiteY220" fmla="*/ 643788 h 1315008"/>
              <a:gd name="connsiteX221" fmla="*/ 1428426 w 2429141"/>
              <a:gd name="connsiteY221" fmla="*/ 657504 h 1315008"/>
              <a:gd name="connsiteX222" fmla="*/ 1414710 w 2429141"/>
              <a:gd name="connsiteY222" fmla="*/ 671220 h 1315008"/>
              <a:gd name="connsiteX223" fmla="*/ 1400994 w 2429141"/>
              <a:gd name="connsiteY223" fmla="*/ 657504 h 1315008"/>
              <a:gd name="connsiteX224" fmla="*/ 1414710 w 2429141"/>
              <a:gd name="connsiteY224" fmla="*/ 643788 h 1315008"/>
              <a:gd name="connsiteX225" fmla="*/ 1214568 w 2429141"/>
              <a:gd name="connsiteY225" fmla="*/ 643788 h 1315008"/>
              <a:gd name="connsiteX226" fmla="*/ 1228284 w 2429141"/>
              <a:gd name="connsiteY226" fmla="*/ 657504 h 1315008"/>
              <a:gd name="connsiteX227" fmla="*/ 1214568 w 2429141"/>
              <a:gd name="connsiteY227" fmla="*/ 671220 h 1315008"/>
              <a:gd name="connsiteX228" fmla="*/ 1200852 w 2429141"/>
              <a:gd name="connsiteY228" fmla="*/ 657504 h 1315008"/>
              <a:gd name="connsiteX229" fmla="*/ 1214568 w 2429141"/>
              <a:gd name="connsiteY229" fmla="*/ 643788 h 1315008"/>
              <a:gd name="connsiteX230" fmla="*/ 1014426 w 2429141"/>
              <a:gd name="connsiteY230" fmla="*/ 643788 h 1315008"/>
              <a:gd name="connsiteX231" fmla="*/ 1028142 w 2429141"/>
              <a:gd name="connsiteY231" fmla="*/ 657504 h 1315008"/>
              <a:gd name="connsiteX232" fmla="*/ 1014426 w 2429141"/>
              <a:gd name="connsiteY232" fmla="*/ 671220 h 1315008"/>
              <a:gd name="connsiteX233" fmla="*/ 1000710 w 2429141"/>
              <a:gd name="connsiteY233" fmla="*/ 657504 h 1315008"/>
              <a:gd name="connsiteX234" fmla="*/ 1014426 w 2429141"/>
              <a:gd name="connsiteY234" fmla="*/ 643788 h 1315008"/>
              <a:gd name="connsiteX235" fmla="*/ 814284 w 2429141"/>
              <a:gd name="connsiteY235" fmla="*/ 643788 h 1315008"/>
              <a:gd name="connsiteX236" fmla="*/ 828000 w 2429141"/>
              <a:gd name="connsiteY236" fmla="*/ 657504 h 1315008"/>
              <a:gd name="connsiteX237" fmla="*/ 814284 w 2429141"/>
              <a:gd name="connsiteY237" fmla="*/ 671220 h 1315008"/>
              <a:gd name="connsiteX238" fmla="*/ 800568 w 2429141"/>
              <a:gd name="connsiteY238" fmla="*/ 657504 h 1315008"/>
              <a:gd name="connsiteX239" fmla="*/ 814284 w 2429141"/>
              <a:gd name="connsiteY239" fmla="*/ 643788 h 1315008"/>
              <a:gd name="connsiteX240" fmla="*/ 614142 w 2429141"/>
              <a:gd name="connsiteY240" fmla="*/ 643788 h 1315008"/>
              <a:gd name="connsiteX241" fmla="*/ 627858 w 2429141"/>
              <a:gd name="connsiteY241" fmla="*/ 657504 h 1315008"/>
              <a:gd name="connsiteX242" fmla="*/ 614142 w 2429141"/>
              <a:gd name="connsiteY242" fmla="*/ 671220 h 1315008"/>
              <a:gd name="connsiteX243" fmla="*/ 600426 w 2429141"/>
              <a:gd name="connsiteY243" fmla="*/ 657504 h 1315008"/>
              <a:gd name="connsiteX244" fmla="*/ 614142 w 2429141"/>
              <a:gd name="connsiteY244" fmla="*/ 643788 h 1315008"/>
              <a:gd name="connsiteX245" fmla="*/ 414000 w 2429141"/>
              <a:gd name="connsiteY245" fmla="*/ 643788 h 1315008"/>
              <a:gd name="connsiteX246" fmla="*/ 427716 w 2429141"/>
              <a:gd name="connsiteY246" fmla="*/ 657504 h 1315008"/>
              <a:gd name="connsiteX247" fmla="*/ 414000 w 2429141"/>
              <a:gd name="connsiteY247" fmla="*/ 671220 h 1315008"/>
              <a:gd name="connsiteX248" fmla="*/ 400284 w 2429141"/>
              <a:gd name="connsiteY248" fmla="*/ 657504 h 1315008"/>
              <a:gd name="connsiteX249" fmla="*/ 414000 w 2429141"/>
              <a:gd name="connsiteY249" fmla="*/ 643788 h 1315008"/>
              <a:gd name="connsiteX250" fmla="*/ 213858 w 2429141"/>
              <a:gd name="connsiteY250" fmla="*/ 643788 h 1315008"/>
              <a:gd name="connsiteX251" fmla="*/ 227574 w 2429141"/>
              <a:gd name="connsiteY251" fmla="*/ 657504 h 1315008"/>
              <a:gd name="connsiteX252" fmla="*/ 213858 w 2429141"/>
              <a:gd name="connsiteY252" fmla="*/ 671220 h 1315008"/>
              <a:gd name="connsiteX253" fmla="*/ 200142 w 2429141"/>
              <a:gd name="connsiteY253" fmla="*/ 657504 h 1315008"/>
              <a:gd name="connsiteX254" fmla="*/ 213858 w 2429141"/>
              <a:gd name="connsiteY254" fmla="*/ 643788 h 1315008"/>
              <a:gd name="connsiteX255" fmla="*/ 13716 w 2429141"/>
              <a:gd name="connsiteY255" fmla="*/ 643788 h 1315008"/>
              <a:gd name="connsiteX256" fmla="*/ 27432 w 2429141"/>
              <a:gd name="connsiteY256" fmla="*/ 657504 h 1315008"/>
              <a:gd name="connsiteX257" fmla="*/ 13716 w 2429141"/>
              <a:gd name="connsiteY257" fmla="*/ 671220 h 1315008"/>
              <a:gd name="connsiteX258" fmla="*/ 0 w 2429141"/>
              <a:gd name="connsiteY258" fmla="*/ 657504 h 1315008"/>
              <a:gd name="connsiteX259" fmla="*/ 13716 w 2429141"/>
              <a:gd name="connsiteY259" fmla="*/ 643788 h 1315008"/>
              <a:gd name="connsiteX260" fmla="*/ 2415425 w 2429141"/>
              <a:gd name="connsiteY260" fmla="*/ 429192 h 1315008"/>
              <a:gd name="connsiteX261" fmla="*/ 2429141 w 2429141"/>
              <a:gd name="connsiteY261" fmla="*/ 442908 h 1315008"/>
              <a:gd name="connsiteX262" fmla="*/ 2415425 w 2429141"/>
              <a:gd name="connsiteY262" fmla="*/ 456624 h 1315008"/>
              <a:gd name="connsiteX263" fmla="*/ 2401709 w 2429141"/>
              <a:gd name="connsiteY263" fmla="*/ 442908 h 1315008"/>
              <a:gd name="connsiteX264" fmla="*/ 2415425 w 2429141"/>
              <a:gd name="connsiteY264" fmla="*/ 429192 h 1315008"/>
              <a:gd name="connsiteX265" fmla="*/ 2215278 w 2429141"/>
              <a:gd name="connsiteY265" fmla="*/ 429192 h 1315008"/>
              <a:gd name="connsiteX266" fmla="*/ 2228994 w 2429141"/>
              <a:gd name="connsiteY266" fmla="*/ 442908 h 1315008"/>
              <a:gd name="connsiteX267" fmla="*/ 2215278 w 2429141"/>
              <a:gd name="connsiteY267" fmla="*/ 456624 h 1315008"/>
              <a:gd name="connsiteX268" fmla="*/ 2201562 w 2429141"/>
              <a:gd name="connsiteY268" fmla="*/ 442908 h 1315008"/>
              <a:gd name="connsiteX269" fmla="*/ 2215278 w 2429141"/>
              <a:gd name="connsiteY269" fmla="*/ 429192 h 1315008"/>
              <a:gd name="connsiteX270" fmla="*/ 2015136 w 2429141"/>
              <a:gd name="connsiteY270" fmla="*/ 429192 h 1315008"/>
              <a:gd name="connsiteX271" fmla="*/ 2028852 w 2429141"/>
              <a:gd name="connsiteY271" fmla="*/ 442908 h 1315008"/>
              <a:gd name="connsiteX272" fmla="*/ 2015136 w 2429141"/>
              <a:gd name="connsiteY272" fmla="*/ 456624 h 1315008"/>
              <a:gd name="connsiteX273" fmla="*/ 2001420 w 2429141"/>
              <a:gd name="connsiteY273" fmla="*/ 442908 h 1315008"/>
              <a:gd name="connsiteX274" fmla="*/ 2015136 w 2429141"/>
              <a:gd name="connsiteY274" fmla="*/ 429192 h 1315008"/>
              <a:gd name="connsiteX275" fmla="*/ 1814994 w 2429141"/>
              <a:gd name="connsiteY275" fmla="*/ 429192 h 1315008"/>
              <a:gd name="connsiteX276" fmla="*/ 1828710 w 2429141"/>
              <a:gd name="connsiteY276" fmla="*/ 442908 h 1315008"/>
              <a:gd name="connsiteX277" fmla="*/ 1814994 w 2429141"/>
              <a:gd name="connsiteY277" fmla="*/ 456624 h 1315008"/>
              <a:gd name="connsiteX278" fmla="*/ 1801278 w 2429141"/>
              <a:gd name="connsiteY278" fmla="*/ 442908 h 1315008"/>
              <a:gd name="connsiteX279" fmla="*/ 1814994 w 2429141"/>
              <a:gd name="connsiteY279" fmla="*/ 429192 h 1315008"/>
              <a:gd name="connsiteX280" fmla="*/ 1614852 w 2429141"/>
              <a:gd name="connsiteY280" fmla="*/ 429192 h 1315008"/>
              <a:gd name="connsiteX281" fmla="*/ 1628568 w 2429141"/>
              <a:gd name="connsiteY281" fmla="*/ 442908 h 1315008"/>
              <a:gd name="connsiteX282" fmla="*/ 1614852 w 2429141"/>
              <a:gd name="connsiteY282" fmla="*/ 456624 h 1315008"/>
              <a:gd name="connsiteX283" fmla="*/ 1601136 w 2429141"/>
              <a:gd name="connsiteY283" fmla="*/ 442908 h 1315008"/>
              <a:gd name="connsiteX284" fmla="*/ 1614852 w 2429141"/>
              <a:gd name="connsiteY284" fmla="*/ 429192 h 1315008"/>
              <a:gd name="connsiteX285" fmla="*/ 1414710 w 2429141"/>
              <a:gd name="connsiteY285" fmla="*/ 429192 h 1315008"/>
              <a:gd name="connsiteX286" fmla="*/ 1428426 w 2429141"/>
              <a:gd name="connsiteY286" fmla="*/ 442908 h 1315008"/>
              <a:gd name="connsiteX287" fmla="*/ 1414710 w 2429141"/>
              <a:gd name="connsiteY287" fmla="*/ 456624 h 1315008"/>
              <a:gd name="connsiteX288" fmla="*/ 1400994 w 2429141"/>
              <a:gd name="connsiteY288" fmla="*/ 442908 h 1315008"/>
              <a:gd name="connsiteX289" fmla="*/ 1414710 w 2429141"/>
              <a:gd name="connsiteY289" fmla="*/ 429192 h 1315008"/>
              <a:gd name="connsiteX290" fmla="*/ 1214568 w 2429141"/>
              <a:gd name="connsiteY290" fmla="*/ 429192 h 1315008"/>
              <a:gd name="connsiteX291" fmla="*/ 1228284 w 2429141"/>
              <a:gd name="connsiteY291" fmla="*/ 442908 h 1315008"/>
              <a:gd name="connsiteX292" fmla="*/ 1214568 w 2429141"/>
              <a:gd name="connsiteY292" fmla="*/ 456624 h 1315008"/>
              <a:gd name="connsiteX293" fmla="*/ 1200852 w 2429141"/>
              <a:gd name="connsiteY293" fmla="*/ 442908 h 1315008"/>
              <a:gd name="connsiteX294" fmla="*/ 1214568 w 2429141"/>
              <a:gd name="connsiteY294" fmla="*/ 429192 h 1315008"/>
              <a:gd name="connsiteX295" fmla="*/ 1014426 w 2429141"/>
              <a:gd name="connsiteY295" fmla="*/ 429192 h 1315008"/>
              <a:gd name="connsiteX296" fmla="*/ 1028142 w 2429141"/>
              <a:gd name="connsiteY296" fmla="*/ 442908 h 1315008"/>
              <a:gd name="connsiteX297" fmla="*/ 1014426 w 2429141"/>
              <a:gd name="connsiteY297" fmla="*/ 456624 h 1315008"/>
              <a:gd name="connsiteX298" fmla="*/ 1000710 w 2429141"/>
              <a:gd name="connsiteY298" fmla="*/ 442908 h 1315008"/>
              <a:gd name="connsiteX299" fmla="*/ 1014426 w 2429141"/>
              <a:gd name="connsiteY299" fmla="*/ 429192 h 1315008"/>
              <a:gd name="connsiteX300" fmla="*/ 814284 w 2429141"/>
              <a:gd name="connsiteY300" fmla="*/ 429192 h 1315008"/>
              <a:gd name="connsiteX301" fmla="*/ 828000 w 2429141"/>
              <a:gd name="connsiteY301" fmla="*/ 442908 h 1315008"/>
              <a:gd name="connsiteX302" fmla="*/ 814284 w 2429141"/>
              <a:gd name="connsiteY302" fmla="*/ 456624 h 1315008"/>
              <a:gd name="connsiteX303" fmla="*/ 800568 w 2429141"/>
              <a:gd name="connsiteY303" fmla="*/ 442908 h 1315008"/>
              <a:gd name="connsiteX304" fmla="*/ 814284 w 2429141"/>
              <a:gd name="connsiteY304" fmla="*/ 429192 h 1315008"/>
              <a:gd name="connsiteX305" fmla="*/ 614142 w 2429141"/>
              <a:gd name="connsiteY305" fmla="*/ 429192 h 1315008"/>
              <a:gd name="connsiteX306" fmla="*/ 627858 w 2429141"/>
              <a:gd name="connsiteY306" fmla="*/ 442908 h 1315008"/>
              <a:gd name="connsiteX307" fmla="*/ 614142 w 2429141"/>
              <a:gd name="connsiteY307" fmla="*/ 456624 h 1315008"/>
              <a:gd name="connsiteX308" fmla="*/ 600426 w 2429141"/>
              <a:gd name="connsiteY308" fmla="*/ 442908 h 1315008"/>
              <a:gd name="connsiteX309" fmla="*/ 614142 w 2429141"/>
              <a:gd name="connsiteY309" fmla="*/ 429192 h 1315008"/>
              <a:gd name="connsiteX310" fmla="*/ 414000 w 2429141"/>
              <a:gd name="connsiteY310" fmla="*/ 429192 h 1315008"/>
              <a:gd name="connsiteX311" fmla="*/ 427716 w 2429141"/>
              <a:gd name="connsiteY311" fmla="*/ 442908 h 1315008"/>
              <a:gd name="connsiteX312" fmla="*/ 414000 w 2429141"/>
              <a:gd name="connsiteY312" fmla="*/ 456624 h 1315008"/>
              <a:gd name="connsiteX313" fmla="*/ 400284 w 2429141"/>
              <a:gd name="connsiteY313" fmla="*/ 442908 h 1315008"/>
              <a:gd name="connsiteX314" fmla="*/ 414000 w 2429141"/>
              <a:gd name="connsiteY314" fmla="*/ 429192 h 1315008"/>
              <a:gd name="connsiteX315" fmla="*/ 213858 w 2429141"/>
              <a:gd name="connsiteY315" fmla="*/ 429192 h 1315008"/>
              <a:gd name="connsiteX316" fmla="*/ 227574 w 2429141"/>
              <a:gd name="connsiteY316" fmla="*/ 442908 h 1315008"/>
              <a:gd name="connsiteX317" fmla="*/ 213858 w 2429141"/>
              <a:gd name="connsiteY317" fmla="*/ 456624 h 1315008"/>
              <a:gd name="connsiteX318" fmla="*/ 200142 w 2429141"/>
              <a:gd name="connsiteY318" fmla="*/ 442908 h 1315008"/>
              <a:gd name="connsiteX319" fmla="*/ 213858 w 2429141"/>
              <a:gd name="connsiteY319" fmla="*/ 429192 h 1315008"/>
              <a:gd name="connsiteX320" fmla="*/ 13716 w 2429141"/>
              <a:gd name="connsiteY320" fmla="*/ 429192 h 1315008"/>
              <a:gd name="connsiteX321" fmla="*/ 27432 w 2429141"/>
              <a:gd name="connsiteY321" fmla="*/ 442908 h 1315008"/>
              <a:gd name="connsiteX322" fmla="*/ 13716 w 2429141"/>
              <a:gd name="connsiteY322" fmla="*/ 456624 h 1315008"/>
              <a:gd name="connsiteX323" fmla="*/ 0 w 2429141"/>
              <a:gd name="connsiteY323" fmla="*/ 442908 h 1315008"/>
              <a:gd name="connsiteX324" fmla="*/ 13716 w 2429141"/>
              <a:gd name="connsiteY324" fmla="*/ 429192 h 1315008"/>
              <a:gd name="connsiteX325" fmla="*/ 2415425 w 2429141"/>
              <a:gd name="connsiteY325" fmla="*/ 214596 h 1315008"/>
              <a:gd name="connsiteX326" fmla="*/ 2429141 w 2429141"/>
              <a:gd name="connsiteY326" fmla="*/ 228312 h 1315008"/>
              <a:gd name="connsiteX327" fmla="*/ 2415425 w 2429141"/>
              <a:gd name="connsiteY327" fmla="*/ 242028 h 1315008"/>
              <a:gd name="connsiteX328" fmla="*/ 2401709 w 2429141"/>
              <a:gd name="connsiteY328" fmla="*/ 228312 h 1315008"/>
              <a:gd name="connsiteX329" fmla="*/ 2415425 w 2429141"/>
              <a:gd name="connsiteY329" fmla="*/ 214596 h 1315008"/>
              <a:gd name="connsiteX330" fmla="*/ 2215278 w 2429141"/>
              <a:gd name="connsiteY330" fmla="*/ 214596 h 1315008"/>
              <a:gd name="connsiteX331" fmla="*/ 2228994 w 2429141"/>
              <a:gd name="connsiteY331" fmla="*/ 228312 h 1315008"/>
              <a:gd name="connsiteX332" fmla="*/ 2215278 w 2429141"/>
              <a:gd name="connsiteY332" fmla="*/ 242028 h 1315008"/>
              <a:gd name="connsiteX333" fmla="*/ 2201562 w 2429141"/>
              <a:gd name="connsiteY333" fmla="*/ 228312 h 1315008"/>
              <a:gd name="connsiteX334" fmla="*/ 2215278 w 2429141"/>
              <a:gd name="connsiteY334" fmla="*/ 214596 h 1315008"/>
              <a:gd name="connsiteX335" fmla="*/ 2015136 w 2429141"/>
              <a:gd name="connsiteY335" fmla="*/ 214596 h 1315008"/>
              <a:gd name="connsiteX336" fmla="*/ 2028852 w 2429141"/>
              <a:gd name="connsiteY336" fmla="*/ 228312 h 1315008"/>
              <a:gd name="connsiteX337" fmla="*/ 2015136 w 2429141"/>
              <a:gd name="connsiteY337" fmla="*/ 242028 h 1315008"/>
              <a:gd name="connsiteX338" fmla="*/ 2001420 w 2429141"/>
              <a:gd name="connsiteY338" fmla="*/ 228312 h 1315008"/>
              <a:gd name="connsiteX339" fmla="*/ 2015136 w 2429141"/>
              <a:gd name="connsiteY339" fmla="*/ 214596 h 1315008"/>
              <a:gd name="connsiteX340" fmla="*/ 1814994 w 2429141"/>
              <a:gd name="connsiteY340" fmla="*/ 214596 h 1315008"/>
              <a:gd name="connsiteX341" fmla="*/ 1828710 w 2429141"/>
              <a:gd name="connsiteY341" fmla="*/ 228312 h 1315008"/>
              <a:gd name="connsiteX342" fmla="*/ 1814994 w 2429141"/>
              <a:gd name="connsiteY342" fmla="*/ 242028 h 1315008"/>
              <a:gd name="connsiteX343" fmla="*/ 1801278 w 2429141"/>
              <a:gd name="connsiteY343" fmla="*/ 228312 h 1315008"/>
              <a:gd name="connsiteX344" fmla="*/ 1814994 w 2429141"/>
              <a:gd name="connsiteY344" fmla="*/ 214596 h 1315008"/>
              <a:gd name="connsiteX345" fmla="*/ 1614852 w 2429141"/>
              <a:gd name="connsiteY345" fmla="*/ 214596 h 1315008"/>
              <a:gd name="connsiteX346" fmla="*/ 1628568 w 2429141"/>
              <a:gd name="connsiteY346" fmla="*/ 228312 h 1315008"/>
              <a:gd name="connsiteX347" fmla="*/ 1614852 w 2429141"/>
              <a:gd name="connsiteY347" fmla="*/ 242028 h 1315008"/>
              <a:gd name="connsiteX348" fmla="*/ 1601136 w 2429141"/>
              <a:gd name="connsiteY348" fmla="*/ 228312 h 1315008"/>
              <a:gd name="connsiteX349" fmla="*/ 1614852 w 2429141"/>
              <a:gd name="connsiteY349" fmla="*/ 214596 h 1315008"/>
              <a:gd name="connsiteX350" fmla="*/ 1414710 w 2429141"/>
              <a:gd name="connsiteY350" fmla="*/ 214596 h 1315008"/>
              <a:gd name="connsiteX351" fmla="*/ 1428426 w 2429141"/>
              <a:gd name="connsiteY351" fmla="*/ 228312 h 1315008"/>
              <a:gd name="connsiteX352" fmla="*/ 1414710 w 2429141"/>
              <a:gd name="connsiteY352" fmla="*/ 242028 h 1315008"/>
              <a:gd name="connsiteX353" fmla="*/ 1400994 w 2429141"/>
              <a:gd name="connsiteY353" fmla="*/ 228312 h 1315008"/>
              <a:gd name="connsiteX354" fmla="*/ 1414710 w 2429141"/>
              <a:gd name="connsiteY354" fmla="*/ 214596 h 1315008"/>
              <a:gd name="connsiteX355" fmla="*/ 1214568 w 2429141"/>
              <a:gd name="connsiteY355" fmla="*/ 214596 h 1315008"/>
              <a:gd name="connsiteX356" fmla="*/ 1228284 w 2429141"/>
              <a:gd name="connsiteY356" fmla="*/ 228312 h 1315008"/>
              <a:gd name="connsiteX357" fmla="*/ 1214568 w 2429141"/>
              <a:gd name="connsiteY357" fmla="*/ 242028 h 1315008"/>
              <a:gd name="connsiteX358" fmla="*/ 1200852 w 2429141"/>
              <a:gd name="connsiteY358" fmla="*/ 228312 h 1315008"/>
              <a:gd name="connsiteX359" fmla="*/ 1214568 w 2429141"/>
              <a:gd name="connsiteY359" fmla="*/ 214596 h 1315008"/>
              <a:gd name="connsiteX360" fmla="*/ 1014426 w 2429141"/>
              <a:gd name="connsiteY360" fmla="*/ 214596 h 1315008"/>
              <a:gd name="connsiteX361" fmla="*/ 1028142 w 2429141"/>
              <a:gd name="connsiteY361" fmla="*/ 228312 h 1315008"/>
              <a:gd name="connsiteX362" fmla="*/ 1014426 w 2429141"/>
              <a:gd name="connsiteY362" fmla="*/ 242028 h 1315008"/>
              <a:gd name="connsiteX363" fmla="*/ 1000710 w 2429141"/>
              <a:gd name="connsiteY363" fmla="*/ 228312 h 1315008"/>
              <a:gd name="connsiteX364" fmla="*/ 1014426 w 2429141"/>
              <a:gd name="connsiteY364" fmla="*/ 214596 h 1315008"/>
              <a:gd name="connsiteX365" fmla="*/ 814284 w 2429141"/>
              <a:gd name="connsiteY365" fmla="*/ 214596 h 1315008"/>
              <a:gd name="connsiteX366" fmla="*/ 828000 w 2429141"/>
              <a:gd name="connsiteY366" fmla="*/ 228312 h 1315008"/>
              <a:gd name="connsiteX367" fmla="*/ 814284 w 2429141"/>
              <a:gd name="connsiteY367" fmla="*/ 242028 h 1315008"/>
              <a:gd name="connsiteX368" fmla="*/ 800568 w 2429141"/>
              <a:gd name="connsiteY368" fmla="*/ 228312 h 1315008"/>
              <a:gd name="connsiteX369" fmla="*/ 814284 w 2429141"/>
              <a:gd name="connsiteY369" fmla="*/ 214596 h 1315008"/>
              <a:gd name="connsiteX370" fmla="*/ 614142 w 2429141"/>
              <a:gd name="connsiteY370" fmla="*/ 214596 h 1315008"/>
              <a:gd name="connsiteX371" fmla="*/ 627858 w 2429141"/>
              <a:gd name="connsiteY371" fmla="*/ 228312 h 1315008"/>
              <a:gd name="connsiteX372" fmla="*/ 614142 w 2429141"/>
              <a:gd name="connsiteY372" fmla="*/ 242028 h 1315008"/>
              <a:gd name="connsiteX373" fmla="*/ 600426 w 2429141"/>
              <a:gd name="connsiteY373" fmla="*/ 228312 h 1315008"/>
              <a:gd name="connsiteX374" fmla="*/ 614142 w 2429141"/>
              <a:gd name="connsiteY374" fmla="*/ 214596 h 1315008"/>
              <a:gd name="connsiteX375" fmla="*/ 414000 w 2429141"/>
              <a:gd name="connsiteY375" fmla="*/ 214596 h 1315008"/>
              <a:gd name="connsiteX376" fmla="*/ 427716 w 2429141"/>
              <a:gd name="connsiteY376" fmla="*/ 228312 h 1315008"/>
              <a:gd name="connsiteX377" fmla="*/ 414000 w 2429141"/>
              <a:gd name="connsiteY377" fmla="*/ 242028 h 1315008"/>
              <a:gd name="connsiteX378" fmla="*/ 400284 w 2429141"/>
              <a:gd name="connsiteY378" fmla="*/ 228312 h 1315008"/>
              <a:gd name="connsiteX379" fmla="*/ 414000 w 2429141"/>
              <a:gd name="connsiteY379" fmla="*/ 214596 h 1315008"/>
              <a:gd name="connsiteX380" fmla="*/ 213858 w 2429141"/>
              <a:gd name="connsiteY380" fmla="*/ 214596 h 1315008"/>
              <a:gd name="connsiteX381" fmla="*/ 227574 w 2429141"/>
              <a:gd name="connsiteY381" fmla="*/ 228312 h 1315008"/>
              <a:gd name="connsiteX382" fmla="*/ 213858 w 2429141"/>
              <a:gd name="connsiteY382" fmla="*/ 242028 h 1315008"/>
              <a:gd name="connsiteX383" fmla="*/ 200142 w 2429141"/>
              <a:gd name="connsiteY383" fmla="*/ 228312 h 1315008"/>
              <a:gd name="connsiteX384" fmla="*/ 213858 w 2429141"/>
              <a:gd name="connsiteY384" fmla="*/ 214596 h 1315008"/>
              <a:gd name="connsiteX385" fmla="*/ 13716 w 2429141"/>
              <a:gd name="connsiteY385" fmla="*/ 214596 h 1315008"/>
              <a:gd name="connsiteX386" fmla="*/ 27432 w 2429141"/>
              <a:gd name="connsiteY386" fmla="*/ 228312 h 1315008"/>
              <a:gd name="connsiteX387" fmla="*/ 13716 w 2429141"/>
              <a:gd name="connsiteY387" fmla="*/ 242028 h 1315008"/>
              <a:gd name="connsiteX388" fmla="*/ 0 w 2429141"/>
              <a:gd name="connsiteY388" fmla="*/ 228312 h 1315008"/>
              <a:gd name="connsiteX389" fmla="*/ 13716 w 2429141"/>
              <a:gd name="connsiteY389" fmla="*/ 214596 h 1315008"/>
              <a:gd name="connsiteX390" fmla="*/ 2415425 w 2429141"/>
              <a:gd name="connsiteY390" fmla="*/ 0 h 1315008"/>
              <a:gd name="connsiteX391" fmla="*/ 2429141 w 2429141"/>
              <a:gd name="connsiteY391" fmla="*/ 13716 h 1315008"/>
              <a:gd name="connsiteX392" fmla="*/ 2415425 w 2429141"/>
              <a:gd name="connsiteY392" fmla="*/ 27432 h 1315008"/>
              <a:gd name="connsiteX393" fmla="*/ 2401709 w 2429141"/>
              <a:gd name="connsiteY393" fmla="*/ 13716 h 1315008"/>
              <a:gd name="connsiteX394" fmla="*/ 2415425 w 2429141"/>
              <a:gd name="connsiteY394" fmla="*/ 0 h 1315008"/>
              <a:gd name="connsiteX395" fmla="*/ 2215278 w 2429141"/>
              <a:gd name="connsiteY395" fmla="*/ 0 h 1315008"/>
              <a:gd name="connsiteX396" fmla="*/ 2228994 w 2429141"/>
              <a:gd name="connsiteY396" fmla="*/ 13716 h 1315008"/>
              <a:gd name="connsiteX397" fmla="*/ 2215278 w 2429141"/>
              <a:gd name="connsiteY397" fmla="*/ 27432 h 1315008"/>
              <a:gd name="connsiteX398" fmla="*/ 2201562 w 2429141"/>
              <a:gd name="connsiteY398" fmla="*/ 13716 h 1315008"/>
              <a:gd name="connsiteX399" fmla="*/ 2215278 w 2429141"/>
              <a:gd name="connsiteY399" fmla="*/ 0 h 1315008"/>
              <a:gd name="connsiteX400" fmla="*/ 2015136 w 2429141"/>
              <a:gd name="connsiteY400" fmla="*/ 0 h 1315008"/>
              <a:gd name="connsiteX401" fmla="*/ 2028852 w 2429141"/>
              <a:gd name="connsiteY401" fmla="*/ 13716 h 1315008"/>
              <a:gd name="connsiteX402" fmla="*/ 2015136 w 2429141"/>
              <a:gd name="connsiteY402" fmla="*/ 27432 h 1315008"/>
              <a:gd name="connsiteX403" fmla="*/ 2001420 w 2429141"/>
              <a:gd name="connsiteY403" fmla="*/ 13716 h 1315008"/>
              <a:gd name="connsiteX404" fmla="*/ 2015136 w 2429141"/>
              <a:gd name="connsiteY404" fmla="*/ 0 h 1315008"/>
              <a:gd name="connsiteX405" fmla="*/ 1814994 w 2429141"/>
              <a:gd name="connsiteY405" fmla="*/ 0 h 1315008"/>
              <a:gd name="connsiteX406" fmla="*/ 1828710 w 2429141"/>
              <a:gd name="connsiteY406" fmla="*/ 13716 h 1315008"/>
              <a:gd name="connsiteX407" fmla="*/ 1814994 w 2429141"/>
              <a:gd name="connsiteY407" fmla="*/ 27432 h 1315008"/>
              <a:gd name="connsiteX408" fmla="*/ 1801278 w 2429141"/>
              <a:gd name="connsiteY408" fmla="*/ 13716 h 1315008"/>
              <a:gd name="connsiteX409" fmla="*/ 1814994 w 2429141"/>
              <a:gd name="connsiteY409" fmla="*/ 0 h 1315008"/>
              <a:gd name="connsiteX410" fmla="*/ 1614852 w 2429141"/>
              <a:gd name="connsiteY410" fmla="*/ 0 h 1315008"/>
              <a:gd name="connsiteX411" fmla="*/ 1628568 w 2429141"/>
              <a:gd name="connsiteY411" fmla="*/ 13716 h 1315008"/>
              <a:gd name="connsiteX412" fmla="*/ 1614852 w 2429141"/>
              <a:gd name="connsiteY412" fmla="*/ 27432 h 1315008"/>
              <a:gd name="connsiteX413" fmla="*/ 1601136 w 2429141"/>
              <a:gd name="connsiteY413" fmla="*/ 13716 h 1315008"/>
              <a:gd name="connsiteX414" fmla="*/ 1614852 w 2429141"/>
              <a:gd name="connsiteY414" fmla="*/ 0 h 1315008"/>
              <a:gd name="connsiteX415" fmla="*/ 1414710 w 2429141"/>
              <a:gd name="connsiteY415" fmla="*/ 0 h 1315008"/>
              <a:gd name="connsiteX416" fmla="*/ 1428426 w 2429141"/>
              <a:gd name="connsiteY416" fmla="*/ 13716 h 1315008"/>
              <a:gd name="connsiteX417" fmla="*/ 1414710 w 2429141"/>
              <a:gd name="connsiteY417" fmla="*/ 27432 h 1315008"/>
              <a:gd name="connsiteX418" fmla="*/ 1400994 w 2429141"/>
              <a:gd name="connsiteY418" fmla="*/ 13716 h 1315008"/>
              <a:gd name="connsiteX419" fmla="*/ 1414710 w 2429141"/>
              <a:gd name="connsiteY419" fmla="*/ 0 h 1315008"/>
              <a:gd name="connsiteX420" fmla="*/ 1214568 w 2429141"/>
              <a:gd name="connsiteY420" fmla="*/ 0 h 1315008"/>
              <a:gd name="connsiteX421" fmla="*/ 1228284 w 2429141"/>
              <a:gd name="connsiteY421" fmla="*/ 13716 h 1315008"/>
              <a:gd name="connsiteX422" fmla="*/ 1214568 w 2429141"/>
              <a:gd name="connsiteY422" fmla="*/ 27432 h 1315008"/>
              <a:gd name="connsiteX423" fmla="*/ 1200852 w 2429141"/>
              <a:gd name="connsiteY423" fmla="*/ 13716 h 1315008"/>
              <a:gd name="connsiteX424" fmla="*/ 1214568 w 2429141"/>
              <a:gd name="connsiteY424" fmla="*/ 0 h 1315008"/>
              <a:gd name="connsiteX425" fmla="*/ 1014426 w 2429141"/>
              <a:gd name="connsiteY425" fmla="*/ 0 h 1315008"/>
              <a:gd name="connsiteX426" fmla="*/ 1028142 w 2429141"/>
              <a:gd name="connsiteY426" fmla="*/ 13716 h 1315008"/>
              <a:gd name="connsiteX427" fmla="*/ 1014426 w 2429141"/>
              <a:gd name="connsiteY427" fmla="*/ 27432 h 1315008"/>
              <a:gd name="connsiteX428" fmla="*/ 1000710 w 2429141"/>
              <a:gd name="connsiteY428" fmla="*/ 13716 h 1315008"/>
              <a:gd name="connsiteX429" fmla="*/ 1014426 w 2429141"/>
              <a:gd name="connsiteY429" fmla="*/ 0 h 1315008"/>
              <a:gd name="connsiteX430" fmla="*/ 814284 w 2429141"/>
              <a:gd name="connsiteY430" fmla="*/ 0 h 1315008"/>
              <a:gd name="connsiteX431" fmla="*/ 828000 w 2429141"/>
              <a:gd name="connsiteY431" fmla="*/ 13716 h 1315008"/>
              <a:gd name="connsiteX432" fmla="*/ 814284 w 2429141"/>
              <a:gd name="connsiteY432" fmla="*/ 27432 h 1315008"/>
              <a:gd name="connsiteX433" fmla="*/ 800568 w 2429141"/>
              <a:gd name="connsiteY433" fmla="*/ 13716 h 1315008"/>
              <a:gd name="connsiteX434" fmla="*/ 814284 w 2429141"/>
              <a:gd name="connsiteY434" fmla="*/ 0 h 1315008"/>
              <a:gd name="connsiteX435" fmla="*/ 614142 w 2429141"/>
              <a:gd name="connsiteY435" fmla="*/ 0 h 1315008"/>
              <a:gd name="connsiteX436" fmla="*/ 627858 w 2429141"/>
              <a:gd name="connsiteY436" fmla="*/ 13716 h 1315008"/>
              <a:gd name="connsiteX437" fmla="*/ 614142 w 2429141"/>
              <a:gd name="connsiteY437" fmla="*/ 27432 h 1315008"/>
              <a:gd name="connsiteX438" fmla="*/ 600426 w 2429141"/>
              <a:gd name="connsiteY438" fmla="*/ 13716 h 1315008"/>
              <a:gd name="connsiteX439" fmla="*/ 614142 w 2429141"/>
              <a:gd name="connsiteY439" fmla="*/ 0 h 1315008"/>
              <a:gd name="connsiteX440" fmla="*/ 414000 w 2429141"/>
              <a:gd name="connsiteY440" fmla="*/ 0 h 1315008"/>
              <a:gd name="connsiteX441" fmla="*/ 427716 w 2429141"/>
              <a:gd name="connsiteY441" fmla="*/ 13716 h 1315008"/>
              <a:gd name="connsiteX442" fmla="*/ 414000 w 2429141"/>
              <a:gd name="connsiteY442" fmla="*/ 27432 h 1315008"/>
              <a:gd name="connsiteX443" fmla="*/ 400284 w 2429141"/>
              <a:gd name="connsiteY443" fmla="*/ 13716 h 1315008"/>
              <a:gd name="connsiteX444" fmla="*/ 414000 w 2429141"/>
              <a:gd name="connsiteY444" fmla="*/ 0 h 1315008"/>
              <a:gd name="connsiteX445" fmla="*/ 213858 w 2429141"/>
              <a:gd name="connsiteY445" fmla="*/ 0 h 1315008"/>
              <a:gd name="connsiteX446" fmla="*/ 227574 w 2429141"/>
              <a:gd name="connsiteY446" fmla="*/ 13716 h 1315008"/>
              <a:gd name="connsiteX447" fmla="*/ 213858 w 2429141"/>
              <a:gd name="connsiteY447" fmla="*/ 27432 h 1315008"/>
              <a:gd name="connsiteX448" fmla="*/ 200142 w 2429141"/>
              <a:gd name="connsiteY448" fmla="*/ 13716 h 1315008"/>
              <a:gd name="connsiteX449" fmla="*/ 213858 w 2429141"/>
              <a:gd name="connsiteY449" fmla="*/ 0 h 1315008"/>
              <a:gd name="connsiteX450" fmla="*/ 13716 w 2429141"/>
              <a:gd name="connsiteY450" fmla="*/ 0 h 1315008"/>
              <a:gd name="connsiteX451" fmla="*/ 27432 w 2429141"/>
              <a:gd name="connsiteY451" fmla="*/ 13716 h 1315008"/>
              <a:gd name="connsiteX452" fmla="*/ 13716 w 2429141"/>
              <a:gd name="connsiteY452" fmla="*/ 27432 h 1315008"/>
              <a:gd name="connsiteX453" fmla="*/ 0 w 2429141"/>
              <a:gd name="connsiteY453" fmla="*/ 13716 h 1315008"/>
              <a:gd name="connsiteX454" fmla="*/ 13716 w 2429141"/>
              <a:gd name="connsiteY454" fmla="*/ 0 h 131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Lst>
            <a:rect l="l" t="t" r="r" b="b"/>
            <a:pathLst>
              <a:path w="2429141" h="1315008">
                <a:moveTo>
                  <a:pt x="2415425" y="1287576"/>
                </a:moveTo>
                <a:cubicBezTo>
                  <a:pt x="2423000" y="1287576"/>
                  <a:pt x="2429141" y="1293717"/>
                  <a:pt x="2429141" y="1301292"/>
                </a:cubicBezTo>
                <a:cubicBezTo>
                  <a:pt x="2429141" y="1308867"/>
                  <a:pt x="2423000" y="1315008"/>
                  <a:pt x="2415425" y="1315008"/>
                </a:cubicBezTo>
                <a:cubicBezTo>
                  <a:pt x="2407850" y="1315008"/>
                  <a:pt x="2401709" y="1308867"/>
                  <a:pt x="2401709" y="1301292"/>
                </a:cubicBezTo>
                <a:cubicBezTo>
                  <a:pt x="2401709" y="1293717"/>
                  <a:pt x="2407850" y="1287576"/>
                  <a:pt x="2415425" y="1287576"/>
                </a:cubicBezTo>
                <a:close/>
                <a:moveTo>
                  <a:pt x="2215278" y="1287576"/>
                </a:moveTo>
                <a:cubicBezTo>
                  <a:pt x="2222853" y="1287576"/>
                  <a:pt x="2228994" y="1293717"/>
                  <a:pt x="2228994" y="1301292"/>
                </a:cubicBezTo>
                <a:cubicBezTo>
                  <a:pt x="2228994" y="1308867"/>
                  <a:pt x="2222853" y="1315008"/>
                  <a:pt x="2215278" y="1315008"/>
                </a:cubicBezTo>
                <a:cubicBezTo>
                  <a:pt x="2207703" y="1315008"/>
                  <a:pt x="2201562" y="1308867"/>
                  <a:pt x="2201562" y="1301292"/>
                </a:cubicBezTo>
                <a:cubicBezTo>
                  <a:pt x="2201562" y="1293717"/>
                  <a:pt x="2207703" y="1287576"/>
                  <a:pt x="2215278" y="1287576"/>
                </a:cubicBezTo>
                <a:close/>
                <a:moveTo>
                  <a:pt x="2015136" y="1287576"/>
                </a:moveTo>
                <a:cubicBezTo>
                  <a:pt x="2022711" y="1287576"/>
                  <a:pt x="2028852" y="1293717"/>
                  <a:pt x="2028852" y="1301292"/>
                </a:cubicBezTo>
                <a:cubicBezTo>
                  <a:pt x="2028852" y="1308867"/>
                  <a:pt x="2022711" y="1315008"/>
                  <a:pt x="2015136" y="1315008"/>
                </a:cubicBezTo>
                <a:cubicBezTo>
                  <a:pt x="2007561" y="1315008"/>
                  <a:pt x="2001420" y="1308867"/>
                  <a:pt x="2001420" y="1301292"/>
                </a:cubicBezTo>
                <a:cubicBezTo>
                  <a:pt x="2001420" y="1293717"/>
                  <a:pt x="2007561" y="1287576"/>
                  <a:pt x="2015136" y="1287576"/>
                </a:cubicBezTo>
                <a:close/>
                <a:moveTo>
                  <a:pt x="1814994" y="1287576"/>
                </a:moveTo>
                <a:cubicBezTo>
                  <a:pt x="1822569" y="1287576"/>
                  <a:pt x="1828710" y="1293717"/>
                  <a:pt x="1828710" y="1301292"/>
                </a:cubicBezTo>
                <a:cubicBezTo>
                  <a:pt x="1828710" y="1308867"/>
                  <a:pt x="1822569" y="1315008"/>
                  <a:pt x="1814994" y="1315008"/>
                </a:cubicBezTo>
                <a:cubicBezTo>
                  <a:pt x="1807419" y="1315008"/>
                  <a:pt x="1801278" y="1308867"/>
                  <a:pt x="1801278" y="1301292"/>
                </a:cubicBezTo>
                <a:cubicBezTo>
                  <a:pt x="1801278" y="1293717"/>
                  <a:pt x="1807419" y="1287576"/>
                  <a:pt x="1814994" y="1287576"/>
                </a:cubicBezTo>
                <a:close/>
                <a:moveTo>
                  <a:pt x="1614852" y="1287576"/>
                </a:moveTo>
                <a:cubicBezTo>
                  <a:pt x="1622427" y="1287576"/>
                  <a:pt x="1628568" y="1293717"/>
                  <a:pt x="1628568" y="1301292"/>
                </a:cubicBezTo>
                <a:cubicBezTo>
                  <a:pt x="1628568" y="1308867"/>
                  <a:pt x="1622427" y="1315008"/>
                  <a:pt x="1614852" y="1315008"/>
                </a:cubicBezTo>
                <a:cubicBezTo>
                  <a:pt x="1607277" y="1315008"/>
                  <a:pt x="1601136" y="1308867"/>
                  <a:pt x="1601136" y="1301292"/>
                </a:cubicBezTo>
                <a:cubicBezTo>
                  <a:pt x="1601136" y="1293717"/>
                  <a:pt x="1607277" y="1287576"/>
                  <a:pt x="1614852" y="1287576"/>
                </a:cubicBezTo>
                <a:close/>
                <a:moveTo>
                  <a:pt x="1414710" y="1287576"/>
                </a:moveTo>
                <a:cubicBezTo>
                  <a:pt x="1422285" y="1287576"/>
                  <a:pt x="1428426" y="1293717"/>
                  <a:pt x="1428426" y="1301292"/>
                </a:cubicBezTo>
                <a:cubicBezTo>
                  <a:pt x="1428426" y="1308867"/>
                  <a:pt x="1422285" y="1315008"/>
                  <a:pt x="1414710" y="1315008"/>
                </a:cubicBezTo>
                <a:cubicBezTo>
                  <a:pt x="1407135" y="1315008"/>
                  <a:pt x="1400994" y="1308867"/>
                  <a:pt x="1400994" y="1301292"/>
                </a:cubicBezTo>
                <a:cubicBezTo>
                  <a:pt x="1400994" y="1293717"/>
                  <a:pt x="1407135" y="1287576"/>
                  <a:pt x="1414710" y="1287576"/>
                </a:cubicBezTo>
                <a:close/>
                <a:moveTo>
                  <a:pt x="1214568" y="1287576"/>
                </a:moveTo>
                <a:cubicBezTo>
                  <a:pt x="1222143" y="1287576"/>
                  <a:pt x="1228284" y="1293717"/>
                  <a:pt x="1228284" y="1301292"/>
                </a:cubicBezTo>
                <a:cubicBezTo>
                  <a:pt x="1228284" y="1308867"/>
                  <a:pt x="1222143" y="1315008"/>
                  <a:pt x="1214568" y="1315008"/>
                </a:cubicBezTo>
                <a:cubicBezTo>
                  <a:pt x="1206993" y="1315008"/>
                  <a:pt x="1200852" y="1308867"/>
                  <a:pt x="1200852" y="1301292"/>
                </a:cubicBezTo>
                <a:cubicBezTo>
                  <a:pt x="1200852" y="1293717"/>
                  <a:pt x="1206993" y="1287576"/>
                  <a:pt x="1214568" y="1287576"/>
                </a:cubicBezTo>
                <a:close/>
                <a:moveTo>
                  <a:pt x="1014426" y="1287576"/>
                </a:moveTo>
                <a:cubicBezTo>
                  <a:pt x="1022001" y="1287576"/>
                  <a:pt x="1028142" y="1293717"/>
                  <a:pt x="1028142" y="1301292"/>
                </a:cubicBezTo>
                <a:cubicBezTo>
                  <a:pt x="1028142" y="1308867"/>
                  <a:pt x="1022001" y="1315008"/>
                  <a:pt x="1014426" y="1315008"/>
                </a:cubicBezTo>
                <a:cubicBezTo>
                  <a:pt x="1006851" y="1315008"/>
                  <a:pt x="1000710" y="1308867"/>
                  <a:pt x="1000710" y="1301292"/>
                </a:cubicBezTo>
                <a:cubicBezTo>
                  <a:pt x="1000710" y="1293717"/>
                  <a:pt x="1006851" y="1287576"/>
                  <a:pt x="1014426" y="1287576"/>
                </a:cubicBezTo>
                <a:close/>
                <a:moveTo>
                  <a:pt x="814284" y="1287576"/>
                </a:moveTo>
                <a:cubicBezTo>
                  <a:pt x="821859" y="1287576"/>
                  <a:pt x="828000" y="1293717"/>
                  <a:pt x="828000" y="1301292"/>
                </a:cubicBezTo>
                <a:cubicBezTo>
                  <a:pt x="828000" y="1308867"/>
                  <a:pt x="821859" y="1315008"/>
                  <a:pt x="814284" y="1315008"/>
                </a:cubicBezTo>
                <a:cubicBezTo>
                  <a:pt x="806709" y="1315008"/>
                  <a:pt x="800568" y="1308867"/>
                  <a:pt x="800568" y="1301292"/>
                </a:cubicBezTo>
                <a:cubicBezTo>
                  <a:pt x="800568" y="1293717"/>
                  <a:pt x="806709" y="1287576"/>
                  <a:pt x="814284" y="1287576"/>
                </a:cubicBezTo>
                <a:close/>
                <a:moveTo>
                  <a:pt x="614142" y="1287576"/>
                </a:moveTo>
                <a:cubicBezTo>
                  <a:pt x="621717" y="1287576"/>
                  <a:pt x="627858" y="1293717"/>
                  <a:pt x="627858" y="1301292"/>
                </a:cubicBezTo>
                <a:cubicBezTo>
                  <a:pt x="627858" y="1308867"/>
                  <a:pt x="621717" y="1315008"/>
                  <a:pt x="614142" y="1315008"/>
                </a:cubicBezTo>
                <a:cubicBezTo>
                  <a:pt x="606567" y="1315008"/>
                  <a:pt x="600426" y="1308867"/>
                  <a:pt x="600426" y="1301292"/>
                </a:cubicBezTo>
                <a:cubicBezTo>
                  <a:pt x="600426" y="1293717"/>
                  <a:pt x="606567" y="1287576"/>
                  <a:pt x="614142" y="1287576"/>
                </a:cubicBezTo>
                <a:close/>
                <a:moveTo>
                  <a:pt x="414000" y="1287576"/>
                </a:moveTo>
                <a:cubicBezTo>
                  <a:pt x="421575" y="1287576"/>
                  <a:pt x="427716" y="1293717"/>
                  <a:pt x="427716" y="1301292"/>
                </a:cubicBezTo>
                <a:cubicBezTo>
                  <a:pt x="427716" y="1308867"/>
                  <a:pt x="421575" y="1315008"/>
                  <a:pt x="414000" y="1315008"/>
                </a:cubicBezTo>
                <a:cubicBezTo>
                  <a:pt x="406425" y="1315008"/>
                  <a:pt x="400284" y="1308867"/>
                  <a:pt x="400284" y="1301292"/>
                </a:cubicBezTo>
                <a:cubicBezTo>
                  <a:pt x="400284" y="1293717"/>
                  <a:pt x="406425" y="1287576"/>
                  <a:pt x="414000" y="1287576"/>
                </a:cubicBezTo>
                <a:close/>
                <a:moveTo>
                  <a:pt x="213858" y="1287576"/>
                </a:moveTo>
                <a:cubicBezTo>
                  <a:pt x="221433" y="1287576"/>
                  <a:pt x="227574" y="1293717"/>
                  <a:pt x="227574" y="1301292"/>
                </a:cubicBezTo>
                <a:cubicBezTo>
                  <a:pt x="227574" y="1308867"/>
                  <a:pt x="221433" y="1315008"/>
                  <a:pt x="213858" y="1315008"/>
                </a:cubicBezTo>
                <a:cubicBezTo>
                  <a:pt x="206283" y="1315008"/>
                  <a:pt x="200142" y="1308867"/>
                  <a:pt x="200142" y="1301292"/>
                </a:cubicBezTo>
                <a:cubicBezTo>
                  <a:pt x="200142" y="1293717"/>
                  <a:pt x="206283" y="1287576"/>
                  <a:pt x="213858" y="1287576"/>
                </a:cubicBezTo>
                <a:close/>
                <a:moveTo>
                  <a:pt x="13716" y="1287576"/>
                </a:moveTo>
                <a:cubicBezTo>
                  <a:pt x="21291" y="1287576"/>
                  <a:pt x="27432" y="1293717"/>
                  <a:pt x="27432" y="1301292"/>
                </a:cubicBezTo>
                <a:cubicBezTo>
                  <a:pt x="27432" y="1308867"/>
                  <a:pt x="21291" y="1315008"/>
                  <a:pt x="13716" y="1315008"/>
                </a:cubicBezTo>
                <a:cubicBezTo>
                  <a:pt x="6141" y="1315008"/>
                  <a:pt x="0" y="1308867"/>
                  <a:pt x="0" y="1301292"/>
                </a:cubicBezTo>
                <a:cubicBezTo>
                  <a:pt x="0" y="1293717"/>
                  <a:pt x="6141" y="1287576"/>
                  <a:pt x="13716" y="1287576"/>
                </a:cubicBezTo>
                <a:close/>
                <a:moveTo>
                  <a:pt x="2415425" y="1072980"/>
                </a:moveTo>
                <a:cubicBezTo>
                  <a:pt x="2423000" y="1072980"/>
                  <a:pt x="2429141" y="1079121"/>
                  <a:pt x="2429141" y="1086696"/>
                </a:cubicBezTo>
                <a:cubicBezTo>
                  <a:pt x="2429141" y="1094271"/>
                  <a:pt x="2423000" y="1100412"/>
                  <a:pt x="2415425" y="1100412"/>
                </a:cubicBezTo>
                <a:cubicBezTo>
                  <a:pt x="2407850" y="1100412"/>
                  <a:pt x="2401709" y="1094271"/>
                  <a:pt x="2401709" y="1086696"/>
                </a:cubicBezTo>
                <a:cubicBezTo>
                  <a:pt x="2401709" y="1079121"/>
                  <a:pt x="2407850" y="1072980"/>
                  <a:pt x="2415425" y="1072980"/>
                </a:cubicBezTo>
                <a:close/>
                <a:moveTo>
                  <a:pt x="2215278" y="1072980"/>
                </a:moveTo>
                <a:cubicBezTo>
                  <a:pt x="2222853" y="1072980"/>
                  <a:pt x="2228994" y="1079121"/>
                  <a:pt x="2228994" y="1086696"/>
                </a:cubicBezTo>
                <a:cubicBezTo>
                  <a:pt x="2228994" y="1094271"/>
                  <a:pt x="2222853" y="1100412"/>
                  <a:pt x="2215278" y="1100412"/>
                </a:cubicBezTo>
                <a:cubicBezTo>
                  <a:pt x="2207703" y="1100412"/>
                  <a:pt x="2201562" y="1094271"/>
                  <a:pt x="2201562" y="1086696"/>
                </a:cubicBezTo>
                <a:cubicBezTo>
                  <a:pt x="2201562" y="1079121"/>
                  <a:pt x="2207703" y="1072980"/>
                  <a:pt x="2215278" y="1072980"/>
                </a:cubicBezTo>
                <a:close/>
                <a:moveTo>
                  <a:pt x="2015136" y="1072980"/>
                </a:moveTo>
                <a:cubicBezTo>
                  <a:pt x="2022711" y="1072980"/>
                  <a:pt x="2028852" y="1079121"/>
                  <a:pt x="2028852" y="1086696"/>
                </a:cubicBezTo>
                <a:cubicBezTo>
                  <a:pt x="2028852" y="1094271"/>
                  <a:pt x="2022711" y="1100412"/>
                  <a:pt x="2015136" y="1100412"/>
                </a:cubicBezTo>
                <a:cubicBezTo>
                  <a:pt x="2007561" y="1100412"/>
                  <a:pt x="2001420" y="1094271"/>
                  <a:pt x="2001420" y="1086696"/>
                </a:cubicBezTo>
                <a:cubicBezTo>
                  <a:pt x="2001420" y="1079121"/>
                  <a:pt x="2007561" y="1072980"/>
                  <a:pt x="2015136" y="1072980"/>
                </a:cubicBezTo>
                <a:close/>
                <a:moveTo>
                  <a:pt x="1814994" y="1072980"/>
                </a:moveTo>
                <a:cubicBezTo>
                  <a:pt x="1822569" y="1072980"/>
                  <a:pt x="1828710" y="1079121"/>
                  <a:pt x="1828710" y="1086696"/>
                </a:cubicBezTo>
                <a:cubicBezTo>
                  <a:pt x="1828710" y="1094271"/>
                  <a:pt x="1822569" y="1100412"/>
                  <a:pt x="1814994" y="1100412"/>
                </a:cubicBezTo>
                <a:cubicBezTo>
                  <a:pt x="1807419" y="1100412"/>
                  <a:pt x="1801278" y="1094271"/>
                  <a:pt x="1801278" y="1086696"/>
                </a:cubicBezTo>
                <a:cubicBezTo>
                  <a:pt x="1801278" y="1079121"/>
                  <a:pt x="1807419" y="1072980"/>
                  <a:pt x="1814994" y="1072980"/>
                </a:cubicBezTo>
                <a:close/>
                <a:moveTo>
                  <a:pt x="1614852" y="1072980"/>
                </a:moveTo>
                <a:cubicBezTo>
                  <a:pt x="1622427" y="1072980"/>
                  <a:pt x="1628568" y="1079121"/>
                  <a:pt x="1628568" y="1086696"/>
                </a:cubicBezTo>
                <a:cubicBezTo>
                  <a:pt x="1628568" y="1094271"/>
                  <a:pt x="1622427" y="1100412"/>
                  <a:pt x="1614852" y="1100412"/>
                </a:cubicBezTo>
                <a:cubicBezTo>
                  <a:pt x="1607277" y="1100412"/>
                  <a:pt x="1601136" y="1094271"/>
                  <a:pt x="1601136" y="1086696"/>
                </a:cubicBezTo>
                <a:cubicBezTo>
                  <a:pt x="1601136" y="1079121"/>
                  <a:pt x="1607277" y="1072980"/>
                  <a:pt x="1614852" y="1072980"/>
                </a:cubicBezTo>
                <a:close/>
                <a:moveTo>
                  <a:pt x="1414710" y="1072980"/>
                </a:moveTo>
                <a:cubicBezTo>
                  <a:pt x="1422285" y="1072980"/>
                  <a:pt x="1428426" y="1079121"/>
                  <a:pt x="1428426" y="1086696"/>
                </a:cubicBezTo>
                <a:cubicBezTo>
                  <a:pt x="1428426" y="1094271"/>
                  <a:pt x="1422285" y="1100412"/>
                  <a:pt x="1414710" y="1100412"/>
                </a:cubicBezTo>
                <a:cubicBezTo>
                  <a:pt x="1407135" y="1100412"/>
                  <a:pt x="1400994" y="1094271"/>
                  <a:pt x="1400994" y="1086696"/>
                </a:cubicBezTo>
                <a:cubicBezTo>
                  <a:pt x="1400994" y="1079121"/>
                  <a:pt x="1407135" y="1072980"/>
                  <a:pt x="1414710" y="1072980"/>
                </a:cubicBezTo>
                <a:close/>
                <a:moveTo>
                  <a:pt x="1214568" y="1072980"/>
                </a:moveTo>
                <a:cubicBezTo>
                  <a:pt x="1222143" y="1072980"/>
                  <a:pt x="1228284" y="1079121"/>
                  <a:pt x="1228284" y="1086696"/>
                </a:cubicBezTo>
                <a:cubicBezTo>
                  <a:pt x="1228284" y="1094271"/>
                  <a:pt x="1222143" y="1100412"/>
                  <a:pt x="1214568" y="1100412"/>
                </a:cubicBezTo>
                <a:cubicBezTo>
                  <a:pt x="1206993" y="1100412"/>
                  <a:pt x="1200852" y="1094271"/>
                  <a:pt x="1200852" y="1086696"/>
                </a:cubicBezTo>
                <a:cubicBezTo>
                  <a:pt x="1200852" y="1079121"/>
                  <a:pt x="1206993" y="1072980"/>
                  <a:pt x="1214568" y="1072980"/>
                </a:cubicBezTo>
                <a:close/>
                <a:moveTo>
                  <a:pt x="1014426" y="1072980"/>
                </a:moveTo>
                <a:cubicBezTo>
                  <a:pt x="1022001" y="1072980"/>
                  <a:pt x="1028142" y="1079121"/>
                  <a:pt x="1028142" y="1086696"/>
                </a:cubicBezTo>
                <a:cubicBezTo>
                  <a:pt x="1028142" y="1094271"/>
                  <a:pt x="1022001" y="1100412"/>
                  <a:pt x="1014426" y="1100412"/>
                </a:cubicBezTo>
                <a:cubicBezTo>
                  <a:pt x="1006851" y="1100412"/>
                  <a:pt x="1000710" y="1094271"/>
                  <a:pt x="1000710" y="1086696"/>
                </a:cubicBezTo>
                <a:cubicBezTo>
                  <a:pt x="1000710" y="1079121"/>
                  <a:pt x="1006851" y="1072980"/>
                  <a:pt x="1014426" y="1072980"/>
                </a:cubicBezTo>
                <a:close/>
                <a:moveTo>
                  <a:pt x="814284" y="1072980"/>
                </a:moveTo>
                <a:cubicBezTo>
                  <a:pt x="821859" y="1072980"/>
                  <a:pt x="828000" y="1079121"/>
                  <a:pt x="828000" y="1086696"/>
                </a:cubicBezTo>
                <a:cubicBezTo>
                  <a:pt x="828000" y="1094271"/>
                  <a:pt x="821859" y="1100412"/>
                  <a:pt x="814284" y="1100412"/>
                </a:cubicBezTo>
                <a:cubicBezTo>
                  <a:pt x="806709" y="1100412"/>
                  <a:pt x="800568" y="1094271"/>
                  <a:pt x="800568" y="1086696"/>
                </a:cubicBezTo>
                <a:cubicBezTo>
                  <a:pt x="800568" y="1079121"/>
                  <a:pt x="806709" y="1072980"/>
                  <a:pt x="814284" y="1072980"/>
                </a:cubicBezTo>
                <a:close/>
                <a:moveTo>
                  <a:pt x="614142" y="1072980"/>
                </a:moveTo>
                <a:cubicBezTo>
                  <a:pt x="621717" y="1072980"/>
                  <a:pt x="627858" y="1079121"/>
                  <a:pt x="627858" y="1086696"/>
                </a:cubicBezTo>
                <a:cubicBezTo>
                  <a:pt x="627858" y="1094271"/>
                  <a:pt x="621717" y="1100412"/>
                  <a:pt x="614142" y="1100412"/>
                </a:cubicBezTo>
                <a:cubicBezTo>
                  <a:pt x="606567" y="1100412"/>
                  <a:pt x="600426" y="1094271"/>
                  <a:pt x="600426" y="1086696"/>
                </a:cubicBezTo>
                <a:cubicBezTo>
                  <a:pt x="600426" y="1079121"/>
                  <a:pt x="606567" y="1072980"/>
                  <a:pt x="614142" y="1072980"/>
                </a:cubicBezTo>
                <a:close/>
                <a:moveTo>
                  <a:pt x="414000" y="1072980"/>
                </a:moveTo>
                <a:cubicBezTo>
                  <a:pt x="421575" y="1072980"/>
                  <a:pt x="427716" y="1079121"/>
                  <a:pt x="427716" y="1086696"/>
                </a:cubicBezTo>
                <a:cubicBezTo>
                  <a:pt x="427716" y="1094271"/>
                  <a:pt x="421575" y="1100412"/>
                  <a:pt x="414000" y="1100412"/>
                </a:cubicBezTo>
                <a:cubicBezTo>
                  <a:pt x="406425" y="1100412"/>
                  <a:pt x="400284" y="1094271"/>
                  <a:pt x="400284" y="1086696"/>
                </a:cubicBezTo>
                <a:cubicBezTo>
                  <a:pt x="400284" y="1079121"/>
                  <a:pt x="406425" y="1072980"/>
                  <a:pt x="414000" y="1072980"/>
                </a:cubicBezTo>
                <a:close/>
                <a:moveTo>
                  <a:pt x="213858" y="1072980"/>
                </a:moveTo>
                <a:cubicBezTo>
                  <a:pt x="221433" y="1072980"/>
                  <a:pt x="227574" y="1079121"/>
                  <a:pt x="227574" y="1086696"/>
                </a:cubicBezTo>
                <a:cubicBezTo>
                  <a:pt x="227574" y="1094271"/>
                  <a:pt x="221433" y="1100412"/>
                  <a:pt x="213858" y="1100412"/>
                </a:cubicBezTo>
                <a:cubicBezTo>
                  <a:pt x="206283" y="1100412"/>
                  <a:pt x="200142" y="1094271"/>
                  <a:pt x="200142" y="1086696"/>
                </a:cubicBezTo>
                <a:cubicBezTo>
                  <a:pt x="200142" y="1079121"/>
                  <a:pt x="206283" y="1072980"/>
                  <a:pt x="213858" y="1072980"/>
                </a:cubicBezTo>
                <a:close/>
                <a:moveTo>
                  <a:pt x="13716" y="1072980"/>
                </a:moveTo>
                <a:cubicBezTo>
                  <a:pt x="21291" y="1072980"/>
                  <a:pt x="27432" y="1079121"/>
                  <a:pt x="27432" y="1086696"/>
                </a:cubicBezTo>
                <a:cubicBezTo>
                  <a:pt x="27432" y="1094271"/>
                  <a:pt x="21291" y="1100412"/>
                  <a:pt x="13716" y="1100412"/>
                </a:cubicBezTo>
                <a:cubicBezTo>
                  <a:pt x="6141" y="1100412"/>
                  <a:pt x="0" y="1094271"/>
                  <a:pt x="0" y="1086696"/>
                </a:cubicBezTo>
                <a:cubicBezTo>
                  <a:pt x="0" y="1079121"/>
                  <a:pt x="6141" y="1072980"/>
                  <a:pt x="13716" y="1072980"/>
                </a:cubicBezTo>
                <a:close/>
                <a:moveTo>
                  <a:pt x="2415425" y="858384"/>
                </a:moveTo>
                <a:cubicBezTo>
                  <a:pt x="2423000" y="858384"/>
                  <a:pt x="2429141" y="864525"/>
                  <a:pt x="2429141" y="872100"/>
                </a:cubicBezTo>
                <a:cubicBezTo>
                  <a:pt x="2429141" y="879675"/>
                  <a:pt x="2423000" y="885816"/>
                  <a:pt x="2415425" y="885816"/>
                </a:cubicBezTo>
                <a:cubicBezTo>
                  <a:pt x="2407850" y="885816"/>
                  <a:pt x="2401709" y="879675"/>
                  <a:pt x="2401709" y="872100"/>
                </a:cubicBezTo>
                <a:cubicBezTo>
                  <a:pt x="2401709" y="864525"/>
                  <a:pt x="2407850" y="858384"/>
                  <a:pt x="2415425" y="858384"/>
                </a:cubicBezTo>
                <a:close/>
                <a:moveTo>
                  <a:pt x="2215278" y="858384"/>
                </a:moveTo>
                <a:cubicBezTo>
                  <a:pt x="2222853" y="858384"/>
                  <a:pt x="2228994" y="864525"/>
                  <a:pt x="2228994" y="872100"/>
                </a:cubicBezTo>
                <a:cubicBezTo>
                  <a:pt x="2228994" y="879675"/>
                  <a:pt x="2222853" y="885816"/>
                  <a:pt x="2215278" y="885816"/>
                </a:cubicBezTo>
                <a:cubicBezTo>
                  <a:pt x="2207703" y="885816"/>
                  <a:pt x="2201562" y="879675"/>
                  <a:pt x="2201562" y="872100"/>
                </a:cubicBezTo>
                <a:cubicBezTo>
                  <a:pt x="2201562" y="864525"/>
                  <a:pt x="2207703" y="858384"/>
                  <a:pt x="2215278" y="858384"/>
                </a:cubicBezTo>
                <a:close/>
                <a:moveTo>
                  <a:pt x="2015136" y="858384"/>
                </a:moveTo>
                <a:cubicBezTo>
                  <a:pt x="2022711" y="858384"/>
                  <a:pt x="2028852" y="864525"/>
                  <a:pt x="2028852" y="872100"/>
                </a:cubicBezTo>
                <a:cubicBezTo>
                  <a:pt x="2028852" y="879675"/>
                  <a:pt x="2022711" y="885816"/>
                  <a:pt x="2015136" y="885816"/>
                </a:cubicBezTo>
                <a:cubicBezTo>
                  <a:pt x="2007561" y="885816"/>
                  <a:pt x="2001420" y="879675"/>
                  <a:pt x="2001420" y="872100"/>
                </a:cubicBezTo>
                <a:cubicBezTo>
                  <a:pt x="2001420" y="864525"/>
                  <a:pt x="2007561" y="858384"/>
                  <a:pt x="2015136" y="858384"/>
                </a:cubicBezTo>
                <a:close/>
                <a:moveTo>
                  <a:pt x="1814994" y="858384"/>
                </a:moveTo>
                <a:cubicBezTo>
                  <a:pt x="1822569" y="858384"/>
                  <a:pt x="1828710" y="864525"/>
                  <a:pt x="1828710" y="872100"/>
                </a:cubicBezTo>
                <a:cubicBezTo>
                  <a:pt x="1828710" y="879675"/>
                  <a:pt x="1822569" y="885816"/>
                  <a:pt x="1814994" y="885816"/>
                </a:cubicBezTo>
                <a:cubicBezTo>
                  <a:pt x="1807419" y="885816"/>
                  <a:pt x="1801278" y="879675"/>
                  <a:pt x="1801278" y="872100"/>
                </a:cubicBezTo>
                <a:cubicBezTo>
                  <a:pt x="1801278" y="864525"/>
                  <a:pt x="1807419" y="858384"/>
                  <a:pt x="1814994" y="858384"/>
                </a:cubicBezTo>
                <a:close/>
                <a:moveTo>
                  <a:pt x="1614852" y="858384"/>
                </a:moveTo>
                <a:cubicBezTo>
                  <a:pt x="1622427" y="858384"/>
                  <a:pt x="1628568" y="864525"/>
                  <a:pt x="1628568" y="872100"/>
                </a:cubicBezTo>
                <a:cubicBezTo>
                  <a:pt x="1628568" y="879675"/>
                  <a:pt x="1622427" y="885816"/>
                  <a:pt x="1614852" y="885816"/>
                </a:cubicBezTo>
                <a:cubicBezTo>
                  <a:pt x="1607277" y="885816"/>
                  <a:pt x="1601136" y="879675"/>
                  <a:pt x="1601136" y="872100"/>
                </a:cubicBezTo>
                <a:cubicBezTo>
                  <a:pt x="1601136" y="864525"/>
                  <a:pt x="1607277" y="858384"/>
                  <a:pt x="1614852" y="858384"/>
                </a:cubicBezTo>
                <a:close/>
                <a:moveTo>
                  <a:pt x="1414710" y="858384"/>
                </a:moveTo>
                <a:cubicBezTo>
                  <a:pt x="1422285" y="858384"/>
                  <a:pt x="1428426" y="864525"/>
                  <a:pt x="1428426" y="872100"/>
                </a:cubicBezTo>
                <a:cubicBezTo>
                  <a:pt x="1428426" y="879675"/>
                  <a:pt x="1422285" y="885816"/>
                  <a:pt x="1414710" y="885816"/>
                </a:cubicBezTo>
                <a:cubicBezTo>
                  <a:pt x="1407135" y="885816"/>
                  <a:pt x="1400994" y="879675"/>
                  <a:pt x="1400994" y="872100"/>
                </a:cubicBezTo>
                <a:cubicBezTo>
                  <a:pt x="1400994" y="864525"/>
                  <a:pt x="1407135" y="858384"/>
                  <a:pt x="1414710" y="858384"/>
                </a:cubicBezTo>
                <a:close/>
                <a:moveTo>
                  <a:pt x="1214568" y="858384"/>
                </a:moveTo>
                <a:cubicBezTo>
                  <a:pt x="1222143" y="858384"/>
                  <a:pt x="1228284" y="864525"/>
                  <a:pt x="1228284" y="872100"/>
                </a:cubicBezTo>
                <a:cubicBezTo>
                  <a:pt x="1228284" y="879675"/>
                  <a:pt x="1222143" y="885816"/>
                  <a:pt x="1214568" y="885816"/>
                </a:cubicBezTo>
                <a:cubicBezTo>
                  <a:pt x="1206993" y="885816"/>
                  <a:pt x="1200852" y="879675"/>
                  <a:pt x="1200852" y="872100"/>
                </a:cubicBezTo>
                <a:cubicBezTo>
                  <a:pt x="1200852" y="864525"/>
                  <a:pt x="1206993" y="858384"/>
                  <a:pt x="1214568" y="858384"/>
                </a:cubicBezTo>
                <a:close/>
                <a:moveTo>
                  <a:pt x="1014426" y="858384"/>
                </a:moveTo>
                <a:cubicBezTo>
                  <a:pt x="1022001" y="858384"/>
                  <a:pt x="1028142" y="864525"/>
                  <a:pt x="1028142" y="872100"/>
                </a:cubicBezTo>
                <a:cubicBezTo>
                  <a:pt x="1028142" y="879675"/>
                  <a:pt x="1022001" y="885816"/>
                  <a:pt x="1014426" y="885816"/>
                </a:cubicBezTo>
                <a:cubicBezTo>
                  <a:pt x="1006851" y="885816"/>
                  <a:pt x="1000710" y="879675"/>
                  <a:pt x="1000710" y="872100"/>
                </a:cubicBezTo>
                <a:cubicBezTo>
                  <a:pt x="1000710" y="864525"/>
                  <a:pt x="1006851" y="858384"/>
                  <a:pt x="1014426" y="858384"/>
                </a:cubicBezTo>
                <a:close/>
                <a:moveTo>
                  <a:pt x="814284" y="858384"/>
                </a:moveTo>
                <a:cubicBezTo>
                  <a:pt x="821859" y="858384"/>
                  <a:pt x="828000" y="864525"/>
                  <a:pt x="828000" y="872100"/>
                </a:cubicBezTo>
                <a:cubicBezTo>
                  <a:pt x="828000" y="879675"/>
                  <a:pt x="821859" y="885816"/>
                  <a:pt x="814284" y="885816"/>
                </a:cubicBezTo>
                <a:cubicBezTo>
                  <a:pt x="806709" y="885816"/>
                  <a:pt x="800568" y="879675"/>
                  <a:pt x="800568" y="872100"/>
                </a:cubicBezTo>
                <a:cubicBezTo>
                  <a:pt x="800568" y="864525"/>
                  <a:pt x="806709" y="858384"/>
                  <a:pt x="814284" y="858384"/>
                </a:cubicBezTo>
                <a:close/>
                <a:moveTo>
                  <a:pt x="614142" y="858384"/>
                </a:moveTo>
                <a:cubicBezTo>
                  <a:pt x="621717" y="858384"/>
                  <a:pt x="627858" y="864525"/>
                  <a:pt x="627858" y="872100"/>
                </a:cubicBezTo>
                <a:cubicBezTo>
                  <a:pt x="627858" y="879675"/>
                  <a:pt x="621717" y="885816"/>
                  <a:pt x="614142" y="885816"/>
                </a:cubicBezTo>
                <a:cubicBezTo>
                  <a:pt x="606567" y="885816"/>
                  <a:pt x="600426" y="879675"/>
                  <a:pt x="600426" y="872100"/>
                </a:cubicBezTo>
                <a:cubicBezTo>
                  <a:pt x="600426" y="864525"/>
                  <a:pt x="606567" y="858384"/>
                  <a:pt x="614142" y="858384"/>
                </a:cubicBezTo>
                <a:close/>
                <a:moveTo>
                  <a:pt x="414000" y="858384"/>
                </a:moveTo>
                <a:cubicBezTo>
                  <a:pt x="421575" y="858384"/>
                  <a:pt x="427716" y="864525"/>
                  <a:pt x="427716" y="872100"/>
                </a:cubicBezTo>
                <a:cubicBezTo>
                  <a:pt x="427716" y="879675"/>
                  <a:pt x="421575" y="885816"/>
                  <a:pt x="414000" y="885816"/>
                </a:cubicBezTo>
                <a:cubicBezTo>
                  <a:pt x="406425" y="885816"/>
                  <a:pt x="400284" y="879675"/>
                  <a:pt x="400284" y="872100"/>
                </a:cubicBezTo>
                <a:cubicBezTo>
                  <a:pt x="400284" y="864525"/>
                  <a:pt x="406425" y="858384"/>
                  <a:pt x="414000" y="858384"/>
                </a:cubicBezTo>
                <a:close/>
                <a:moveTo>
                  <a:pt x="213858" y="858384"/>
                </a:moveTo>
                <a:cubicBezTo>
                  <a:pt x="221433" y="858384"/>
                  <a:pt x="227574" y="864525"/>
                  <a:pt x="227574" y="872100"/>
                </a:cubicBezTo>
                <a:cubicBezTo>
                  <a:pt x="227574" y="879675"/>
                  <a:pt x="221433" y="885816"/>
                  <a:pt x="213858" y="885816"/>
                </a:cubicBezTo>
                <a:cubicBezTo>
                  <a:pt x="206283" y="885816"/>
                  <a:pt x="200142" y="879675"/>
                  <a:pt x="200142" y="872100"/>
                </a:cubicBezTo>
                <a:cubicBezTo>
                  <a:pt x="200142" y="864525"/>
                  <a:pt x="206283" y="858384"/>
                  <a:pt x="213858" y="858384"/>
                </a:cubicBezTo>
                <a:close/>
                <a:moveTo>
                  <a:pt x="13716" y="858384"/>
                </a:moveTo>
                <a:cubicBezTo>
                  <a:pt x="21291" y="858384"/>
                  <a:pt x="27432" y="864525"/>
                  <a:pt x="27432" y="872100"/>
                </a:cubicBezTo>
                <a:cubicBezTo>
                  <a:pt x="27432" y="879675"/>
                  <a:pt x="21291" y="885816"/>
                  <a:pt x="13716" y="885816"/>
                </a:cubicBezTo>
                <a:cubicBezTo>
                  <a:pt x="6141" y="885816"/>
                  <a:pt x="0" y="879675"/>
                  <a:pt x="0" y="872100"/>
                </a:cubicBezTo>
                <a:cubicBezTo>
                  <a:pt x="0" y="864525"/>
                  <a:pt x="6141" y="858384"/>
                  <a:pt x="13716" y="858384"/>
                </a:cubicBezTo>
                <a:close/>
                <a:moveTo>
                  <a:pt x="2415425" y="643788"/>
                </a:moveTo>
                <a:cubicBezTo>
                  <a:pt x="2423000" y="643788"/>
                  <a:pt x="2429141" y="649929"/>
                  <a:pt x="2429141" y="657504"/>
                </a:cubicBezTo>
                <a:cubicBezTo>
                  <a:pt x="2429141" y="665079"/>
                  <a:pt x="2423000" y="671220"/>
                  <a:pt x="2415425" y="671220"/>
                </a:cubicBezTo>
                <a:cubicBezTo>
                  <a:pt x="2407850" y="671220"/>
                  <a:pt x="2401709" y="665079"/>
                  <a:pt x="2401709" y="657504"/>
                </a:cubicBezTo>
                <a:cubicBezTo>
                  <a:pt x="2401709" y="649929"/>
                  <a:pt x="2407850" y="643788"/>
                  <a:pt x="2415425" y="643788"/>
                </a:cubicBezTo>
                <a:close/>
                <a:moveTo>
                  <a:pt x="2215278" y="643788"/>
                </a:moveTo>
                <a:cubicBezTo>
                  <a:pt x="2222853" y="643788"/>
                  <a:pt x="2228994" y="649929"/>
                  <a:pt x="2228994" y="657504"/>
                </a:cubicBezTo>
                <a:cubicBezTo>
                  <a:pt x="2228994" y="665079"/>
                  <a:pt x="2222853" y="671220"/>
                  <a:pt x="2215278" y="671220"/>
                </a:cubicBezTo>
                <a:cubicBezTo>
                  <a:pt x="2207703" y="671220"/>
                  <a:pt x="2201562" y="665079"/>
                  <a:pt x="2201562" y="657504"/>
                </a:cubicBezTo>
                <a:cubicBezTo>
                  <a:pt x="2201562" y="649929"/>
                  <a:pt x="2207703" y="643788"/>
                  <a:pt x="2215278" y="643788"/>
                </a:cubicBezTo>
                <a:close/>
                <a:moveTo>
                  <a:pt x="2015136" y="643788"/>
                </a:moveTo>
                <a:cubicBezTo>
                  <a:pt x="2022711" y="643788"/>
                  <a:pt x="2028852" y="649929"/>
                  <a:pt x="2028852" y="657504"/>
                </a:cubicBezTo>
                <a:cubicBezTo>
                  <a:pt x="2028852" y="665079"/>
                  <a:pt x="2022711" y="671220"/>
                  <a:pt x="2015136" y="671220"/>
                </a:cubicBezTo>
                <a:cubicBezTo>
                  <a:pt x="2007561" y="671220"/>
                  <a:pt x="2001420" y="665079"/>
                  <a:pt x="2001420" y="657504"/>
                </a:cubicBezTo>
                <a:cubicBezTo>
                  <a:pt x="2001420" y="649929"/>
                  <a:pt x="2007561" y="643788"/>
                  <a:pt x="2015136" y="643788"/>
                </a:cubicBezTo>
                <a:close/>
                <a:moveTo>
                  <a:pt x="1814994" y="643788"/>
                </a:moveTo>
                <a:cubicBezTo>
                  <a:pt x="1822569" y="643788"/>
                  <a:pt x="1828710" y="649929"/>
                  <a:pt x="1828710" y="657504"/>
                </a:cubicBezTo>
                <a:cubicBezTo>
                  <a:pt x="1828710" y="665079"/>
                  <a:pt x="1822569" y="671220"/>
                  <a:pt x="1814994" y="671220"/>
                </a:cubicBezTo>
                <a:cubicBezTo>
                  <a:pt x="1807419" y="671220"/>
                  <a:pt x="1801278" y="665079"/>
                  <a:pt x="1801278" y="657504"/>
                </a:cubicBezTo>
                <a:cubicBezTo>
                  <a:pt x="1801278" y="649929"/>
                  <a:pt x="1807419" y="643788"/>
                  <a:pt x="1814994" y="643788"/>
                </a:cubicBezTo>
                <a:close/>
                <a:moveTo>
                  <a:pt x="1614852" y="643788"/>
                </a:moveTo>
                <a:cubicBezTo>
                  <a:pt x="1622427" y="643788"/>
                  <a:pt x="1628568" y="649929"/>
                  <a:pt x="1628568" y="657504"/>
                </a:cubicBezTo>
                <a:cubicBezTo>
                  <a:pt x="1628568" y="665079"/>
                  <a:pt x="1622427" y="671220"/>
                  <a:pt x="1614852" y="671220"/>
                </a:cubicBezTo>
                <a:cubicBezTo>
                  <a:pt x="1607277" y="671220"/>
                  <a:pt x="1601136" y="665079"/>
                  <a:pt x="1601136" y="657504"/>
                </a:cubicBezTo>
                <a:cubicBezTo>
                  <a:pt x="1601136" y="649929"/>
                  <a:pt x="1607277" y="643788"/>
                  <a:pt x="1614852" y="643788"/>
                </a:cubicBezTo>
                <a:close/>
                <a:moveTo>
                  <a:pt x="1414710" y="643788"/>
                </a:moveTo>
                <a:cubicBezTo>
                  <a:pt x="1422285" y="643788"/>
                  <a:pt x="1428426" y="649929"/>
                  <a:pt x="1428426" y="657504"/>
                </a:cubicBezTo>
                <a:cubicBezTo>
                  <a:pt x="1428426" y="665079"/>
                  <a:pt x="1422285" y="671220"/>
                  <a:pt x="1414710" y="671220"/>
                </a:cubicBezTo>
                <a:cubicBezTo>
                  <a:pt x="1407135" y="671220"/>
                  <a:pt x="1400994" y="665079"/>
                  <a:pt x="1400994" y="657504"/>
                </a:cubicBezTo>
                <a:cubicBezTo>
                  <a:pt x="1400994" y="649929"/>
                  <a:pt x="1407135" y="643788"/>
                  <a:pt x="1414710" y="643788"/>
                </a:cubicBezTo>
                <a:close/>
                <a:moveTo>
                  <a:pt x="1214568" y="643788"/>
                </a:moveTo>
                <a:cubicBezTo>
                  <a:pt x="1222143" y="643788"/>
                  <a:pt x="1228284" y="649929"/>
                  <a:pt x="1228284" y="657504"/>
                </a:cubicBezTo>
                <a:cubicBezTo>
                  <a:pt x="1228284" y="665079"/>
                  <a:pt x="1222143" y="671220"/>
                  <a:pt x="1214568" y="671220"/>
                </a:cubicBezTo>
                <a:cubicBezTo>
                  <a:pt x="1206993" y="671220"/>
                  <a:pt x="1200852" y="665079"/>
                  <a:pt x="1200852" y="657504"/>
                </a:cubicBezTo>
                <a:cubicBezTo>
                  <a:pt x="1200852" y="649929"/>
                  <a:pt x="1206993" y="643788"/>
                  <a:pt x="1214568" y="643788"/>
                </a:cubicBezTo>
                <a:close/>
                <a:moveTo>
                  <a:pt x="1014426" y="643788"/>
                </a:moveTo>
                <a:cubicBezTo>
                  <a:pt x="1022001" y="643788"/>
                  <a:pt x="1028142" y="649929"/>
                  <a:pt x="1028142" y="657504"/>
                </a:cubicBezTo>
                <a:cubicBezTo>
                  <a:pt x="1028142" y="665079"/>
                  <a:pt x="1022001" y="671220"/>
                  <a:pt x="1014426" y="671220"/>
                </a:cubicBezTo>
                <a:cubicBezTo>
                  <a:pt x="1006851" y="671220"/>
                  <a:pt x="1000710" y="665079"/>
                  <a:pt x="1000710" y="657504"/>
                </a:cubicBezTo>
                <a:cubicBezTo>
                  <a:pt x="1000710" y="649929"/>
                  <a:pt x="1006851" y="643788"/>
                  <a:pt x="1014426" y="643788"/>
                </a:cubicBezTo>
                <a:close/>
                <a:moveTo>
                  <a:pt x="814284" y="643788"/>
                </a:moveTo>
                <a:cubicBezTo>
                  <a:pt x="821859" y="643788"/>
                  <a:pt x="828000" y="649929"/>
                  <a:pt x="828000" y="657504"/>
                </a:cubicBezTo>
                <a:cubicBezTo>
                  <a:pt x="828000" y="665079"/>
                  <a:pt x="821859" y="671220"/>
                  <a:pt x="814284" y="671220"/>
                </a:cubicBezTo>
                <a:cubicBezTo>
                  <a:pt x="806709" y="671220"/>
                  <a:pt x="800568" y="665079"/>
                  <a:pt x="800568" y="657504"/>
                </a:cubicBezTo>
                <a:cubicBezTo>
                  <a:pt x="800568" y="649929"/>
                  <a:pt x="806709" y="643788"/>
                  <a:pt x="814284" y="643788"/>
                </a:cubicBezTo>
                <a:close/>
                <a:moveTo>
                  <a:pt x="614142" y="643788"/>
                </a:moveTo>
                <a:cubicBezTo>
                  <a:pt x="621717" y="643788"/>
                  <a:pt x="627858" y="649929"/>
                  <a:pt x="627858" y="657504"/>
                </a:cubicBezTo>
                <a:cubicBezTo>
                  <a:pt x="627858" y="665079"/>
                  <a:pt x="621717" y="671220"/>
                  <a:pt x="614142" y="671220"/>
                </a:cubicBezTo>
                <a:cubicBezTo>
                  <a:pt x="606567" y="671220"/>
                  <a:pt x="600426" y="665079"/>
                  <a:pt x="600426" y="657504"/>
                </a:cubicBezTo>
                <a:cubicBezTo>
                  <a:pt x="600426" y="649929"/>
                  <a:pt x="606567" y="643788"/>
                  <a:pt x="614142" y="643788"/>
                </a:cubicBezTo>
                <a:close/>
                <a:moveTo>
                  <a:pt x="414000" y="643788"/>
                </a:moveTo>
                <a:cubicBezTo>
                  <a:pt x="421575" y="643788"/>
                  <a:pt x="427716" y="649929"/>
                  <a:pt x="427716" y="657504"/>
                </a:cubicBezTo>
                <a:cubicBezTo>
                  <a:pt x="427716" y="665079"/>
                  <a:pt x="421575" y="671220"/>
                  <a:pt x="414000" y="671220"/>
                </a:cubicBezTo>
                <a:cubicBezTo>
                  <a:pt x="406425" y="671220"/>
                  <a:pt x="400284" y="665079"/>
                  <a:pt x="400284" y="657504"/>
                </a:cubicBezTo>
                <a:cubicBezTo>
                  <a:pt x="400284" y="649929"/>
                  <a:pt x="406425" y="643788"/>
                  <a:pt x="414000" y="643788"/>
                </a:cubicBezTo>
                <a:close/>
                <a:moveTo>
                  <a:pt x="213858" y="643788"/>
                </a:moveTo>
                <a:cubicBezTo>
                  <a:pt x="221433" y="643788"/>
                  <a:pt x="227574" y="649929"/>
                  <a:pt x="227574" y="657504"/>
                </a:cubicBezTo>
                <a:cubicBezTo>
                  <a:pt x="227574" y="665079"/>
                  <a:pt x="221433" y="671220"/>
                  <a:pt x="213858" y="671220"/>
                </a:cubicBezTo>
                <a:cubicBezTo>
                  <a:pt x="206283" y="671220"/>
                  <a:pt x="200142" y="665079"/>
                  <a:pt x="200142" y="657504"/>
                </a:cubicBezTo>
                <a:cubicBezTo>
                  <a:pt x="200142" y="649929"/>
                  <a:pt x="206283" y="643788"/>
                  <a:pt x="213858" y="643788"/>
                </a:cubicBezTo>
                <a:close/>
                <a:moveTo>
                  <a:pt x="13716" y="643788"/>
                </a:moveTo>
                <a:cubicBezTo>
                  <a:pt x="21291" y="643788"/>
                  <a:pt x="27432" y="649929"/>
                  <a:pt x="27432" y="657504"/>
                </a:cubicBezTo>
                <a:cubicBezTo>
                  <a:pt x="27432" y="665079"/>
                  <a:pt x="21291" y="671220"/>
                  <a:pt x="13716" y="671220"/>
                </a:cubicBezTo>
                <a:cubicBezTo>
                  <a:pt x="6141" y="671220"/>
                  <a:pt x="0" y="665079"/>
                  <a:pt x="0" y="657504"/>
                </a:cubicBezTo>
                <a:cubicBezTo>
                  <a:pt x="0" y="649929"/>
                  <a:pt x="6141" y="643788"/>
                  <a:pt x="13716" y="643788"/>
                </a:cubicBezTo>
                <a:close/>
                <a:moveTo>
                  <a:pt x="2415425" y="429192"/>
                </a:moveTo>
                <a:cubicBezTo>
                  <a:pt x="2423000" y="429192"/>
                  <a:pt x="2429141" y="435333"/>
                  <a:pt x="2429141" y="442908"/>
                </a:cubicBezTo>
                <a:cubicBezTo>
                  <a:pt x="2429141" y="450483"/>
                  <a:pt x="2423000" y="456624"/>
                  <a:pt x="2415425" y="456624"/>
                </a:cubicBezTo>
                <a:cubicBezTo>
                  <a:pt x="2407850" y="456624"/>
                  <a:pt x="2401709" y="450483"/>
                  <a:pt x="2401709" y="442908"/>
                </a:cubicBezTo>
                <a:cubicBezTo>
                  <a:pt x="2401709" y="435333"/>
                  <a:pt x="2407850" y="429192"/>
                  <a:pt x="2415425" y="429192"/>
                </a:cubicBezTo>
                <a:close/>
                <a:moveTo>
                  <a:pt x="2215278" y="429192"/>
                </a:moveTo>
                <a:cubicBezTo>
                  <a:pt x="2222853" y="429192"/>
                  <a:pt x="2228994" y="435333"/>
                  <a:pt x="2228994" y="442908"/>
                </a:cubicBezTo>
                <a:cubicBezTo>
                  <a:pt x="2228994" y="450483"/>
                  <a:pt x="2222853" y="456624"/>
                  <a:pt x="2215278" y="456624"/>
                </a:cubicBezTo>
                <a:cubicBezTo>
                  <a:pt x="2207703" y="456624"/>
                  <a:pt x="2201562" y="450483"/>
                  <a:pt x="2201562" y="442908"/>
                </a:cubicBezTo>
                <a:cubicBezTo>
                  <a:pt x="2201562" y="435333"/>
                  <a:pt x="2207703" y="429192"/>
                  <a:pt x="2215278" y="429192"/>
                </a:cubicBezTo>
                <a:close/>
                <a:moveTo>
                  <a:pt x="2015136" y="429192"/>
                </a:moveTo>
                <a:cubicBezTo>
                  <a:pt x="2022711" y="429192"/>
                  <a:pt x="2028852" y="435333"/>
                  <a:pt x="2028852" y="442908"/>
                </a:cubicBezTo>
                <a:cubicBezTo>
                  <a:pt x="2028852" y="450483"/>
                  <a:pt x="2022711" y="456624"/>
                  <a:pt x="2015136" y="456624"/>
                </a:cubicBezTo>
                <a:cubicBezTo>
                  <a:pt x="2007561" y="456624"/>
                  <a:pt x="2001420" y="450483"/>
                  <a:pt x="2001420" y="442908"/>
                </a:cubicBezTo>
                <a:cubicBezTo>
                  <a:pt x="2001420" y="435333"/>
                  <a:pt x="2007561" y="429192"/>
                  <a:pt x="2015136" y="429192"/>
                </a:cubicBezTo>
                <a:close/>
                <a:moveTo>
                  <a:pt x="1814994" y="429192"/>
                </a:moveTo>
                <a:cubicBezTo>
                  <a:pt x="1822569" y="429192"/>
                  <a:pt x="1828710" y="435333"/>
                  <a:pt x="1828710" y="442908"/>
                </a:cubicBezTo>
                <a:cubicBezTo>
                  <a:pt x="1828710" y="450483"/>
                  <a:pt x="1822569" y="456624"/>
                  <a:pt x="1814994" y="456624"/>
                </a:cubicBezTo>
                <a:cubicBezTo>
                  <a:pt x="1807419" y="456624"/>
                  <a:pt x="1801278" y="450483"/>
                  <a:pt x="1801278" y="442908"/>
                </a:cubicBezTo>
                <a:cubicBezTo>
                  <a:pt x="1801278" y="435333"/>
                  <a:pt x="1807419" y="429192"/>
                  <a:pt x="1814994" y="429192"/>
                </a:cubicBezTo>
                <a:close/>
                <a:moveTo>
                  <a:pt x="1614852" y="429192"/>
                </a:moveTo>
                <a:cubicBezTo>
                  <a:pt x="1622427" y="429192"/>
                  <a:pt x="1628568" y="435333"/>
                  <a:pt x="1628568" y="442908"/>
                </a:cubicBezTo>
                <a:cubicBezTo>
                  <a:pt x="1628568" y="450483"/>
                  <a:pt x="1622427" y="456624"/>
                  <a:pt x="1614852" y="456624"/>
                </a:cubicBezTo>
                <a:cubicBezTo>
                  <a:pt x="1607277" y="456624"/>
                  <a:pt x="1601136" y="450483"/>
                  <a:pt x="1601136" y="442908"/>
                </a:cubicBezTo>
                <a:cubicBezTo>
                  <a:pt x="1601136" y="435333"/>
                  <a:pt x="1607277" y="429192"/>
                  <a:pt x="1614852" y="429192"/>
                </a:cubicBezTo>
                <a:close/>
                <a:moveTo>
                  <a:pt x="1414710" y="429192"/>
                </a:moveTo>
                <a:cubicBezTo>
                  <a:pt x="1422285" y="429192"/>
                  <a:pt x="1428426" y="435333"/>
                  <a:pt x="1428426" y="442908"/>
                </a:cubicBezTo>
                <a:cubicBezTo>
                  <a:pt x="1428426" y="450483"/>
                  <a:pt x="1422285" y="456624"/>
                  <a:pt x="1414710" y="456624"/>
                </a:cubicBezTo>
                <a:cubicBezTo>
                  <a:pt x="1407135" y="456624"/>
                  <a:pt x="1400994" y="450483"/>
                  <a:pt x="1400994" y="442908"/>
                </a:cubicBezTo>
                <a:cubicBezTo>
                  <a:pt x="1400994" y="435333"/>
                  <a:pt x="1407135" y="429192"/>
                  <a:pt x="1414710" y="429192"/>
                </a:cubicBezTo>
                <a:close/>
                <a:moveTo>
                  <a:pt x="1214568" y="429192"/>
                </a:moveTo>
                <a:cubicBezTo>
                  <a:pt x="1222143" y="429192"/>
                  <a:pt x="1228284" y="435333"/>
                  <a:pt x="1228284" y="442908"/>
                </a:cubicBezTo>
                <a:cubicBezTo>
                  <a:pt x="1228284" y="450483"/>
                  <a:pt x="1222143" y="456624"/>
                  <a:pt x="1214568" y="456624"/>
                </a:cubicBezTo>
                <a:cubicBezTo>
                  <a:pt x="1206993" y="456624"/>
                  <a:pt x="1200852" y="450483"/>
                  <a:pt x="1200852" y="442908"/>
                </a:cubicBezTo>
                <a:cubicBezTo>
                  <a:pt x="1200852" y="435333"/>
                  <a:pt x="1206993" y="429192"/>
                  <a:pt x="1214568" y="429192"/>
                </a:cubicBezTo>
                <a:close/>
                <a:moveTo>
                  <a:pt x="1014426" y="429192"/>
                </a:moveTo>
                <a:cubicBezTo>
                  <a:pt x="1022001" y="429192"/>
                  <a:pt x="1028142" y="435333"/>
                  <a:pt x="1028142" y="442908"/>
                </a:cubicBezTo>
                <a:cubicBezTo>
                  <a:pt x="1028142" y="450483"/>
                  <a:pt x="1022001" y="456624"/>
                  <a:pt x="1014426" y="456624"/>
                </a:cubicBezTo>
                <a:cubicBezTo>
                  <a:pt x="1006851" y="456624"/>
                  <a:pt x="1000710" y="450483"/>
                  <a:pt x="1000710" y="442908"/>
                </a:cubicBezTo>
                <a:cubicBezTo>
                  <a:pt x="1000710" y="435333"/>
                  <a:pt x="1006851" y="429192"/>
                  <a:pt x="1014426" y="429192"/>
                </a:cubicBezTo>
                <a:close/>
                <a:moveTo>
                  <a:pt x="814284" y="429192"/>
                </a:moveTo>
                <a:cubicBezTo>
                  <a:pt x="821859" y="429192"/>
                  <a:pt x="828000" y="435333"/>
                  <a:pt x="828000" y="442908"/>
                </a:cubicBezTo>
                <a:cubicBezTo>
                  <a:pt x="828000" y="450483"/>
                  <a:pt x="821859" y="456624"/>
                  <a:pt x="814284" y="456624"/>
                </a:cubicBezTo>
                <a:cubicBezTo>
                  <a:pt x="806709" y="456624"/>
                  <a:pt x="800568" y="450483"/>
                  <a:pt x="800568" y="442908"/>
                </a:cubicBezTo>
                <a:cubicBezTo>
                  <a:pt x="800568" y="435333"/>
                  <a:pt x="806709" y="429192"/>
                  <a:pt x="814284" y="429192"/>
                </a:cubicBezTo>
                <a:close/>
                <a:moveTo>
                  <a:pt x="614142" y="429192"/>
                </a:moveTo>
                <a:cubicBezTo>
                  <a:pt x="621717" y="429192"/>
                  <a:pt x="627858" y="435333"/>
                  <a:pt x="627858" y="442908"/>
                </a:cubicBezTo>
                <a:cubicBezTo>
                  <a:pt x="627858" y="450483"/>
                  <a:pt x="621717" y="456624"/>
                  <a:pt x="614142" y="456624"/>
                </a:cubicBezTo>
                <a:cubicBezTo>
                  <a:pt x="606567" y="456624"/>
                  <a:pt x="600426" y="450483"/>
                  <a:pt x="600426" y="442908"/>
                </a:cubicBezTo>
                <a:cubicBezTo>
                  <a:pt x="600426" y="435333"/>
                  <a:pt x="606567" y="429192"/>
                  <a:pt x="614142" y="429192"/>
                </a:cubicBezTo>
                <a:close/>
                <a:moveTo>
                  <a:pt x="414000" y="429192"/>
                </a:moveTo>
                <a:cubicBezTo>
                  <a:pt x="421575" y="429192"/>
                  <a:pt x="427716" y="435333"/>
                  <a:pt x="427716" y="442908"/>
                </a:cubicBezTo>
                <a:cubicBezTo>
                  <a:pt x="427716" y="450483"/>
                  <a:pt x="421575" y="456624"/>
                  <a:pt x="414000" y="456624"/>
                </a:cubicBezTo>
                <a:cubicBezTo>
                  <a:pt x="406425" y="456624"/>
                  <a:pt x="400284" y="450483"/>
                  <a:pt x="400284" y="442908"/>
                </a:cubicBezTo>
                <a:cubicBezTo>
                  <a:pt x="400284" y="435333"/>
                  <a:pt x="406425" y="429192"/>
                  <a:pt x="414000" y="429192"/>
                </a:cubicBezTo>
                <a:close/>
                <a:moveTo>
                  <a:pt x="213858" y="429192"/>
                </a:moveTo>
                <a:cubicBezTo>
                  <a:pt x="221433" y="429192"/>
                  <a:pt x="227574" y="435333"/>
                  <a:pt x="227574" y="442908"/>
                </a:cubicBezTo>
                <a:cubicBezTo>
                  <a:pt x="227574" y="450483"/>
                  <a:pt x="221433" y="456624"/>
                  <a:pt x="213858" y="456624"/>
                </a:cubicBezTo>
                <a:cubicBezTo>
                  <a:pt x="206283" y="456624"/>
                  <a:pt x="200142" y="450483"/>
                  <a:pt x="200142" y="442908"/>
                </a:cubicBezTo>
                <a:cubicBezTo>
                  <a:pt x="200142" y="435333"/>
                  <a:pt x="206283" y="429192"/>
                  <a:pt x="213858" y="429192"/>
                </a:cubicBezTo>
                <a:close/>
                <a:moveTo>
                  <a:pt x="13716" y="429192"/>
                </a:moveTo>
                <a:cubicBezTo>
                  <a:pt x="21291" y="429192"/>
                  <a:pt x="27432" y="435333"/>
                  <a:pt x="27432" y="442908"/>
                </a:cubicBezTo>
                <a:cubicBezTo>
                  <a:pt x="27432" y="450483"/>
                  <a:pt x="21291" y="456624"/>
                  <a:pt x="13716" y="456624"/>
                </a:cubicBezTo>
                <a:cubicBezTo>
                  <a:pt x="6141" y="456624"/>
                  <a:pt x="0" y="450483"/>
                  <a:pt x="0" y="442908"/>
                </a:cubicBezTo>
                <a:cubicBezTo>
                  <a:pt x="0" y="435333"/>
                  <a:pt x="6141" y="429192"/>
                  <a:pt x="13716" y="429192"/>
                </a:cubicBezTo>
                <a:close/>
                <a:moveTo>
                  <a:pt x="2415425" y="214596"/>
                </a:moveTo>
                <a:cubicBezTo>
                  <a:pt x="2423000" y="214596"/>
                  <a:pt x="2429141" y="220737"/>
                  <a:pt x="2429141" y="228312"/>
                </a:cubicBezTo>
                <a:cubicBezTo>
                  <a:pt x="2429141" y="235887"/>
                  <a:pt x="2423000" y="242028"/>
                  <a:pt x="2415425" y="242028"/>
                </a:cubicBezTo>
                <a:cubicBezTo>
                  <a:pt x="2407850" y="242028"/>
                  <a:pt x="2401709" y="235887"/>
                  <a:pt x="2401709" y="228312"/>
                </a:cubicBezTo>
                <a:cubicBezTo>
                  <a:pt x="2401709" y="220737"/>
                  <a:pt x="2407850" y="214596"/>
                  <a:pt x="2415425" y="214596"/>
                </a:cubicBezTo>
                <a:close/>
                <a:moveTo>
                  <a:pt x="2215278" y="214596"/>
                </a:moveTo>
                <a:cubicBezTo>
                  <a:pt x="2222853" y="214596"/>
                  <a:pt x="2228994" y="220737"/>
                  <a:pt x="2228994" y="228312"/>
                </a:cubicBezTo>
                <a:cubicBezTo>
                  <a:pt x="2228994" y="235887"/>
                  <a:pt x="2222853" y="242028"/>
                  <a:pt x="2215278" y="242028"/>
                </a:cubicBezTo>
                <a:cubicBezTo>
                  <a:pt x="2207703" y="242028"/>
                  <a:pt x="2201562" y="235887"/>
                  <a:pt x="2201562" y="228312"/>
                </a:cubicBezTo>
                <a:cubicBezTo>
                  <a:pt x="2201562" y="220737"/>
                  <a:pt x="2207703" y="214596"/>
                  <a:pt x="2215278" y="214596"/>
                </a:cubicBezTo>
                <a:close/>
                <a:moveTo>
                  <a:pt x="2015136" y="214596"/>
                </a:moveTo>
                <a:cubicBezTo>
                  <a:pt x="2022711" y="214596"/>
                  <a:pt x="2028852" y="220737"/>
                  <a:pt x="2028852" y="228312"/>
                </a:cubicBezTo>
                <a:cubicBezTo>
                  <a:pt x="2028852" y="235887"/>
                  <a:pt x="2022711" y="242028"/>
                  <a:pt x="2015136" y="242028"/>
                </a:cubicBezTo>
                <a:cubicBezTo>
                  <a:pt x="2007561" y="242028"/>
                  <a:pt x="2001420" y="235887"/>
                  <a:pt x="2001420" y="228312"/>
                </a:cubicBezTo>
                <a:cubicBezTo>
                  <a:pt x="2001420" y="220737"/>
                  <a:pt x="2007561" y="214596"/>
                  <a:pt x="2015136" y="214596"/>
                </a:cubicBezTo>
                <a:close/>
                <a:moveTo>
                  <a:pt x="1814994" y="214596"/>
                </a:moveTo>
                <a:cubicBezTo>
                  <a:pt x="1822569" y="214596"/>
                  <a:pt x="1828710" y="220737"/>
                  <a:pt x="1828710" y="228312"/>
                </a:cubicBezTo>
                <a:cubicBezTo>
                  <a:pt x="1828710" y="235887"/>
                  <a:pt x="1822569" y="242028"/>
                  <a:pt x="1814994" y="242028"/>
                </a:cubicBezTo>
                <a:cubicBezTo>
                  <a:pt x="1807419" y="242028"/>
                  <a:pt x="1801278" y="235887"/>
                  <a:pt x="1801278" y="228312"/>
                </a:cubicBezTo>
                <a:cubicBezTo>
                  <a:pt x="1801278" y="220737"/>
                  <a:pt x="1807419" y="214596"/>
                  <a:pt x="1814994" y="214596"/>
                </a:cubicBezTo>
                <a:close/>
                <a:moveTo>
                  <a:pt x="1614852" y="214596"/>
                </a:moveTo>
                <a:cubicBezTo>
                  <a:pt x="1622427" y="214596"/>
                  <a:pt x="1628568" y="220737"/>
                  <a:pt x="1628568" y="228312"/>
                </a:cubicBezTo>
                <a:cubicBezTo>
                  <a:pt x="1628568" y="235887"/>
                  <a:pt x="1622427" y="242028"/>
                  <a:pt x="1614852" y="242028"/>
                </a:cubicBezTo>
                <a:cubicBezTo>
                  <a:pt x="1607277" y="242028"/>
                  <a:pt x="1601136" y="235887"/>
                  <a:pt x="1601136" y="228312"/>
                </a:cubicBezTo>
                <a:cubicBezTo>
                  <a:pt x="1601136" y="220737"/>
                  <a:pt x="1607277" y="214596"/>
                  <a:pt x="1614852" y="214596"/>
                </a:cubicBezTo>
                <a:close/>
                <a:moveTo>
                  <a:pt x="1414710" y="214596"/>
                </a:moveTo>
                <a:cubicBezTo>
                  <a:pt x="1422285" y="214596"/>
                  <a:pt x="1428426" y="220737"/>
                  <a:pt x="1428426" y="228312"/>
                </a:cubicBezTo>
                <a:cubicBezTo>
                  <a:pt x="1428426" y="235887"/>
                  <a:pt x="1422285" y="242028"/>
                  <a:pt x="1414710" y="242028"/>
                </a:cubicBezTo>
                <a:cubicBezTo>
                  <a:pt x="1407135" y="242028"/>
                  <a:pt x="1400994" y="235887"/>
                  <a:pt x="1400994" y="228312"/>
                </a:cubicBezTo>
                <a:cubicBezTo>
                  <a:pt x="1400994" y="220737"/>
                  <a:pt x="1407135" y="214596"/>
                  <a:pt x="1414710" y="214596"/>
                </a:cubicBezTo>
                <a:close/>
                <a:moveTo>
                  <a:pt x="1214568" y="214596"/>
                </a:moveTo>
                <a:cubicBezTo>
                  <a:pt x="1222143" y="214596"/>
                  <a:pt x="1228284" y="220737"/>
                  <a:pt x="1228284" y="228312"/>
                </a:cubicBezTo>
                <a:cubicBezTo>
                  <a:pt x="1228284" y="235887"/>
                  <a:pt x="1222143" y="242028"/>
                  <a:pt x="1214568" y="242028"/>
                </a:cubicBezTo>
                <a:cubicBezTo>
                  <a:pt x="1206993" y="242028"/>
                  <a:pt x="1200852" y="235887"/>
                  <a:pt x="1200852" y="228312"/>
                </a:cubicBezTo>
                <a:cubicBezTo>
                  <a:pt x="1200852" y="220737"/>
                  <a:pt x="1206993" y="214596"/>
                  <a:pt x="1214568" y="214596"/>
                </a:cubicBezTo>
                <a:close/>
                <a:moveTo>
                  <a:pt x="1014426" y="214596"/>
                </a:moveTo>
                <a:cubicBezTo>
                  <a:pt x="1022001" y="214596"/>
                  <a:pt x="1028142" y="220737"/>
                  <a:pt x="1028142" y="228312"/>
                </a:cubicBezTo>
                <a:cubicBezTo>
                  <a:pt x="1028142" y="235887"/>
                  <a:pt x="1022001" y="242028"/>
                  <a:pt x="1014426" y="242028"/>
                </a:cubicBezTo>
                <a:cubicBezTo>
                  <a:pt x="1006851" y="242028"/>
                  <a:pt x="1000710" y="235887"/>
                  <a:pt x="1000710" y="228312"/>
                </a:cubicBezTo>
                <a:cubicBezTo>
                  <a:pt x="1000710" y="220737"/>
                  <a:pt x="1006851" y="214596"/>
                  <a:pt x="1014426" y="214596"/>
                </a:cubicBezTo>
                <a:close/>
                <a:moveTo>
                  <a:pt x="814284" y="214596"/>
                </a:moveTo>
                <a:cubicBezTo>
                  <a:pt x="821859" y="214596"/>
                  <a:pt x="828000" y="220737"/>
                  <a:pt x="828000" y="228312"/>
                </a:cubicBezTo>
                <a:cubicBezTo>
                  <a:pt x="828000" y="235887"/>
                  <a:pt x="821859" y="242028"/>
                  <a:pt x="814284" y="242028"/>
                </a:cubicBezTo>
                <a:cubicBezTo>
                  <a:pt x="806709" y="242028"/>
                  <a:pt x="800568" y="235887"/>
                  <a:pt x="800568" y="228312"/>
                </a:cubicBezTo>
                <a:cubicBezTo>
                  <a:pt x="800568" y="220737"/>
                  <a:pt x="806709" y="214596"/>
                  <a:pt x="814284" y="214596"/>
                </a:cubicBezTo>
                <a:close/>
                <a:moveTo>
                  <a:pt x="614142" y="214596"/>
                </a:moveTo>
                <a:cubicBezTo>
                  <a:pt x="621717" y="214596"/>
                  <a:pt x="627858" y="220737"/>
                  <a:pt x="627858" y="228312"/>
                </a:cubicBezTo>
                <a:cubicBezTo>
                  <a:pt x="627858" y="235887"/>
                  <a:pt x="621717" y="242028"/>
                  <a:pt x="614142" y="242028"/>
                </a:cubicBezTo>
                <a:cubicBezTo>
                  <a:pt x="606567" y="242028"/>
                  <a:pt x="600426" y="235887"/>
                  <a:pt x="600426" y="228312"/>
                </a:cubicBezTo>
                <a:cubicBezTo>
                  <a:pt x="600426" y="220737"/>
                  <a:pt x="606567" y="214596"/>
                  <a:pt x="614142" y="214596"/>
                </a:cubicBezTo>
                <a:close/>
                <a:moveTo>
                  <a:pt x="414000" y="214596"/>
                </a:moveTo>
                <a:cubicBezTo>
                  <a:pt x="421575" y="214596"/>
                  <a:pt x="427716" y="220737"/>
                  <a:pt x="427716" y="228312"/>
                </a:cubicBezTo>
                <a:cubicBezTo>
                  <a:pt x="427716" y="235887"/>
                  <a:pt x="421575" y="242028"/>
                  <a:pt x="414000" y="242028"/>
                </a:cubicBezTo>
                <a:cubicBezTo>
                  <a:pt x="406425" y="242028"/>
                  <a:pt x="400284" y="235887"/>
                  <a:pt x="400284" y="228312"/>
                </a:cubicBezTo>
                <a:cubicBezTo>
                  <a:pt x="400284" y="220737"/>
                  <a:pt x="406425" y="214596"/>
                  <a:pt x="414000" y="214596"/>
                </a:cubicBezTo>
                <a:close/>
                <a:moveTo>
                  <a:pt x="213858" y="214596"/>
                </a:moveTo>
                <a:cubicBezTo>
                  <a:pt x="221433" y="214596"/>
                  <a:pt x="227574" y="220737"/>
                  <a:pt x="227574" y="228312"/>
                </a:cubicBezTo>
                <a:cubicBezTo>
                  <a:pt x="227574" y="235887"/>
                  <a:pt x="221433" y="242028"/>
                  <a:pt x="213858" y="242028"/>
                </a:cubicBezTo>
                <a:cubicBezTo>
                  <a:pt x="206283" y="242028"/>
                  <a:pt x="200142" y="235887"/>
                  <a:pt x="200142" y="228312"/>
                </a:cubicBezTo>
                <a:cubicBezTo>
                  <a:pt x="200142" y="220737"/>
                  <a:pt x="206283" y="214596"/>
                  <a:pt x="213858" y="214596"/>
                </a:cubicBezTo>
                <a:close/>
                <a:moveTo>
                  <a:pt x="13716" y="214596"/>
                </a:moveTo>
                <a:cubicBezTo>
                  <a:pt x="21291" y="214596"/>
                  <a:pt x="27432" y="220737"/>
                  <a:pt x="27432" y="228312"/>
                </a:cubicBezTo>
                <a:cubicBezTo>
                  <a:pt x="27432" y="235887"/>
                  <a:pt x="21291" y="242028"/>
                  <a:pt x="13716" y="242028"/>
                </a:cubicBezTo>
                <a:cubicBezTo>
                  <a:pt x="6141" y="242028"/>
                  <a:pt x="0" y="235887"/>
                  <a:pt x="0" y="228312"/>
                </a:cubicBezTo>
                <a:cubicBezTo>
                  <a:pt x="0" y="220737"/>
                  <a:pt x="6141" y="214596"/>
                  <a:pt x="13716" y="214596"/>
                </a:cubicBezTo>
                <a:close/>
                <a:moveTo>
                  <a:pt x="2415425" y="0"/>
                </a:moveTo>
                <a:cubicBezTo>
                  <a:pt x="2423000" y="0"/>
                  <a:pt x="2429141" y="6141"/>
                  <a:pt x="2429141" y="13716"/>
                </a:cubicBezTo>
                <a:cubicBezTo>
                  <a:pt x="2429141" y="21291"/>
                  <a:pt x="2423000" y="27432"/>
                  <a:pt x="2415425" y="27432"/>
                </a:cubicBezTo>
                <a:cubicBezTo>
                  <a:pt x="2407850" y="27432"/>
                  <a:pt x="2401709" y="21291"/>
                  <a:pt x="2401709" y="13716"/>
                </a:cubicBezTo>
                <a:cubicBezTo>
                  <a:pt x="2401709" y="6141"/>
                  <a:pt x="2407850" y="0"/>
                  <a:pt x="2415425" y="0"/>
                </a:cubicBezTo>
                <a:close/>
                <a:moveTo>
                  <a:pt x="2215278" y="0"/>
                </a:moveTo>
                <a:cubicBezTo>
                  <a:pt x="2222853" y="0"/>
                  <a:pt x="2228994" y="6141"/>
                  <a:pt x="2228994" y="13716"/>
                </a:cubicBezTo>
                <a:cubicBezTo>
                  <a:pt x="2228994" y="21291"/>
                  <a:pt x="2222853" y="27432"/>
                  <a:pt x="2215278" y="27432"/>
                </a:cubicBezTo>
                <a:cubicBezTo>
                  <a:pt x="2207703" y="27432"/>
                  <a:pt x="2201562" y="21291"/>
                  <a:pt x="2201562" y="13716"/>
                </a:cubicBezTo>
                <a:cubicBezTo>
                  <a:pt x="2201562" y="6141"/>
                  <a:pt x="2207703" y="0"/>
                  <a:pt x="2215278" y="0"/>
                </a:cubicBezTo>
                <a:close/>
                <a:moveTo>
                  <a:pt x="2015136" y="0"/>
                </a:moveTo>
                <a:cubicBezTo>
                  <a:pt x="2022711" y="0"/>
                  <a:pt x="2028852" y="6141"/>
                  <a:pt x="2028852" y="13716"/>
                </a:cubicBezTo>
                <a:cubicBezTo>
                  <a:pt x="2028852" y="21291"/>
                  <a:pt x="2022711" y="27432"/>
                  <a:pt x="2015136" y="27432"/>
                </a:cubicBezTo>
                <a:cubicBezTo>
                  <a:pt x="2007561" y="27432"/>
                  <a:pt x="2001420" y="21291"/>
                  <a:pt x="2001420" y="13716"/>
                </a:cubicBezTo>
                <a:cubicBezTo>
                  <a:pt x="2001420" y="6141"/>
                  <a:pt x="2007561" y="0"/>
                  <a:pt x="2015136" y="0"/>
                </a:cubicBezTo>
                <a:close/>
                <a:moveTo>
                  <a:pt x="1814994" y="0"/>
                </a:moveTo>
                <a:cubicBezTo>
                  <a:pt x="1822569" y="0"/>
                  <a:pt x="1828710" y="6141"/>
                  <a:pt x="1828710" y="13716"/>
                </a:cubicBezTo>
                <a:cubicBezTo>
                  <a:pt x="1828710" y="21291"/>
                  <a:pt x="1822569" y="27432"/>
                  <a:pt x="1814994" y="27432"/>
                </a:cubicBezTo>
                <a:cubicBezTo>
                  <a:pt x="1807419" y="27432"/>
                  <a:pt x="1801278" y="21291"/>
                  <a:pt x="1801278" y="13716"/>
                </a:cubicBezTo>
                <a:cubicBezTo>
                  <a:pt x="1801278" y="6141"/>
                  <a:pt x="1807419" y="0"/>
                  <a:pt x="1814994" y="0"/>
                </a:cubicBezTo>
                <a:close/>
                <a:moveTo>
                  <a:pt x="1614852" y="0"/>
                </a:moveTo>
                <a:cubicBezTo>
                  <a:pt x="1622427" y="0"/>
                  <a:pt x="1628568" y="6141"/>
                  <a:pt x="1628568" y="13716"/>
                </a:cubicBezTo>
                <a:cubicBezTo>
                  <a:pt x="1628568" y="21291"/>
                  <a:pt x="1622427" y="27432"/>
                  <a:pt x="1614852" y="27432"/>
                </a:cubicBezTo>
                <a:cubicBezTo>
                  <a:pt x="1607277" y="27432"/>
                  <a:pt x="1601136" y="21291"/>
                  <a:pt x="1601136" y="13716"/>
                </a:cubicBezTo>
                <a:cubicBezTo>
                  <a:pt x="1601136" y="6141"/>
                  <a:pt x="1607277" y="0"/>
                  <a:pt x="1614852" y="0"/>
                </a:cubicBezTo>
                <a:close/>
                <a:moveTo>
                  <a:pt x="1414710" y="0"/>
                </a:moveTo>
                <a:cubicBezTo>
                  <a:pt x="1422285" y="0"/>
                  <a:pt x="1428426" y="6141"/>
                  <a:pt x="1428426" y="13716"/>
                </a:cubicBezTo>
                <a:cubicBezTo>
                  <a:pt x="1428426" y="21291"/>
                  <a:pt x="1422285" y="27432"/>
                  <a:pt x="1414710" y="27432"/>
                </a:cubicBezTo>
                <a:cubicBezTo>
                  <a:pt x="1407135" y="27432"/>
                  <a:pt x="1400994" y="21291"/>
                  <a:pt x="1400994" y="13716"/>
                </a:cubicBezTo>
                <a:cubicBezTo>
                  <a:pt x="1400994" y="6141"/>
                  <a:pt x="1407135" y="0"/>
                  <a:pt x="1414710" y="0"/>
                </a:cubicBezTo>
                <a:close/>
                <a:moveTo>
                  <a:pt x="1214568" y="0"/>
                </a:moveTo>
                <a:cubicBezTo>
                  <a:pt x="1222143" y="0"/>
                  <a:pt x="1228284" y="6141"/>
                  <a:pt x="1228284" y="13716"/>
                </a:cubicBezTo>
                <a:cubicBezTo>
                  <a:pt x="1228284" y="21291"/>
                  <a:pt x="1222143" y="27432"/>
                  <a:pt x="1214568" y="27432"/>
                </a:cubicBezTo>
                <a:cubicBezTo>
                  <a:pt x="1206993" y="27432"/>
                  <a:pt x="1200852" y="21291"/>
                  <a:pt x="1200852" y="13716"/>
                </a:cubicBezTo>
                <a:cubicBezTo>
                  <a:pt x="1200852" y="6141"/>
                  <a:pt x="1206993" y="0"/>
                  <a:pt x="1214568" y="0"/>
                </a:cubicBezTo>
                <a:close/>
                <a:moveTo>
                  <a:pt x="1014426" y="0"/>
                </a:moveTo>
                <a:cubicBezTo>
                  <a:pt x="1022001" y="0"/>
                  <a:pt x="1028142" y="6141"/>
                  <a:pt x="1028142" y="13716"/>
                </a:cubicBezTo>
                <a:cubicBezTo>
                  <a:pt x="1028142" y="21291"/>
                  <a:pt x="1022001" y="27432"/>
                  <a:pt x="1014426" y="27432"/>
                </a:cubicBezTo>
                <a:cubicBezTo>
                  <a:pt x="1006851" y="27432"/>
                  <a:pt x="1000710" y="21291"/>
                  <a:pt x="1000710" y="13716"/>
                </a:cubicBezTo>
                <a:cubicBezTo>
                  <a:pt x="1000710" y="6141"/>
                  <a:pt x="1006851" y="0"/>
                  <a:pt x="1014426" y="0"/>
                </a:cubicBezTo>
                <a:close/>
                <a:moveTo>
                  <a:pt x="814284" y="0"/>
                </a:moveTo>
                <a:cubicBezTo>
                  <a:pt x="821859" y="0"/>
                  <a:pt x="828000" y="6141"/>
                  <a:pt x="828000" y="13716"/>
                </a:cubicBezTo>
                <a:cubicBezTo>
                  <a:pt x="828000" y="21291"/>
                  <a:pt x="821859" y="27432"/>
                  <a:pt x="814284" y="27432"/>
                </a:cubicBezTo>
                <a:cubicBezTo>
                  <a:pt x="806709" y="27432"/>
                  <a:pt x="800568" y="21291"/>
                  <a:pt x="800568" y="13716"/>
                </a:cubicBezTo>
                <a:cubicBezTo>
                  <a:pt x="800568" y="6141"/>
                  <a:pt x="806709" y="0"/>
                  <a:pt x="814284" y="0"/>
                </a:cubicBezTo>
                <a:close/>
                <a:moveTo>
                  <a:pt x="614142" y="0"/>
                </a:moveTo>
                <a:cubicBezTo>
                  <a:pt x="621717" y="0"/>
                  <a:pt x="627858" y="6141"/>
                  <a:pt x="627858" y="13716"/>
                </a:cubicBezTo>
                <a:cubicBezTo>
                  <a:pt x="627858" y="21291"/>
                  <a:pt x="621717" y="27432"/>
                  <a:pt x="614142" y="27432"/>
                </a:cubicBezTo>
                <a:cubicBezTo>
                  <a:pt x="606567" y="27432"/>
                  <a:pt x="600426" y="21291"/>
                  <a:pt x="600426" y="13716"/>
                </a:cubicBezTo>
                <a:cubicBezTo>
                  <a:pt x="600426" y="6141"/>
                  <a:pt x="606567" y="0"/>
                  <a:pt x="614142" y="0"/>
                </a:cubicBezTo>
                <a:close/>
                <a:moveTo>
                  <a:pt x="414000" y="0"/>
                </a:moveTo>
                <a:cubicBezTo>
                  <a:pt x="421575" y="0"/>
                  <a:pt x="427716" y="6141"/>
                  <a:pt x="427716" y="13716"/>
                </a:cubicBezTo>
                <a:cubicBezTo>
                  <a:pt x="427716" y="21291"/>
                  <a:pt x="421575" y="27432"/>
                  <a:pt x="414000" y="27432"/>
                </a:cubicBezTo>
                <a:cubicBezTo>
                  <a:pt x="406425" y="27432"/>
                  <a:pt x="400284" y="21291"/>
                  <a:pt x="400284" y="13716"/>
                </a:cubicBezTo>
                <a:cubicBezTo>
                  <a:pt x="400284" y="6141"/>
                  <a:pt x="406425" y="0"/>
                  <a:pt x="414000" y="0"/>
                </a:cubicBezTo>
                <a:close/>
                <a:moveTo>
                  <a:pt x="213858" y="0"/>
                </a:moveTo>
                <a:cubicBezTo>
                  <a:pt x="221433" y="0"/>
                  <a:pt x="227574" y="6141"/>
                  <a:pt x="227574" y="13716"/>
                </a:cubicBezTo>
                <a:cubicBezTo>
                  <a:pt x="227574" y="21291"/>
                  <a:pt x="221433" y="27432"/>
                  <a:pt x="213858" y="27432"/>
                </a:cubicBezTo>
                <a:cubicBezTo>
                  <a:pt x="206283" y="27432"/>
                  <a:pt x="200142" y="21291"/>
                  <a:pt x="200142" y="13716"/>
                </a:cubicBezTo>
                <a:cubicBezTo>
                  <a:pt x="200142" y="6141"/>
                  <a:pt x="206283" y="0"/>
                  <a:pt x="213858" y="0"/>
                </a:cubicBezTo>
                <a:close/>
                <a:moveTo>
                  <a:pt x="13716" y="0"/>
                </a:moveTo>
                <a:cubicBezTo>
                  <a:pt x="21291" y="0"/>
                  <a:pt x="27432" y="6141"/>
                  <a:pt x="27432" y="13716"/>
                </a:cubicBezTo>
                <a:cubicBezTo>
                  <a:pt x="27432" y="21291"/>
                  <a:pt x="21291" y="27432"/>
                  <a:pt x="13716" y="27432"/>
                </a:cubicBezTo>
                <a:cubicBezTo>
                  <a:pt x="6141" y="27432"/>
                  <a:pt x="0" y="21291"/>
                  <a:pt x="0" y="13716"/>
                </a:cubicBezTo>
                <a:cubicBezTo>
                  <a:pt x="0" y="6141"/>
                  <a:pt x="6141" y="0"/>
                  <a:pt x="13716" y="0"/>
                </a:cubicBezTo>
                <a:close/>
              </a:path>
            </a:pathLst>
          </a:custGeom>
          <a:gradFill flip="none" rotWithShape="1">
            <a:gsLst>
              <a:gs pos="55000">
                <a:srgbClr val="D7D7D7"/>
              </a:gs>
              <a:gs pos="9000">
                <a:schemeClr val="tx1">
                  <a:lumMod val="20000"/>
                  <a:lumOff val="80000"/>
                  <a:alpha val="7000"/>
                </a:schemeClr>
              </a:gs>
              <a:gs pos="100000">
                <a:schemeClr val="tx1">
                  <a:lumMod val="20000"/>
                  <a:lumOff val="8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b="1" i="0" dirty="0">
              <a:latin typeface="Franklin Gothic Demi" panose="020B0603020102020204" pitchFamily="34" charset="0"/>
            </a:endParaRPr>
          </a:p>
        </p:txBody>
      </p:sp>
      <p:sp>
        <p:nvSpPr>
          <p:cNvPr id="4" name="Oval 3">
            <a:extLst>
              <a:ext uri="{FF2B5EF4-FFF2-40B4-BE49-F238E27FC236}">
                <a16:creationId xmlns:a16="http://schemas.microsoft.com/office/drawing/2014/main" id="{4FE99D58-BE2A-3BE5-C1B6-C4091A08A1F7}"/>
              </a:ext>
            </a:extLst>
          </p:cNvPr>
          <p:cNvSpPr/>
          <p:nvPr userDrawn="1"/>
        </p:nvSpPr>
        <p:spPr bwMode="gray">
          <a:xfrm>
            <a:off x="1978379" y="2514600"/>
            <a:ext cx="987552" cy="987552"/>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p:txBody>
      </p:sp>
      <p:sp>
        <p:nvSpPr>
          <p:cNvPr id="5" name="Oval 4">
            <a:extLst>
              <a:ext uri="{FF2B5EF4-FFF2-40B4-BE49-F238E27FC236}">
                <a16:creationId xmlns:a16="http://schemas.microsoft.com/office/drawing/2014/main" id="{2AA4C2DB-0830-9F6D-658B-CFAA1CC02FFB}"/>
              </a:ext>
            </a:extLst>
          </p:cNvPr>
          <p:cNvSpPr/>
          <p:nvPr userDrawn="1"/>
        </p:nvSpPr>
        <p:spPr bwMode="gray">
          <a:xfrm>
            <a:off x="5638800" y="2514600"/>
            <a:ext cx="987552" cy="987552"/>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p:txBody>
      </p:sp>
      <p:sp>
        <p:nvSpPr>
          <p:cNvPr id="6" name="Oval 5">
            <a:extLst>
              <a:ext uri="{FF2B5EF4-FFF2-40B4-BE49-F238E27FC236}">
                <a16:creationId xmlns:a16="http://schemas.microsoft.com/office/drawing/2014/main" id="{E4BAFE61-6185-2869-9B21-2C7255CAF07F}"/>
              </a:ext>
            </a:extLst>
          </p:cNvPr>
          <p:cNvSpPr/>
          <p:nvPr userDrawn="1"/>
        </p:nvSpPr>
        <p:spPr bwMode="gray">
          <a:xfrm>
            <a:off x="9259711" y="2514600"/>
            <a:ext cx="987552" cy="98755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p:txBody>
      </p:sp>
      <p:sp>
        <p:nvSpPr>
          <p:cNvPr id="8" name="Title 1">
            <a:extLst>
              <a:ext uri="{FF2B5EF4-FFF2-40B4-BE49-F238E27FC236}">
                <a16:creationId xmlns:a16="http://schemas.microsoft.com/office/drawing/2014/main" id="{4528337F-92EB-B9C7-1D8B-59939511F7E2}"/>
              </a:ext>
            </a:extLst>
          </p:cNvPr>
          <p:cNvSpPr>
            <a:spLocks noGrp="1"/>
          </p:cNvSpPr>
          <p:nvPr>
            <p:ph type="title" hasCustomPrompt="1"/>
          </p:nvPr>
        </p:nvSpPr>
        <p:spPr>
          <a:xfrm>
            <a:off x="533400" y="604220"/>
            <a:ext cx="9220200" cy="462580"/>
          </a:xfrm>
          <a:prstGeom prst="rect">
            <a:avLst/>
          </a:prstGeom>
        </p:spPr>
        <p:txBody>
          <a:bodyPr/>
          <a:lstStyle>
            <a:lvl1pPr>
              <a:defRPr sz="3600" kern="0" spc="0" baseline="0"/>
            </a:lvl1pPr>
          </a:lstStyle>
          <a:p>
            <a:r>
              <a:rPr lang="en-US" dirty="0"/>
              <a:t>Type Insightful Header in Title Case</a:t>
            </a:r>
          </a:p>
        </p:txBody>
      </p:sp>
      <p:sp>
        <p:nvSpPr>
          <p:cNvPr id="9" name="Text Placeholder 2">
            <a:extLst>
              <a:ext uri="{FF2B5EF4-FFF2-40B4-BE49-F238E27FC236}">
                <a16:creationId xmlns:a16="http://schemas.microsoft.com/office/drawing/2014/main" id="{BE10E8D0-0DC0-22C6-664D-C3CCEBCF18A8}"/>
              </a:ext>
            </a:extLst>
          </p:cNvPr>
          <p:cNvSpPr>
            <a:spLocks noGrp="1"/>
          </p:cNvSpPr>
          <p:nvPr>
            <p:ph type="body" idx="18" hasCustomPrompt="1"/>
          </p:nvPr>
        </p:nvSpPr>
        <p:spPr>
          <a:xfrm>
            <a:off x="533400" y="1290638"/>
            <a:ext cx="9220200" cy="461962"/>
          </a:xfrm>
          <a:prstGeom prst="rect">
            <a:avLst/>
          </a:prstGeom>
        </p:spPr>
        <p:txBody>
          <a:bodyPr anchor="t">
            <a:noAutofit/>
          </a:bodyPr>
          <a:lstStyle>
            <a:lvl1pPr marL="0" indent="0">
              <a:spcBef>
                <a:spcPts val="0"/>
              </a:spcBef>
              <a:buNone/>
              <a:defRPr sz="2400" b="0" kern="0" baseline="0">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Type subhead, if needed, in sentence case</a:t>
            </a:r>
          </a:p>
        </p:txBody>
      </p:sp>
    </p:spTree>
    <p:extLst>
      <p:ext uri="{BB962C8B-B14F-4D97-AF65-F5344CB8AC3E}">
        <p14:creationId xmlns:p14="http://schemas.microsoft.com/office/powerpoint/2010/main" val="1557171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con 2-Up">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187CB5-4A41-4D0E-8ABD-3C7653714844}"/>
              </a:ext>
            </a:extLst>
          </p:cNvPr>
          <p:cNvSpPr>
            <a:spLocks noGrp="1"/>
          </p:cNvSpPr>
          <p:nvPr>
            <p:ph sz="half" idx="1" hasCustomPrompt="1"/>
          </p:nvPr>
        </p:nvSpPr>
        <p:spPr>
          <a:xfrm>
            <a:off x="533400" y="3576636"/>
            <a:ext cx="5462593" cy="2366964"/>
          </a:xfrm>
          <a:prstGeom prst="rect">
            <a:avLst/>
          </a:prstGeom>
        </p:spPr>
        <p:txBody>
          <a:bodyPr/>
          <a:lstStyle>
            <a:lvl1pPr>
              <a:defRPr sz="1800" b="1" kern="0" baseline="0"/>
            </a:lvl1pPr>
            <a:lvl2pPr>
              <a:defRPr sz="1800"/>
            </a:lvl2pPr>
            <a:lvl3pPr>
              <a:defRPr sz="1800"/>
            </a:lvl3pPr>
            <a:lvl4pPr>
              <a:defRPr sz="1800"/>
            </a:lvl4pPr>
            <a:lvl5pPr>
              <a:defRPr sz="1800"/>
            </a:lvl5pPr>
          </a:lstStyle>
          <a:p>
            <a:pPr lvl="0"/>
            <a:r>
              <a:rPr lang="en-US" dirty="0"/>
              <a:t>First level of text does not contain a bullet (paragraph style). If bullet format is desired, place cursor at front of text, then hit the tab key.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821C3A2-6C8C-43F5-8BC7-BAAE01DF58C8}"/>
              </a:ext>
            </a:extLst>
          </p:cNvPr>
          <p:cNvSpPr>
            <a:spLocks noGrp="1"/>
          </p:cNvSpPr>
          <p:nvPr>
            <p:ph sz="half" idx="2" hasCustomPrompt="1"/>
          </p:nvPr>
        </p:nvSpPr>
        <p:spPr>
          <a:xfrm>
            <a:off x="6224589" y="3576635"/>
            <a:ext cx="5357812" cy="2366965"/>
          </a:xfrm>
          <a:prstGeom prst="rect">
            <a:avLst/>
          </a:prstGeom>
        </p:spPr>
        <p:txBody>
          <a:bodyPr/>
          <a:lstStyle>
            <a:lvl1pPr>
              <a:defRPr sz="1800" b="1"/>
            </a:lvl1pPr>
            <a:lvl2pPr>
              <a:defRPr sz="1800"/>
            </a:lvl2pPr>
            <a:lvl3pPr>
              <a:defRPr sz="1800"/>
            </a:lvl3pPr>
            <a:lvl4pPr>
              <a:defRPr sz="1800"/>
            </a:lvl4pPr>
            <a:lvl5pPr>
              <a:defRPr sz="1800"/>
            </a:lvl5pPr>
          </a:lstStyle>
          <a:p>
            <a:pPr lvl="0"/>
            <a:r>
              <a:rPr lang="en-US" dirty="0"/>
              <a:t>First level of text does not contain a bullet (paragraph style). If bullet format is desired, place cursor at front of text, then hit the tab key.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16165944-7A45-4496-ABAB-13C22ED65E1D}"/>
              </a:ext>
            </a:extLst>
          </p:cNvPr>
          <p:cNvSpPr>
            <a:spLocks noGrp="1"/>
          </p:cNvSpPr>
          <p:nvPr>
            <p:ph type="dt" sz="half" idx="10"/>
          </p:nvPr>
        </p:nvSpPr>
        <p:spPr>
          <a:xfrm>
            <a:off x="381000" y="7216775"/>
            <a:ext cx="2743200" cy="365125"/>
          </a:xfrm>
          <a:prstGeom prst="rect">
            <a:avLst/>
          </a:prstGeom>
        </p:spPr>
        <p:txBody>
          <a:bodyPr/>
          <a:lstStyle/>
          <a:p>
            <a:endParaRPr lang="en-US" dirty="0"/>
          </a:p>
        </p:txBody>
      </p:sp>
      <p:sp>
        <p:nvSpPr>
          <p:cNvPr id="12" name="Footer Placeholder 4">
            <a:extLst>
              <a:ext uri="{FF2B5EF4-FFF2-40B4-BE49-F238E27FC236}">
                <a16:creationId xmlns:a16="http://schemas.microsoft.com/office/drawing/2014/main" id="{91FF4EE9-D3B9-6C51-6C39-A8518AD651D1}"/>
              </a:ext>
            </a:extLst>
          </p:cNvPr>
          <p:cNvSpPr>
            <a:spLocks noGrp="1"/>
          </p:cNvSpPr>
          <p:nvPr>
            <p:ph type="ftr" sz="quarter" idx="3"/>
          </p:nvPr>
        </p:nvSpPr>
        <p:spPr>
          <a:xfrm>
            <a:off x="533400" y="6102280"/>
            <a:ext cx="3771900" cy="260420"/>
          </a:xfrm>
          <a:prstGeom prst="rect">
            <a:avLst/>
          </a:prstGeom>
        </p:spPr>
        <p:txBody>
          <a:bodyPr/>
          <a:lstStyle>
            <a:lvl1pPr>
              <a:defRPr sz="1100">
                <a:solidFill>
                  <a:schemeClr val="bg2">
                    <a:lumMod val="50000"/>
                  </a:schemeClr>
                </a:solidFill>
              </a:defRPr>
            </a:lvl1pPr>
          </a:lstStyle>
          <a:p>
            <a:r>
              <a:rPr lang="en-US" dirty="0"/>
              <a:t>©</a:t>
            </a:r>
            <a:fld id="{59AFFEA9-F446-4C4C-80D2-6352A3C8FA57}" type="datetimeyyyy">
              <a:rPr lang="en-US" smtClean="0"/>
              <a:pPr/>
              <a:t>2024</a:t>
            </a:fld>
            <a:r>
              <a:rPr lang="en-US" dirty="0"/>
              <a:t> Aha Media</a:t>
            </a:r>
          </a:p>
        </p:txBody>
      </p:sp>
      <p:sp>
        <p:nvSpPr>
          <p:cNvPr id="13" name="Slide Number Placeholder 5">
            <a:extLst>
              <a:ext uri="{FF2B5EF4-FFF2-40B4-BE49-F238E27FC236}">
                <a16:creationId xmlns:a16="http://schemas.microsoft.com/office/drawing/2014/main" id="{A3C6B70A-08EE-15D2-91F7-8B553DDA9A04}"/>
              </a:ext>
            </a:extLst>
          </p:cNvPr>
          <p:cNvSpPr>
            <a:spLocks noGrp="1"/>
          </p:cNvSpPr>
          <p:nvPr>
            <p:ph type="sldNum" sz="quarter" idx="4"/>
          </p:nvPr>
        </p:nvSpPr>
        <p:spPr>
          <a:xfrm>
            <a:off x="9753600" y="6096000"/>
            <a:ext cx="1905000" cy="206378"/>
          </a:xfrm>
          <a:prstGeom prst="rect">
            <a:avLst/>
          </a:prstGeom>
        </p:spPr>
        <p:txBody>
          <a:bodyPr/>
          <a:lstStyle>
            <a:lvl1pPr algn="r">
              <a:defRPr sz="1100">
                <a:solidFill>
                  <a:schemeClr val="bg2">
                    <a:lumMod val="50000"/>
                  </a:schemeClr>
                </a:solidFill>
              </a:defRPr>
            </a:lvl1pPr>
          </a:lstStyle>
          <a:p>
            <a:fld id="{6CBEF964-5324-4AB0-BDF8-A5994398FE54}" type="slidenum">
              <a:rPr lang="en-US" smtClean="0"/>
              <a:pPr/>
              <a:t>‹#›</a:t>
            </a:fld>
            <a:endParaRPr lang="en-US" dirty="0"/>
          </a:p>
        </p:txBody>
      </p:sp>
      <p:sp>
        <p:nvSpPr>
          <p:cNvPr id="9" name="Freeform: Shape 7">
            <a:extLst>
              <a:ext uri="{FF2B5EF4-FFF2-40B4-BE49-F238E27FC236}">
                <a16:creationId xmlns:a16="http://schemas.microsoft.com/office/drawing/2014/main" id="{DE2CA5C2-157D-90F5-A877-413E69CE789C}"/>
              </a:ext>
            </a:extLst>
          </p:cNvPr>
          <p:cNvSpPr/>
          <p:nvPr userDrawn="1"/>
        </p:nvSpPr>
        <p:spPr bwMode="gray">
          <a:xfrm rot="10800000">
            <a:off x="9762859" y="0"/>
            <a:ext cx="2429141" cy="1315008"/>
          </a:xfrm>
          <a:custGeom>
            <a:avLst/>
            <a:gdLst>
              <a:gd name="connsiteX0" fmla="*/ 2415425 w 2429141"/>
              <a:gd name="connsiteY0" fmla="*/ 1287576 h 1315008"/>
              <a:gd name="connsiteX1" fmla="*/ 2429141 w 2429141"/>
              <a:gd name="connsiteY1" fmla="*/ 1301292 h 1315008"/>
              <a:gd name="connsiteX2" fmla="*/ 2415425 w 2429141"/>
              <a:gd name="connsiteY2" fmla="*/ 1315008 h 1315008"/>
              <a:gd name="connsiteX3" fmla="*/ 2401709 w 2429141"/>
              <a:gd name="connsiteY3" fmla="*/ 1301292 h 1315008"/>
              <a:gd name="connsiteX4" fmla="*/ 2415425 w 2429141"/>
              <a:gd name="connsiteY4" fmla="*/ 1287576 h 1315008"/>
              <a:gd name="connsiteX5" fmla="*/ 2215278 w 2429141"/>
              <a:gd name="connsiteY5" fmla="*/ 1287576 h 1315008"/>
              <a:gd name="connsiteX6" fmla="*/ 2228994 w 2429141"/>
              <a:gd name="connsiteY6" fmla="*/ 1301292 h 1315008"/>
              <a:gd name="connsiteX7" fmla="*/ 2215278 w 2429141"/>
              <a:gd name="connsiteY7" fmla="*/ 1315008 h 1315008"/>
              <a:gd name="connsiteX8" fmla="*/ 2201562 w 2429141"/>
              <a:gd name="connsiteY8" fmla="*/ 1301292 h 1315008"/>
              <a:gd name="connsiteX9" fmla="*/ 2215278 w 2429141"/>
              <a:gd name="connsiteY9" fmla="*/ 1287576 h 1315008"/>
              <a:gd name="connsiteX10" fmla="*/ 2015136 w 2429141"/>
              <a:gd name="connsiteY10" fmla="*/ 1287576 h 1315008"/>
              <a:gd name="connsiteX11" fmla="*/ 2028852 w 2429141"/>
              <a:gd name="connsiteY11" fmla="*/ 1301292 h 1315008"/>
              <a:gd name="connsiteX12" fmla="*/ 2015136 w 2429141"/>
              <a:gd name="connsiteY12" fmla="*/ 1315008 h 1315008"/>
              <a:gd name="connsiteX13" fmla="*/ 2001420 w 2429141"/>
              <a:gd name="connsiteY13" fmla="*/ 1301292 h 1315008"/>
              <a:gd name="connsiteX14" fmla="*/ 2015136 w 2429141"/>
              <a:gd name="connsiteY14" fmla="*/ 1287576 h 1315008"/>
              <a:gd name="connsiteX15" fmla="*/ 1814994 w 2429141"/>
              <a:gd name="connsiteY15" fmla="*/ 1287576 h 1315008"/>
              <a:gd name="connsiteX16" fmla="*/ 1828710 w 2429141"/>
              <a:gd name="connsiteY16" fmla="*/ 1301292 h 1315008"/>
              <a:gd name="connsiteX17" fmla="*/ 1814994 w 2429141"/>
              <a:gd name="connsiteY17" fmla="*/ 1315008 h 1315008"/>
              <a:gd name="connsiteX18" fmla="*/ 1801278 w 2429141"/>
              <a:gd name="connsiteY18" fmla="*/ 1301292 h 1315008"/>
              <a:gd name="connsiteX19" fmla="*/ 1814994 w 2429141"/>
              <a:gd name="connsiteY19" fmla="*/ 1287576 h 1315008"/>
              <a:gd name="connsiteX20" fmla="*/ 1614852 w 2429141"/>
              <a:gd name="connsiteY20" fmla="*/ 1287576 h 1315008"/>
              <a:gd name="connsiteX21" fmla="*/ 1628568 w 2429141"/>
              <a:gd name="connsiteY21" fmla="*/ 1301292 h 1315008"/>
              <a:gd name="connsiteX22" fmla="*/ 1614852 w 2429141"/>
              <a:gd name="connsiteY22" fmla="*/ 1315008 h 1315008"/>
              <a:gd name="connsiteX23" fmla="*/ 1601136 w 2429141"/>
              <a:gd name="connsiteY23" fmla="*/ 1301292 h 1315008"/>
              <a:gd name="connsiteX24" fmla="*/ 1614852 w 2429141"/>
              <a:gd name="connsiteY24" fmla="*/ 1287576 h 1315008"/>
              <a:gd name="connsiteX25" fmla="*/ 1414710 w 2429141"/>
              <a:gd name="connsiteY25" fmla="*/ 1287576 h 1315008"/>
              <a:gd name="connsiteX26" fmla="*/ 1428426 w 2429141"/>
              <a:gd name="connsiteY26" fmla="*/ 1301292 h 1315008"/>
              <a:gd name="connsiteX27" fmla="*/ 1414710 w 2429141"/>
              <a:gd name="connsiteY27" fmla="*/ 1315008 h 1315008"/>
              <a:gd name="connsiteX28" fmla="*/ 1400994 w 2429141"/>
              <a:gd name="connsiteY28" fmla="*/ 1301292 h 1315008"/>
              <a:gd name="connsiteX29" fmla="*/ 1414710 w 2429141"/>
              <a:gd name="connsiteY29" fmla="*/ 1287576 h 1315008"/>
              <a:gd name="connsiteX30" fmla="*/ 1214568 w 2429141"/>
              <a:gd name="connsiteY30" fmla="*/ 1287576 h 1315008"/>
              <a:gd name="connsiteX31" fmla="*/ 1228284 w 2429141"/>
              <a:gd name="connsiteY31" fmla="*/ 1301292 h 1315008"/>
              <a:gd name="connsiteX32" fmla="*/ 1214568 w 2429141"/>
              <a:gd name="connsiteY32" fmla="*/ 1315008 h 1315008"/>
              <a:gd name="connsiteX33" fmla="*/ 1200852 w 2429141"/>
              <a:gd name="connsiteY33" fmla="*/ 1301292 h 1315008"/>
              <a:gd name="connsiteX34" fmla="*/ 1214568 w 2429141"/>
              <a:gd name="connsiteY34" fmla="*/ 1287576 h 1315008"/>
              <a:gd name="connsiteX35" fmla="*/ 1014426 w 2429141"/>
              <a:gd name="connsiteY35" fmla="*/ 1287576 h 1315008"/>
              <a:gd name="connsiteX36" fmla="*/ 1028142 w 2429141"/>
              <a:gd name="connsiteY36" fmla="*/ 1301292 h 1315008"/>
              <a:gd name="connsiteX37" fmla="*/ 1014426 w 2429141"/>
              <a:gd name="connsiteY37" fmla="*/ 1315008 h 1315008"/>
              <a:gd name="connsiteX38" fmla="*/ 1000710 w 2429141"/>
              <a:gd name="connsiteY38" fmla="*/ 1301292 h 1315008"/>
              <a:gd name="connsiteX39" fmla="*/ 1014426 w 2429141"/>
              <a:gd name="connsiteY39" fmla="*/ 1287576 h 1315008"/>
              <a:gd name="connsiteX40" fmla="*/ 814284 w 2429141"/>
              <a:gd name="connsiteY40" fmla="*/ 1287576 h 1315008"/>
              <a:gd name="connsiteX41" fmla="*/ 828000 w 2429141"/>
              <a:gd name="connsiteY41" fmla="*/ 1301292 h 1315008"/>
              <a:gd name="connsiteX42" fmla="*/ 814284 w 2429141"/>
              <a:gd name="connsiteY42" fmla="*/ 1315008 h 1315008"/>
              <a:gd name="connsiteX43" fmla="*/ 800568 w 2429141"/>
              <a:gd name="connsiteY43" fmla="*/ 1301292 h 1315008"/>
              <a:gd name="connsiteX44" fmla="*/ 814284 w 2429141"/>
              <a:gd name="connsiteY44" fmla="*/ 1287576 h 1315008"/>
              <a:gd name="connsiteX45" fmla="*/ 614142 w 2429141"/>
              <a:gd name="connsiteY45" fmla="*/ 1287576 h 1315008"/>
              <a:gd name="connsiteX46" fmla="*/ 627858 w 2429141"/>
              <a:gd name="connsiteY46" fmla="*/ 1301292 h 1315008"/>
              <a:gd name="connsiteX47" fmla="*/ 614142 w 2429141"/>
              <a:gd name="connsiteY47" fmla="*/ 1315008 h 1315008"/>
              <a:gd name="connsiteX48" fmla="*/ 600426 w 2429141"/>
              <a:gd name="connsiteY48" fmla="*/ 1301292 h 1315008"/>
              <a:gd name="connsiteX49" fmla="*/ 614142 w 2429141"/>
              <a:gd name="connsiteY49" fmla="*/ 1287576 h 1315008"/>
              <a:gd name="connsiteX50" fmla="*/ 414000 w 2429141"/>
              <a:gd name="connsiteY50" fmla="*/ 1287576 h 1315008"/>
              <a:gd name="connsiteX51" fmla="*/ 427716 w 2429141"/>
              <a:gd name="connsiteY51" fmla="*/ 1301292 h 1315008"/>
              <a:gd name="connsiteX52" fmla="*/ 414000 w 2429141"/>
              <a:gd name="connsiteY52" fmla="*/ 1315008 h 1315008"/>
              <a:gd name="connsiteX53" fmla="*/ 400284 w 2429141"/>
              <a:gd name="connsiteY53" fmla="*/ 1301292 h 1315008"/>
              <a:gd name="connsiteX54" fmla="*/ 414000 w 2429141"/>
              <a:gd name="connsiteY54" fmla="*/ 1287576 h 1315008"/>
              <a:gd name="connsiteX55" fmla="*/ 213858 w 2429141"/>
              <a:gd name="connsiteY55" fmla="*/ 1287576 h 1315008"/>
              <a:gd name="connsiteX56" fmla="*/ 227574 w 2429141"/>
              <a:gd name="connsiteY56" fmla="*/ 1301292 h 1315008"/>
              <a:gd name="connsiteX57" fmla="*/ 213858 w 2429141"/>
              <a:gd name="connsiteY57" fmla="*/ 1315008 h 1315008"/>
              <a:gd name="connsiteX58" fmla="*/ 200142 w 2429141"/>
              <a:gd name="connsiteY58" fmla="*/ 1301292 h 1315008"/>
              <a:gd name="connsiteX59" fmla="*/ 213858 w 2429141"/>
              <a:gd name="connsiteY59" fmla="*/ 1287576 h 1315008"/>
              <a:gd name="connsiteX60" fmla="*/ 13716 w 2429141"/>
              <a:gd name="connsiteY60" fmla="*/ 1287576 h 1315008"/>
              <a:gd name="connsiteX61" fmla="*/ 27432 w 2429141"/>
              <a:gd name="connsiteY61" fmla="*/ 1301292 h 1315008"/>
              <a:gd name="connsiteX62" fmla="*/ 13716 w 2429141"/>
              <a:gd name="connsiteY62" fmla="*/ 1315008 h 1315008"/>
              <a:gd name="connsiteX63" fmla="*/ 0 w 2429141"/>
              <a:gd name="connsiteY63" fmla="*/ 1301292 h 1315008"/>
              <a:gd name="connsiteX64" fmla="*/ 13716 w 2429141"/>
              <a:gd name="connsiteY64" fmla="*/ 1287576 h 1315008"/>
              <a:gd name="connsiteX65" fmla="*/ 2415425 w 2429141"/>
              <a:gd name="connsiteY65" fmla="*/ 1072980 h 1315008"/>
              <a:gd name="connsiteX66" fmla="*/ 2429141 w 2429141"/>
              <a:gd name="connsiteY66" fmla="*/ 1086696 h 1315008"/>
              <a:gd name="connsiteX67" fmla="*/ 2415425 w 2429141"/>
              <a:gd name="connsiteY67" fmla="*/ 1100412 h 1315008"/>
              <a:gd name="connsiteX68" fmla="*/ 2401709 w 2429141"/>
              <a:gd name="connsiteY68" fmla="*/ 1086696 h 1315008"/>
              <a:gd name="connsiteX69" fmla="*/ 2415425 w 2429141"/>
              <a:gd name="connsiteY69" fmla="*/ 1072980 h 1315008"/>
              <a:gd name="connsiteX70" fmla="*/ 2215278 w 2429141"/>
              <a:gd name="connsiteY70" fmla="*/ 1072980 h 1315008"/>
              <a:gd name="connsiteX71" fmla="*/ 2228994 w 2429141"/>
              <a:gd name="connsiteY71" fmla="*/ 1086696 h 1315008"/>
              <a:gd name="connsiteX72" fmla="*/ 2215278 w 2429141"/>
              <a:gd name="connsiteY72" fmla="*/ 1100412 h 1315008"/>
              <a:gd name="connsiteX73" fmla="*/ 2201562 w 2429141"/>
              <a:gd name="connsiteY73" fmla="*/ 1086696 h 1315008"/>
              <a:gd name="connsiteX74" fmla="*/ 2215278 w 2429141"/>
              <a:gd name="connsiteY74" fmla="*/ 1072980 h 1315008"/>
              <a:gd name="connsiteX75" fmla="*/ 2015136 w 2429141"/>
              <a:gd name="connsiteY75" fmla="*/ 1072980 h 1315008"/>
              <a:gd name="connsiteX76" fmla="*/ 2028852 w 2429141"/>
              <a:gd name="connsiteY76" fmla="*/ 1086696 h 1315008"/>
              <a:gd name="connsiteX77" fmla="*/ 2015136 w 2429141"/>
              <a:gd name="connsiteY77" fmla="*/ 1100412 h 1315008"/>
              <a:gd name="connsiteX78" fmla="*/ 2001420 w 2429141"/>
              <a:gd name="connsiteY78" fmla="*/ 1086696 h 1315008"/>
              <a:gd name="connsiteX79" fmla="*/ 2015136 w 2429141"/>
              <a:gd name="connsiteY79" fmla="*/ 1072980 h 1315008"/>
              <a:gd name="connsiteX80" fmla="*/ 1814994 w 2429141"/>
              <a:gd name="connsiteY80" fmla="*/ 1072980 h 1315008"/>
              <a:gd name="connsiteX81" fmla="*/ 1828710 w 2429141"/>
              <a:gd name="connsiteY81" fmla="*/ 1086696 h 1315008"/>
              <a:gd name="connsiteX82" fmla="*/ 1814994 w 2429141"/>
              <a:gd name="connsiteY82" fmla="*/ 1100412 h 1315008"/>
              <a:gd name="connsiteX83" fmla="*/ 1801278 w 2429141"/>
              <a:gd name="connsiteY83" fmla="*/ 1086696 h 1315008"/>
              <a:gd name="connsiteX84" fmla="*/ 1814994 w 2429141"/>
              <a:gd name="connsiteY84" fmla="*/ 1072980 h 1315008"/>
              <a:gd name="connsiteX85" fmla="*/ 1614852 w 2429141"/>
              <a:gd name="connsiteY85" fmla="*/ 1072980 h 1315008"/>
              <a:gd name="connsiteX86" fmla="*/ 1628568 w 2429141"/>
              <a:gd name="connsiteY86" fmla="*/ 1086696 h 1315008"/>
              <a:gd name="connsiteX87" fmla="*/ 1614852 w 2429141"/>
              <a:gd name="connsiteY87" fmla="*/ 1100412 h 1315008"/>
              <a:gd name="connsiteX88" fmla="*/ 1601136 w 2429141"/>
              <a:gd name="connsiteY88" fmla="*/ 1086696 h 1315008"/>
              <a:gd name="connsiteX89" fmla="*/ 1614852 w 2429141"/>
              <a:gd name="connsiteY89" fmla="*/ 1072980 h 1315008"/>
              <a:gd name="connsiteX90" fmla="*/ 1414710 w 2429141"/>
              <a:gd name="connsiteY90" fmla="*/ 1072980 h 1315008"/>
              <a:gd name="connsiteX91" fmla="*/ 1428426 w 2429141"/>
              <a:gd name="connsiteY91" fmla="*/ 1086696 h 1315008"/>
              <a:gd name="connsiteX92" fmla="*/ 1414710 w 2429141"/>
              <a:gd name="connsiteY92" fmla="*/ 1100412 h 1315008"/>
              <a:gd name="connsiteX93" fmla="*/ 1400994 w 2429141"/>
              <a:gd name="connsiteY93" fmla="*/ 1086696 h 1315008"/>
              <a:gd name="connsiteX94" fmla="*/ 1414710 w 2429141"/>
              <a:gd name="connsiteY94" fmla="*/ 1072980 h 1315008"/>
              <a:gd name="connsiteX95" fmla="*/ 1214568 w 2429141"/>
              <a:gd name="connsiteY95" fmla="*/ 1072980 h 1315008"/>
              <a:gd name="connsiteX96" fmla="*/ 1228284 w 2429141"/>
              <a:gd name="connsiteY96" fmla="*/ 1086696 h 1315008"/>
              <a:gd name="connsiteX97" fmla="*/ 1214568 w 2429141"/>
              <a:gd name="connsiteY97" fmla="*/ 1100412 h 1315008"/>
              <a:gd name="connsiteX98" fmla="*/ 1200852 w 2429141"/>
              <a:gd name="connsiteY98" fmla="*/ 1086696 h 1315008"/>
              <a:gd name="connsiteX99" fmla="*/ 1214568 w 2429141"/>
              <a:gd name="connsiteY99" fmla="*/ 1072980 h 1315008"/>
              <a:gd name="connsiteX100" fmla="*/ 1014426 w 2429141"/>
              <a:gd name="connsiteY100" fmla="*/ 1072980 h 1315008"/>
              <a:gd name="connsiteX101" fmla="*/ 1028142 w 2429141"/>
              <a:gd name="connsiteY101" fmla="*/ 1086696 h 1315008"/>
              <a:gd name="connsiteX102" fmla="*/ 1014426 w 2429141"/>
              <a:gd name="connsiteY102" fmla="*/ 1100412 h 1315008"/>
              <a:gd name="connsiteX103" fmla="*/ 1000710 w 2429141"/>
              <a:gd name="connsiteY103" fmla="*/ 1086696 h 1315008"/>
              <a:gd name="connsiteX104" fmla="*/ 1014426 w 2429141"/>
              <a:gd name="connsiteY104" fmla="*/ 1072980 h 1315008"/>
              <a:gd name="connsiteX105" fmla="*/ 814284 w 2429141"/>
              <a:gd name="connsiteY105" fmla="*/ 1072980 h 1315008"/>
              <a:gd name="connsiteX106" fmla="*/ 828000 w 2429141"/>
              <a:gd name="connsiteY106" fmla="*/ 1086696 h 1315008"/>
              <a:gd name="connsiteX107" fmla="*/ 814284 w 2429141"/>
              <a:gd name="connsiteY107" fmla="*/ 1100412 h 1315008"/>
              <a:gd name="connsiteX108" fmla="*/ 800568 w 2429141"/>
              <a:gd name="connsiteY108" fmla="*/ 1086696 h 1315008"/>
              <a:gd name="connsiteX109" fmla="*/ 814284 w 2429141"/>
              <a:gd name="connsiteY109" fmla="*/ 1072980 h 1315008"/>
              <a:gd name="connsiteX110" fmla="*/ 614142 w 2429141"/>
              <a:gd name="connsiteY110" fmla="*/ 1072980 h 1315008"/>
              <a:gd name="connsiteX111" fmla="*/ 627858 w 2429141"/>
              <a:gd name="connsiteY111" fmla="*/ 1086696 h 1315008"/>
              <a:gd name="connsiteX112" fmla="*/ 614142 w 2429141"/>
              <a:gd name="connsiteY112" fmla="*/ 1100412 h 1315008"/>
              <a:gd name="connsiteX113" fmla="*/ 600426 w 2429141"/>
              <a:gd name="connsiteY113" fmla="*/ 1086696 h 1315008"/>
              <a:gd name="connsiteX114" fmla="*/ 614142 w 2429141"/>
              <a:gd name="connsiteY114" fmla="*/ 1072980 h 1315008"/>
              <a:gd name="connsiteX115" fmla="*/ 414000 w 2429141"/>
              <a:gd name="connsiteY115" fmla="*/ 1072980 h 1315008"/>
              <a:gd name="connsiteX116" fmla="*/ 427716 w 2429141"/>
              <a:gd name="connsiteY116" fmla="*/ 1086696 h 1315008"/>
              <a:gd name="connsiteX117" fmla="*/ 414000 w 2429141"/>
              <a:gd name="connsiteY117" fmla="*/ 1100412 h 1315008"/>
              <a:gd name="connsiteX118" fmla="*/ 400284 w 2429141"/>
              <a:gd name="connsiteY118" fmla="*/ 1086696 h 1315008"/>
              <a:gd name="connsiteX119" fmla="*/ 414000 w 2429141"/>
              <a:gd name="connsiteY119" fmla="*/ 1072980 h 1315008"/>
              <a:gd name="connsiteX120" fmla="*/ 213858 w 2429141"/>
              <a:gd name="connsiteY120" fmla="*/ 1072980 h 1315008"/>
              <a:gd name="connsiteX121" fmla="*/ 227574 w 2429141"/>
              <a:gd name="connsiteY121" fmla="*/ 1086696 h 1315008"/>
              <a:gd name="connsiteX122" fmla="*/ 213858 w 2429141"/>
              <a:gd name="connsiteY122" fmla="*/ 1100412 h 1315008"/>
              <a:gd name="connsiteX123" fmla="*/ 200142 w 2429141"/>
              <a:gd name="connsiteY123" fmla="*/ 1086696 h 1315008"/>
              <a:gd name="connsiteX124" fmla="*/ 213858 w 2429141"/>
              <a:gd name="connsiteY124" fmla="*/ 1072980 h 1315008"/>
              <a:gd name="connsiteX125" fmla="*/ 13716 w 2429141"/>
              <a:gd name="connsiteY125" fmla="*/ 1072980 h 1315008"/>
              <a:gd name="connsiteX126" fmla="*/ 27432 w 2429141"/>
              <a:gd name="connsiteY126" fmla="*/ 1086696 h 1315008"/>
              <a:gd name="connsiteX127" fmla="*/ 13716 w 2429141"/>
              <a:gd name="connsiteY127" fmla="*/ 1100412 h 1315008"/>
              <a:gd name="connsiteX128" fmla="*/ 0 w 2429141"/>
              <a:gd name="connsiteY128" fmla="*/ 1086696 h 1315008"/>
              <a:gd name="connsiteX129" fmla="*/ 13716 w 2429141"/>
              <a:gd name="connsiteY129" fmla="*/ 1072980 h 1315008"/>
              <a:gd name="connsiteX130" fmla="*/ 2415425 w 2429141"/>
              <a:gd name="connsiteY130" fmla="*/ 858384 h 1315008"/>
              <a:gd name="connsiteX131" fmla="*/ 2429141 w 2429141"/>
              <a:gd name="connsiteY131" fmla="*/ 872100 h 1315008"/>
              <a:gd name="connsiteX132" fmla="*/ 2415425 w 2429141"/>
              <a:gd name="connsiteY132" fmla="*/ 885816 h 1315008"/>
              <a:gd name="connsiteX133" fmla="*/ 2401709 w 2429141"/>
              <a:gd name="connsiteY133" fmla="*/ 872100 h 1315008"/>
              <a:gd name="connsiteX134" fmla="*/ 2415425 w 2429141"/>
              <a:gd name="connsiteY134" fmla="*/ 858384 h 1315008"/>
              <a:gd name="connsiteX135" fmla="*/ 2215278 w 2429141"/>
              <a:gd name="connsiteY135" fmla="*/ 858384 h 1315008"/>
              <a:gd name="connsiteX136" fmla="*/ 2228994 w 2429141"/>
              <a:gd name="connsiteY136" fmla="*/ 872100 h 1315008"/>
              <a:gd name="connsiteX137" fmla="*/ 2215278 w 2429141"/>
              <a:gd name="connsiteY137" fmla="*/ 885816 h 1315008"/>
              <a:gd name="connsiteX138" fmla="*/ 2201562 w 2429141"/>
              <a:gd name="connsiteY138" fmla="*/ 872100 h 1315008"/>
              <a:gd name="connsiteX139" fmla="*/ 2215278 w 2429141"/>
              <a:gd name="connsiteY139" fmla="*/ 858384 h 1315008"/>
              <a:gd name="connsiteX140" fmla="*/ 2015136 w 2429141"/>
              <a:gd name="connsiteY140" fmla="*/ 858384 h 1315008"/>
              <a:gd name="connsiteX141" fmla="*/ 2028852 w 2429141"/>
              <a:gd name="connsiteY141" fmla="*/ 872100 h 1315008"/>
              <a:gd name="connsiteX142" fmla="*/ 2015136 w 2429141"/>
              <a:gd name="connsiteY142" fmla="*/ 885816 h 1315008"/>
              <a:gd name="connsiteX143" fmla="*/ 2001420 w 2429141"/>
              <a:gd name="connsiteY143" fmla="*/ 872100 h 1315008"/>
              <a:gd name="connsiteX144" fmla="*/ 2015136 w 2429141"/>
              <a:gd name="connsiteY144" fmla="*/ 858384 h 1315008"/>
              <a:gd name="connsiteX145" fmla="*/ 1814994 w 2429141"/>
              <a:gd name="connsiteY145" fmla="*/ 858384 h 1315008"/>
              <a:gd name="connsiteX146" fmla="*/ 1828710 w 2429141"/>
              <a:gd name="connsiteY146" fmla="*/ 872100 h 1315008"/>
              <a:gd name="connsiteX147" fmla="*/ 1814994 w 2429141"/>
              <a:gd name="connsiteY147" fmla="*/ 885816 h 1315008"/>
              <a:gd name="connsiteX148" fmla="*/ 1801278 w 2429141"/>
              <a:gd name="connsiteY148" fmla="*/ 872100 h 1315008"/>
              <a:gd name="connsiteX149" fmla="*/ 1814994 w 2429141"/>
              <a:gd name="connsiteY149" fmla="*/ 858384 h 1315008"/>
              <a:gd name="connsiteX150" fmla="*/ 1614852 w 2429141"/>
              <a:gd name="connsiteY150" fmla="*/ 858384 h 1315008"/>
              <a:gd name="connsiteX151" fmla="*/ 1628568 w 2429141"/>
              <a:gd name="connsiteY151" fmla="*/ 872100 h 1315008"/>
              <a:gd name="connsiteX152" fmla="*/ 1614852 w 2429141"/>
              <a:gd name="connsiteY152" fmla="*/ 885816 h 1315008"/>
              <a:gd name="connsiteX153" fmla="*/ 1601136 w 2429141"/>
              <a:gd name="connsiteY153" fmla="*/ 872100 h 1315008"/>
              <a:gd name="connsiteX154" fmla="*/ 1614852 w 2429141"/>
              <a:gd name="connsiteY154" fmla="*/ 858384 h 1315008"/>
              <a:gd name="connsiteX155" fmla="*/ 1414710 w 2429141"/>
              <a:gd name="connsiteY155" fmla="*/ 858384 h 1315008"/>
              <a:gd name="connsiteX156" fmla="*/ 1428426 w 2429141"/>
              <a:gd name="connsiteY156" fmla="*/ 872100 h 1315008"/>
              <a:gd name="connsiteX157" fmla="*/ 1414710 w 2429141"/>
              <a:gd name="connsiteY157" fmla="*/ 885816 h 1315008"/>
              <a:gd name="connsiteX158" fmla="*/ 1400994 w 2429141"/>
              <a:gd name="connsiteY158" fmla="*/ 872100 h 1315008"/>
              <a:gd name="connsiteX159" fmla="*/ 1414710 w 2429141"/>
              <a:gd name="connsiteY159" fmla="*/ 858384 h 1315008"/>
              <a:gd name="connsiteX160" fmla="*/ 1214568 w 2429141"/>
              <a:gd name="connsiteY160" fmla="*/ 858384 h 1315008"/>
              <a:gd name="connsiteX161" fmla="*/ 1228284 w 2429141"/>
              <a:gd name="connsiteY161" fmla="*/ 872100 h 1315008"/>
              <a:gd name="connsiteX162" fmla="*/ 1214568 w 2429141"/>
              <a:gd name="connsiteY162" fmla="*/ 885816 h 1315008"/>
              <a:gd name="connsiteX163" fmla="*/ 1200852 w 2429141"/>
              <a:gd name="connsiteY163" fmla="*/ 872100 h 1315008"/>
              <a:gd name="connsiteX164" fmla="*/ 1214568 w 2429141"/>
              <a:gd name="connsiteY164" fmla="*/ 858384 h 1315008"/>
              <a:gd name="connsiteX165" fmla="*/ 1014426 w 2429141"/>
              <a:gd name="connsiteY165" fmla="*/ 858384 h 1315008"/>
              <a:gd name="connsiteX166" fmla="*/ 1028142 w 2429141"/>
              <a:gd name="connsiteY166" fmla="*/ 872100 h 1315008"/>
              <a:gd name="connsiteX167" fmla="*/ 1014426 w 2429141"/>
              <a:gd name="connsiteY167" fmla="*/ 885816 h 1315008"/>
              <a:gd name="connsiteX168" fmla="*/ 1000710 w 2429141"/>
              <a:gd name="connsiteY168" fmla="*/ 872100 h 1315008"/>
              <a:gd name="connsiteX169" fmla="*/ 1014426 w 2429141"/>
              <a:gd name="connsiteY169" fmla="*/ 858384 h 1315008"/>
              <a:gd name="connsiteX170" fmla="*/ 814284 w 2429141"/>
              <a:gd name="connsiteY170" fmla="*/ 858384 h 1315008"/>
              <a:gd name="connsiteX171" fmla="*/ 828000 w 2429141"/>
              <a:gd name="connsiteY171" fmla="*/ 872100 h 1315008"/>
              <a:gd name="connsiteX172" fmla="*/ 814284 w 2429141"/>
              <a:gd name="connsiteY172" fmla="*/ 885816 h 1315008"/>
              <a:gd name="connsiteX173" fmla="*/ 800568 w 2429141"/>
              <a:gd name="connsiteY173" fmla="*/ 872100 h 1315008"/>
              <a:gd name="connsiteX174" fmla="*/ 814284 w 2429141"/>
              <a:gd name="connsiteY174" fmla="*/ 858384 h 1315008"/>
              <a:gd name="connsiteX175" fmla="*/ 614142 w 2429141"/>
              <a:gd name="connsiteY175" fmla="*/ 858384 h 1315008"/>
              <a:gd name="connsiteX176" fmla="*/ 627858 w 2429141"/>
              <a:gd name="connsiteY176" fmla="*/ 872100 h 1315008"/>
              <a:gd name="connsiteX177" fmla="*/ 614142 w 2429141"/>
              <a:gd name="connsiteY177" fmla="*/ 885816 h 1315008"/>
              <a:gd name="connsiteX178" fmla="*/ 600426 w 2429141"/>
              <a:gd name="connsiteY178" fmla="*/ 872100 h 1315008"/>
              <a:gd name="connsiteX179" fmla="*/ 614142 w 2429141"/>
              <a:gd name="connsiteY179" fmla="*/ 858384 h 1315008"/>
              <a:gd name="connsiteX180" fmla="*/ 414000 w 2429141"/>
              <a:gd name="connsiteY180" fmla="*/ 858384 h 1315008"/>
              <a:gd name="connsiteX181" fmla="*/ 427716 w 2429141"/>
              <a:gd name="connsiteY181" fmla="*/ 872100 h 1315008"/>
              <a:gd name="connsiteX182" fmla="*/ 414000 w 2429141"/>
              <a:gd name="connsiteY182" fmla="*/ 885816 h 1315008"/>
              <a:gd name="connsiteX183" fmla="*/ 400284 w 2429141"/>
              <a:gd name="connsiteY183" fmla="*/ 872100 h 1315008"/>
              <a:gd name="connsiteX184" fmla="*/ 414000 w 2429141"/>
              <a:gd name="connsiteY184" fmla="*/ 858384 h 1315008"/>
              <a:gd name="connsiteX185" fmla="*/ 213858 w 2429141"/>
              <a:gd name="connsiteY185" fmla="*/ 858384 h 1315008"/>
              <a:gd name="connsiteX186" fmla="*/ 227574 w 2429141"/>
              <a:gd name="connsiteY186" fmla="*/ 872100 h 1315008"/>
              <a:gd name="connsiteX187" fmla="*/ 213858 w 2429141"/>
              <a:gd name="connsiteY187" fmla="*/ 885816 h 1315008"/>
              <a:gd name="connsiteX188" fmla="*/ 200142 w 2429141"/>
              <a:gd name="connsiteY188" fmla="*/ 872100 h 1315008"/>
              <a:gd name="connsiteX189" fmla="*/ 213858 w 2429141"/>
              <a:gd name="connsiteY189" fmla="*/ 858384 h 1315008"/>
              <a:gd name="connsiteX190" fmla="*/ 13716 w 2429141"/>
              <a:gd name="connsiteY190" fmla="*/ 858384 h 1315008"/>
              <a:gd name="connsiteX191" fmla="*/ 27432 w 2429141"/>
              <a:gd name="connsiteY191" fmla="*/ 872100 h 1315008"/>
              <a:gd name="connsiteX192" fmla="*/ 13716 w 2429141"/>
              <a:gd name="connsiteY192" fmla="*/ 885816 h 1315008"/>
              <a:gd name="connsiteX193" fmla="*/ 0 w 2429141"/>
              <a:gd name="connsiteY193" fmla="*/ 872100 h 1315008"/>
              <a:gd name="connsiteX194" fmla="*/ 13716 w 2429141"/>
              <a:gd name="connsiteY194" fmla="*/ 858384 h 1315008"/>
              <a:gd name="connsiteX195" fmla="*/ 2415425 w 2429141"/>
              <a:gd name="connsiteY195" fmla="*/ 643788 h 1315008"/>
              <a:gd name="connsiteX196" fmla="*/ 2429141 w 2429141"/>
              <a:gd name="connsiteY196" fmla="*/ 657504 h 1315008"/>
              <a:gd name="connsiteX197" fmla="*/ 2415425 w 2429141"/>
              <a:gd name="connsiteY197" fmla="*/ 671220 h 1315008"/>
              <a:gd name="connsiteX198" fmla="*/ 2401709 w 2429141"/>
              <a:gd name="connsiteY198" fmla="*/ 657504 h 1315008"/>
              <a:gd name="connsiteX199" fmla="*/ 2415425 w 2429141"/>
              <a:gd name="connsiteY199" fmla="*/ 643788 h 1315008"/>
              <a:gd name="connsiteX200" fmla="*/ 2215278 w 2429141"/>
              <a:gd name="connsiteY200" fmla="*/ 643788 h 1315008"/>
              <a:gd name="connsiteX201" fmla="*/ 2228994 w 2429141"/>
              <a:gd name="connsiteY201" fmla="*/ 657504 h 1315008"/>
              <a:gd name="connsiteX202" fmla="*/ 2215278 w 2429141"/>
              <a:gd name="connsiteY202" fmla="*/ 671220 h 1315008"/>
              <a:gd name="connsiteX203" fmla="*/ 2201562 w 2429141"/>
              <a:gd name="connsiteY203" fmla="*/ 657504 h 1315008"/>
              <a:gd name="connsiteX204" fmla="*/ 2215278 w 2429141"/>
              <a:gd name="connsiteY204" fmla="*/ 643788 h 1315008"/>
              <a:gd name="connsiteX205" fmla="*/ 2015136 w 2429141"/>
              <a:gd name="connsiteY205" fmla="*/ 643788 h 1315008"/>
              <a:gd name="connsiteX206" fmla="*/ 2028852 w 2429141"/>
              <a:gd name="connsiteY206" fmla="*/ 657504 h 1315008"/>
              <a:gd name="connsiteX207" fmla="*/ 2015136 w 2429141"/>
              <a:gd name="connsiteY207" fmla="*/ 671220 h 1315008"/>
              <a:gd name="connsiteX208" fmla="*/ 2001420 w 2429141"/>
              <a:gd name="connsiteY208" fmla="*/ 657504 h 1315008"/>
              <a:gd name="connsiteX209" fmla="*/ 2015136 w 2429141"/>
              <a:gd name="connsiteY209" fmla="*/ 643788 h 1315008"/>
              <a:gd name="connsiteX210" fmla="*/ 1814994 w 2429141"/>
              <a:gd name="connsiteY210" fmla="*/ 643788 h 1315008"/>
              <a:gd name="connsiteX211" fmla="*/ 1828710 w 2429141"/>
              <a:gd name="connsiteY211" fmla="*/ 657504 h 1315008"/>
              <a:gd name="connsiteX212" fmla="*/ 1814994 w 2429141"/>
              <a:gd name="connsiteY212" fmla="*/ 671220 h 1315008"/>
              <a:gd name="connsiteX213" fmla="*/ 1801278 w 2429141"/>
              <a:gd name="connsiteY213" fmla="*/ 657504 h 1315008"/>
              <a:gd name="connsiteX214" fmla="*/ 1814994 w 2429141"/>
              <a:gd name="connsiteY214" fmla="*/ 643788 h 1315008"/>
              <a:gd name="connsiteX215" fmla="*/ 1614852 w 2429141"/>
              <a:gd name="connsiteY215" fmla="*/ 643788 h 1315008"/>
              <a:gd name="connsiteX216" fmla="*/ 1628568 w 2429141"/>
              <a:gd name="connsiteY216" fmla="*/ 657504 h 1315008"/>
              <a:gd name="connsiteX217" fmla="*/ 1614852 w 2429141"/>
              <a:gd name="connsiteY217" fmla="*/ 671220 h 1315008"/>
              <a:gd name="connsiteX218" fmla="*/ 1601136 w 2429141"/>
              <a:gd name="connsiteY218" fmla="*/ 657504 h 1315008"/>
              <a:gd name="connsiteX219" fmla="*/ 1614852 w 2429141"/>
              <a:gd name="connsiteY219" fmla="*/ 643788 h 1315008"/>
              <a:gd name="connsiteX220" fmla="*/ 1414710 w 2429141"/>
              <a:gd name="connsiteY220" fmla="*/ 643788 h 1315008"/>
              <a:gd name="connsiteX221" fmla="*/ 1428426 w 2429141"/>
              <a:gd name="connsiteY221" fmla="*/ 657504 h 1315008"/>
              <a:gd name="connsiteX222" fmla="*/ 1414710 w 2429141"/>
              <a:gd name="connsiteY222" fmla="*/ 671220 h 1315008"/>
              <a:gd name="connsiteX223" fmla="*/ 1400994 w 2429141"/>
              <a:gd name="connsiteY223" fmla="*/ 657504 h 1315008"/>
              <a:gd name="connsiteX224" fmla="*/ 1414710 w 2429141"/>
              <a:gd name="connsiteY224" fmla="*/ 643788 h 1315008"/>
              <a:gd name="connsiteX225" fmla="*/ 1214568 w 2429141"/>
              <a:gd name="connsiteY225" fmla="*/ 643788 h 1315008"/>
              <a:gd name="connsiteX226" fmla="*/ 1228284 w 2429141"/>
              <a:gd name="connsiteY226" fmla="*/ 657504 h 1315008"/>
              <a:gd name="connsiteX227" fmla="*/ 1214568 w 2429141"/>
              <a:gd name="connsiteY227" fmla="*/ 671220 h 1315008"/>
              <a:gd name="connsiteX228" fmla="*/ 1200852 w 2429141"/>
              <a:gd name="connsiteY228" fmla="*/ 657504 h 1315008"/>
              <a:gd name="connsiteX229" fmla="*/ 1214568 w 2429141"/>
              <a:gd name="connsiteY229" fmla="*/ 643788 h 1315008"/>
              <a:gd name="connsiteX230" fmla="*/ 1014426 w 2429141"/>
              <a:gd name="connsiteY230" fmla="*/ 643788 h 1315008"/>
              <a:gd name="connsiteX231" fmla="*/ 1028142 w 2429141"/>
              <a:gd name="connsiteY231" fmla="*/ 657504 h 1315008"/>
              <a:gd name="connsiteX232" fmla="*/ 1014426 w 2429141"/>
              <a:gd name="connsiteY232" fmla="*/ 671220 h 1315008"/>
              <a:gd name="connsiteX233" fmla="*/ 1000710 w 2429141"/>
              <a:gd name="connsiteY233" fmla="*/ 657504 h 1315008"/>
              <a:gd name="connsiteX234" fmla="*/ 1014426 w 2429141"/>
              <a:gd name="connsiteY234" fmla="*/ 643788 h 1315008"/>
              <a:gd name="connsiteX235" fmla="*/ 814284 w 2429141"/>
              <a:gd name="connsiteY235" fmla="*/ 643788 h 1315008"/>
              <a:gd name="connsiteX236" fmla="*/ 828000 w 2429141"/>
              <a:gd name="connsiteY236" fmla="*/ 657504 h 1315008"/>
              <a:gd name="connsiteX237" fmla="*/ 814284 w 2429141"/>
              <a:gd name="connsiteY237" fmla="*/ 671220 h 1315008"/>
              <a:gd name="connsiteX238" fmla="*/ 800568 w 2429141"/>
              <a:gd name="connsiteY238" fmla="*/ 657504 h 1315008"/>
              <a:gd name="connsiteX239" fmla="*/ 814284 w 2429141"/>
              <a:gd name="connsiteY239" fmla="*/ 643788 h 1315008"/>
              <a:gd name="connsiteX240" fmla="*/ 614142 w 2429141"/>
              <a:gd name="connsiteY240" fmla="*/ 643788 h 1315008"/>
              <a:gd name="connsiteX241" fmla="*/ 627858 w 2429141"/>
              <a:gd name="connsiteY241" fmla="*/ 657504 h 1315008"/>
              <a:gd name="connsiteX242" fmla="*/ 614142 w 2429141"/>
              <a:gd name="connsiteY242" fmla="*/ 671220 h 1315008"/>
              <a:gd name="connsiteX243" fmla="*/ 600426 w 2429141"/>
              <a:gd name="connsiteY243" fmla="*/ 657504 h 1315008"/>
              <a:gd name="connsiteX244" fmla="*/ 614142 w 2429141"/>
              <a:gd name="connsiteY244" fmla="*/ 643788 h 1315008"/>
              <a:gd name="connsiteX245" fmla="*/ 414000 w 2429141"/>
              <a:gd name="connsiteY245" fmla="*/ 643788 h 1315008"/>
              <a:gd name="connsiteX246" fmla="*/ 427716 w 2429141"/>
              <a:gd name="connsiteY246" fmla="*/ 657504 h 1315008"/>
              <a:gd name="connsiteX247" fmla="*/ 414000 w 2429141"/>
              <a:gd name="connsiteY247" fmla="*/ 671220 h 1315008"/>
              <a:gd name="connsiteX248" fmla="*/ 400284 w 2429141"/>
              <a:gd name="connsiteY248" fmla="*/ 657504 h 1315008"/>
              <a:gd name="connsiteX249" fmla="*/ 414000 w 2429141"/>
              <a:gd name="connsiteY249" fmla="*/ 643788 h 1315008"/>
              <a:gd name="connsiteX250" fmla="*/ 213858 w 2429141"/>
              <a:gd name="connsiteY250" fmla="*/ 643788 h 1315008"/>
              <a:gd name="connsiteX251" fmla="*/ 227574 w 2429141"/>
              <a:gd name="connsiteY251" fmla="*/ 657504 h 1315008"/>
              <a:gd name="connsiteX252" fmla="*/ 213858 w 2429141"/>
              <a:gd name="connsiteY252" fmla="*/ 671220 h 1315008"/>
              <a:gd name="connsiteX253" fmla="*/ 200142 w 2429141"/>
              <a:gd name="connsiteY253" fmla="*/ 657504 h 1315008"/>
              <a:gd name="connsiteX254" fmla="*/ 213858 w 2429141"/>
              <a:gd name="connsiteY254" fmla="*/ 643788 h 1315008"/>
              <a:gd name="connsiteX255" fmla="*/ 13716 w 2429141"/>
              <a:gd name="connsiteY255" fmla="*/ 643788 h 1315008"/>
              <a:gd name="connsiteX256" fmla="*/ 27432 w 2429141"/>
              <a:gd name="connsiteY256" fmla="*/ 657504 h 1315008"/>
              <a:gd name="connsiteX257" fmla="*/ 13716 w 2429141"/>
              <a:gd name="connsiteY257" fmla="*/ 671220 h 1315008"/>
              <a:gd name="connsiteX258" fmla="*/ 0 w 2429141"/>
              <a:gd name="connsiteY258" fmla="*/ 657504 h 1315008"/>
              <a:gd name="connsiteX259" fmla="*/ 13716 w 2429141"/>
              <a:gd name="connsiteY259" fmla="*/ 643788 h 1315008"/>
              <a:gd name="connsiteX260" fmla="*/ 2415425 w 2429141"/>
              <a:gd name="connsiteY260" fmla="*/ 429192 h 1315008"/>
              <a:gd name="connsiteX261" fmla="*/ 2429141 w 2429141"/>
              <a:gd name="connsiteY261" fmla="*/ 442908 h 1315008"/>
              <a:gd name="connsiteX262" fmla="*/ 2415425 w 2429141"/>
              <a:gd name="connsiteY262" fmla="*/ 456624 h 1315008"/>
              <a:gd name="connsiteX263" fmla="*/ 2401709 w 2429141"/>
              <a:gd name="connsiteY263" fmla="*/ 442908 h 1315008"/>
              <a:gd name="connsiteX264" fmla="*/ 2415425 w 2429141"/>
              <a:gd name="connsiteY264" fmla="*/ 429192 h 1315008"/>
              <a:gd name="connsiteX265" fmla="*/ 2215278 w 2429141"/>
              <a:gd name="connsiteY265" fmla="*/ 429192 h 1315008"/>
              <a:gd name="connsiteX266" fmla="*/ 2228994 w 2429141"/>
              <a:gd name="connsiteY266" fmla="*/ 442908 h 1315008"/>
              <a:gd name="connsiteX267" fmla="*/ 2215278 w 2429141"/>
              <a:gd name="connsiteY267" fmla="*/ 456624 h 1315008"/>
              <a:gd name="connsiteX268" fmla="*/ 2201562 w 2429141"/>
              <a:gd name="connsiteY268" fmla="*/ 442908 h 1315008"/>
              <a:gd name="connsiteX269" fmla="*/ 2215278 w 2429141"/>
              <a:gd name="connsiteY269" fmla="*/ 429192 h 1315008"/>
              <a:gd name="connsiteX270" fmla="*/ 2015136 w 2429141"/>
              <a:gd name="connsiteY270" fmla="*/ 429192 h 1315008"/>
              <a:gd name="connsiteX271" fmla="*/ 2028852 w 2429141"/>
              <a:gd name="connsiteY271" fmla="*/ 442908 h 1315008"/>
              <a:gd name="connsiteX272" fmla="*/ 2015136 w 2429141"/>
              <a:gd name="connsiteY272" fmla="*/ 456624 h 1315008"/>
              <a:gd name="connsiteX273" fmla="*/ 2001420 w 2429141"/>
              <a:gd name="connsiteY273" fmla="*/ 442908 h 1315008"/>
              <a:gd name="connsiteX274" fmla="*/ 2015136 w 2429141"/>
              <a:gd name="connsiteY274" fmla="*/ 429192 h 1315008"/>
              <a:gd name="connsiteX275" fmla="*/ 1814994 w 2429141"/>
              <a:gd name="connsiteY275" fmla="*/ 429192 h 1315008"/>
              <a:gd name="connsiteX276" fmla="*/ 1828710 w 2429141"/>
              <a:gd name="connsiteY276" fmla="*/ 442908 h 1315008"/>
              <a:gd name="connsiteX277" fmla="*/ 1814994 w 2429141"/>
              <a:gd name="connsiteY277" fmla="*/ 456624 h 1315008"/>
              <a:gd name="connsiteX278" fmla="*/ 1801278 w 2429141"/>
              <a:gd name="connsiteY278" fmla="*/ 442908 h 1315008"/>
              <a:gd name="connsiteX279" fmla="*/ 1814994 w 2429141"/>
              <a:gd name="connsiteY279" fmla="*/ 429192 h 1315008"/>
              <a:gd name="connsiteX280" fmla="*/ 1614852 w 2429141"/>
              <a:gd name="connsiteY280" fmla="*/ 429192 h 1315008"/>
              <a:gd name="connsiteX281" fmla="*/ 1628568 w 2429141"/>
              <a:gd name="connsiteY281" fmla="*/ 442908 h 1315008"/>
              <a:gd name="connsiteX282" fmla="*/ 1614852 w 2429141"/>
              <a:gd name="connsiteY282" fmla="*/ 456624 h 1315008"/>
              <a:gd name="connsiteX283" fmla="*/ 1601136 w 2429141"/>
              <a:gd name="connsiteY283" fmla="*/ 442908 h 1315008"/>
              <a:gd name="connsiteX284" fmla="*/ 1614852 w 2429141"/>
              <a:gd name="connsiteY284" fmla="*/ 429192 h 1315008"/>
              <a:gd name="connsiteX285" fmla="*/ 1414710 w 2429141"/>
              <a:gd name="connsiteY285" fmla="*/ 429192 h 1315008"/>
              <a:gd name="connsiteX286" fmla="*/ 1428426 w 2429141"/>
              <a:gd name="connsiteY286" fmla="*/ 442908 h 1315008"/>
              <a:gd name="connsiteX287" fmla="*/ 1414710 w 2429141"/>
              <a:gd name="connsiteY287" fmla="*/ 456624 h 1315008"/>
              <a:gd name="connsiteX288" fmla="*/ 1400994 w 2429141"/>
              <a:gd name="connsiteY288" fmla="*/ 442908 h 1315008"/>
              <a:gd name="connsiteX289" fmla="*/ 1414710 w 2429141"/>
              <a:gd name="connsiteY289" fmla="*/ 429192 h 1315008"/>
              <a:gd name="connsiteX290" fmla="*/ 1214568 w 2429141"/>
              <a:gd name="connsiteY290" fmla="*/ 429192 h 1315008"/>
              <a:gd name="connsiteX291" fmla="*/ 1228284 w 2429141"/>
              <a:gd name="connsiteY291" fmla="*/ 442908 h 1315008"/>
              <a:gd name="connsiteX292" fmla="*/ 1214568 w 2429141"/>
              <a:gd name="connsiteY292" fmla="*/ 456624 h 1315008"/>
              <a:gd name="connsiteX293" fmla="*/ 1200852 w 2429141"/>
              <a:gd name="connsiteY293" fmla="*/ 442908 h 1315008"/>
              <a:gd name="connsiteX294" fmla="*/ 1214568 w 2429141"/>
              <a:gd name="connsiteY294" fmla="*/ 429192 h 1315008"/>
              <a:gd name="connsiteX295" fmla="*/ 1014426 w 2429141"/>
              <a:gd name="connsiteY295" fmla="*/ 429192 h 1315008"/>
              <a:gd name="connsiteX296" fmla="*/ 1028142 w 2429141"/>
              <a:gd name="connsiteY296" fmla="*/ 442908 h 1315008"/>
              <a:gd name="connsiteX297" fmla="*/ 1014426 w 2429141"/>
              <a:gd name="connsiteY297" fmla="*/ 456624 h 1315008"/>
              <a:gd name="connsiteX298" fmla="*/ 1000710 w 2429141"/>
              <a:gd name="connsiteY298" fmla="*/ 442908 h 1315008"/>
              <a:gd name="connsiteX299" fmla="*/ 1014426 w 2429141"/>
              <a:gd name="connsiteY299" fmla="*/ 429192 h 1315008"/>
              <a:gd name="connsiteX300" fmla="*/ 814284 w 2429141"/>
              <a:gd name="connsiteY300" fmla="*/ 429192 h 1315008"/>
              <a:gd name="connsiteX301" fmla="*/ 828000 w 2429141"/>
              <a:gd name="connsiteY301" fmla="*/ 442908 h 1315008"/>
              <a:gd name="connsiteX302" fmla="*/ 814284 w 2429141"/>
              <a:gd name="connsiteY302" fmla="*/ 456624 h 1315008"/>
              <a:gd name="connsiteX303" fmla="*/ 800568 w 2429141"/>
              <a:gd name="connsiteY303" fmla="*/ 442908 h 1315008"/>
              <a:gd name="connsiteX304" fmla="*/ 814284 w 2429141"/>
              <a:gd name="connsiteY304" fmla="*/ 429192 h 1315008"/>
              <a:gd name="connsiteX305" fmla="*/ 614142 w 2429141"/>
              <a:gd name="connsiteY305" fmla="*/ 429192 h 1315008"/>
              <a:gd name="connsiteX306" fmla="*/ 627858 w 2429141"/>
              <a:gd name="connsiteY306" fmla="*/ 442908 h 1315008"/>
              <a:gd name="connsiteX307" fmla="*/ 614142 w 2429141"/>
              <a:gd name="connsiteY307" fmla="*/ 456624 h 1315008"/>
              <a:gd name="connsiteX308" fmla="*/ 600426 w 2429141"/>
              <a:gd name="connsiteY308" fmla="*/ 442908 h 1315008"/>
              <a:gd name="connsiteX309" fmla="*/ 614142 w 2429141"/>
              <a:gd name="connsiteY309" fmla="*/ 429192 h 1315008"/>
              <a:gd name="connsiteX310" fmla="*/ 414000 w 2429141"/>
              <a:gd name="connsiteY310" fmla="*/ 429192 h 1315008"/>
              <a:gd name="connsiteX311" fmla="*/ 427716 w 2429141"/>
              <a:gd name="connsiteY311" fmla="*/ 442908 h 1315008"/>
              <a:gd name="connsiteX312" fmla="*/ 414000 w 2429141"/>
              <a:gd name="connsiteY312" fmla="*/ 456624 h 1315008"/>
              <a:gd name="connsiteX313" fmla="*/ 400284 w 2429141"/>
              <a:gd name="connsiteY313" fmla="*/ 442908 h 1315008"/>
              <a:gd name="connsiteX314" fmla="*/ 414000 w 2429141"/>
              <a:gd name="connsiteY314" fmla="*/ 429192 h 1315008"/>
              <a:gd name="connsiteX315" fmla="*/ 213858 w 2429141"/>
              <a:gd name="connsiteY315" fmla="*/ 429192 h 1315008"/>
              <a:gd name="connsiteX316" fmla="*/ 227574 w 2429141"/>
              <a:gd name="connsiteY316" fmla="*/ 442908 h 1315008"/>
              <a:gd name="connsiteX317" fmla="*/ 213858 w 2429141"/>
              <a:gd name="connsiteY317" fmla="*/ 456624 h 1315008"/>
              <a:gd name="connsiteX318" fmla="*/ 200142 w 2429141"/>
              <a:gd name="connsiteY318" fmla="*/ 442908 h 1315008"/>
              <a:gd name="connsiteX319" fmla="*/ 213858 w 2429141"/>
              <a:gd name="connsiteY319" fmla="*/ 429192 h 1315008"/>
              <a:gd name="connsiteX320" fmla="*/ 13716 w 2429141"/>
              <a:gd name="connsiteY320" fmla="*/ 429192 h 1315008"/>
              <a:gd name="connsiteX321" fmla="*/ 27432 w 2429141"/>
              <a:gd name="connsiteY321" fmla="*/ 442908 h 1315008"/>
              <a:gd name="connsiteX322" fmla="*/ 13716 w 2429141"/>
              <a:gd name="connsiteY322" fmla="*/ 456624 h 1315008"/>
              <a:gd name="connsiteX323" fmla="*/ 0 w 2429141"/>
              <a:gd name="connsiteY323" fmla="*/ 442908 h 1315008"/>
              <a:gd name="connsiteX324" fmla="*/ 13716 w 2429141"/>
              <a:gd name="connsiteY324" fmla="*/ 429192 h 1315008"/>
              <a:gd name="connsiteX325" fmla="*/ 2415425 w 2429141"/>
              <a:gd name="connsiteY325" fmla="*/ 214596 h 1315008"/>
              <a:gd name="connsiteX326" fmla="*/ 2429141 w 2429141"/>
              <a:gd name="connsiteY326" fmla="*/ 228312 h 1315008"/>
              <a:gd name="connsiteX327" fmla="*/ 2415425 w 2429141"/>
              <a:gd name="connsiteY327" fmla="*/ 242028 h 1315008"/>
              <a:gd name="connsiteX328" fmla="*/ 2401709 w 2429141"/>
              <a:gd name="connsiteY328" fmla="*/ 228312 h 1315008"/>
              <a:gd name="connsiteX329" fmla="*/ 2415425 w 2429141"/>
              <a:gd name="connsiteY329" fmla="*/ 214596 h 1315008"/>
              <a:gd name="connsiteX330" fmla="*/ 2215278 w 2429141"/>
              <a:gd name="connsiteY330" fmla="*/ 214596 h 1315008"/>
              <a:gd name="connsiteX331" fmla="*/ 2228994 w 2429141"/>
              <a:gd name="connsiteY331" fmla="*/ 228312 h 1315008"/>
              <a:gd name="connsiteX332" fmla="*/ 2215278 w 2429141"/>
              <a:gd name="connsiteY332" fmla="*/ 242028 h 1315008"/>
              <a:gd name="connsiteX333" fmla="*/ 2201562 w 2429141"/>
              <a:gd name="connsiteY333" fmla="*/ 228312 h 1315008"/>
              <a:gd name="connsiteX334" fmla="*/ 2215278 w 2429141"/>
              <a:gd name="connsiteY334" fmla="*/ 214596 h 1315008"/>
              <a:gd name="connsiteX335" fmla="*/ 2015136 w 2429141"/>
              <a:gd name="connsiteY335" fmla="*/ 214596 h 1315008"/>
              <a:gd name="connsiteX336" fmla="*/ 2028852 w 2429141"/>
              <a:gd name="connsiteY336" fmla="*/ 228312 h 1315008"/>
              <a:gd name="connsiteX337" fmla="*/ 2015136 w 2429141"/>
              <a:gd name="connsiteY337" fmla="*/ 242028 h 1315008"/>
              <a:gd name="connsiteX338" fmla="*/ 2001420 w 2429141"/>
              <a:gd name="connsiteY338" fmla="*/ 228312 h 1315008"/>
              <a:gd name="connsiteX339" fmla="*/ 2015136 w 2429141"/>
              <a:gd name="connsiteY339" fmla="*/ 214596 h 1315008"/>
              <a:gd name="connsiteX340" fmla="*/ 1814994 w 2429141"/>
              <a:gd name="connsiteY340" fmla="*/ 214596 h 1315008"/>
              <a:gd name="connsiteX341" fmla="*/ 1828710 w 2429141"/>
              <a:gd name="connsiteY341" fmla="*/ 228312 h 1315008"/>
              <a:gd name="connsiteX342" fmla="*/ 1814994 w 2429141"/>
              <a:gd name="connsiteY342" fmla="*/ 242028 h 1315008"/>
              <a:gd name="connsiteX343" fmla="*/ 1801278 w 2429141"/>
              <a:gd name="connsiteY343" fmla="*/ 228312 h 1315008"/>
              <a:gd name="connsiteX344" fmla="*/ 1814994 w 2429141"/>
              <a:gd name="connsiteY344" fmla="*/ 214596 h 1315008"/>
              <a:gd name="connsiteX345" fmla="*/ 1614852 w 2429141"/>
              <a:gd name="connsiteY345" fmla="*/ 214596 h 1315008"/>
              <a:gd name="connsiteX346" fmla="*/ 1628568 w 2429141"/>
              <a:gd name="connsiteY346" fmla="*/ 228312 h 1315008"/>
              <a:gd name="connsiteX347" fmla="*/ 1614852 w 2429141"/>
              <a:gd name="connsiteY347" fmla="*/ 242028 h 1315008"/>
              <a:gd name="connsiteX348" fmla="*/ 1601136 w 2429141"/>
              <a:gd name="connsiteY348" fmla="*/ 228312 h 1315008"/>
              <a:gd name="connsiteX349" fmla="*/ 1614852 w 2429141"/>
              <a:gd name="connsiteY349" fmla="*/ 214596 h 1315008"/>
              <a:gd name="connsiteX350" fmla="*/ 1414710 w 2429141"/>
              <a:gd name="connsiteY350" fmla="*/ 214596 h 1315008"/>
              <a:gd name="connsiteX351" fmla="*/ 1428426 w 2429141"/>
              <a:gd name="connsiteY351" fmla="*/ 228312 h 1315008"/>
              <a:gd name="connsiteX352" fmla="*/ 1414710 w 2429141"/>
              <a:gd name="connsiteY352" fmla="*/ 242028 h 1315008"/>
              <a:gd name="connsiteX353" fmla="*/ 1400994 w 2429141"/>
              <a:gd name="connsiteY353" fmla="*/ 228312 h 1315008"/>
              <a:gd name="connsiteX354" fmla="*/ 1414710 w 2429141"/>
              <a:gd name="connsiteY354" fmla="*/ 214596 h 1315008"/>
              <a:gd name="connsiteX355" fmla="*/ 1214568 w 2429141"/>
              <a:gd name="connsiteY355" fmla="*/ 214596 h 1315008"/>
              <a:gd name="connsiteX356" fmla="*/ 1228284 w 2429141"/>
              <a:gd name="connsiteY356" fmla="*/ 228312 h 1315008"/>
              <a:gd name="connsiteX357" fmla="*/ 1214568 w 2429141"/>
              <a:gd name="connsiteY357" fmla="*/ 242028 h 1315008"/>
              <a:gd name="connsiteX358" fmla="*/ 1200852 w 2429141"/>
              <a:gd name="connsiteY358" fmla="*/ 228312 h 1315008"/>
              <a:gd name="connsiteX359" fmla="*/ 1214568 w 2429141"/>
              <a:gd name="connsiteY359" fmla="*/ 214596 h 1315008"/>
              <a:gd name="connsiteX360" fmla="*/ 1014426 w 2429141"/>
              <a:gd name="connsiteY360" fmla="*/ 214596 h 1315008"/>
              <a:gd name="connsiteX361" fmla="*/ 1028142 w 2429141"/>
              <a:gd name="connsiteY361" fmla="*/ 228312 h 1315008"/>
              <a:gd name="connsiteX362" fmla="*/ 1014426 w 2429141"/>
              <a:gd name="connsiteY362" fmla="*/ 242028 h 1315008"/>
              <a:gd name="connsiteX363" fmla="*/ 1000710 w 2429141"/>
              <a:gd name="connsiteY363" fmla="*/ 228312 h 1315008"/>
              <a:gd name="connsiteX364" fmla="*/ 1014426 w 2429141"/>
              <a:gd name="connsiteY364" fmla="*/ 214596 h 1315008"/>
              <a:gd name="connsiteX365" fmla="*/ 814284 w 2429141"/>
              <a:gd name="connsiteY365" fmla="*/ 214596 h 1315008"/>
              <a:gd name="connsiteX366" fmla="*/ 828000 w 2429141"/>
              <a:gd name="connsiteY366" fmla="*/ 228312 h 1315008"/>
              <a:gd name="connsiteX367" fmla="*/ 814284 w 2429141"/>
              <a:gd name="connsiteY367" fmla="*/ 242028 h 1315008"/>
              <a:gd name="connsiteX368" fmla="*/ 800568 w 2429141"/>
              <a:gd name="connsiteY368" fmla="*/ 228312 h 1315008"/>
              <a:gd name="connsiteX369" fmla="*/ 814284 w 2429141"/>
              <a:gd name="connsiteY369" fmla="*/ 214596 h 1315008"/>
              <a:gd name="connsiteX370" fmla="*/ 614142 w 2429141"/>
              <a:gd name="connsiteY370" fmla="*/ 214596 h 1315008"/>
              <a:gd name="connsiteX371" fmla="*/ 627858 w 2429141"/>
              <a:gd name="connsiteY371" fmla="*/ 228312 h 1315008"/>
              <a:gd name="connsiteX372" fmla="*/ 614142 w 2429141"/>
              <a:gd name="connsiteY372" fmla="*/ 242028 h 1315008"/>
              <a:gd name="connsiteX373" fmla="*/ 600426 w 2429141"/>
              <a:gd name="connsiteY373" fmla="*/ 228312 h 1315008"/>
              <a:gd name="connsiteX374" fmla="*/ 614142 w 2429141"/>
              <a:gd name="connsiteY374" fmla="*/ 214596 h 1315008"/>
              <a:gd name="connsiteX375" fmla="*/ 414000 w 2429141"/>
              <a:gd name="connsiteY375" fmla="*/ 214596 h 1315008"/>
              <a:gd name="connsiteX376" fmla="*/ 427716 w 2429141"/>
              <a:gd name="connsiteY376" fmla="*/ 228312 h 1315008"/>
              <a:gd name="connsiteX377" fmla="*/ 414000 w 2429141"/>
              <a:gd name="connsiteY377" fmla="*/ 242028 h 1315008"/>
              <a:gd name="connsiteX378" fmla="*/ 400284 w 2429141"/>
              <a:gd name="connsiteY378" fmla="*/ 228312 h 1315008"/>
              <a:gd name="connsiteX379" fmla="*/ 414000 w 2429141"/>
              <a:gd name="connsiteY379" fmla="*/ 214596 h 1315008"/>
              <a:gd name="connsiteX380" fmla="*/ 213858 w 2429141"/>
              <a:gd name="connsiteY380" fmla="*/ 214596 h 1315008"/>
              <a:gd name="connsiteX381" fmla="*/ 227574 w 2429141"/>
              <a:gd name="connsiteY381" fmla="*/ 228312 h 1315008"/>
              <a:gd name="connsiteX382" fmla="*/ 213858 w 2429141"/>
              <a:gd name="connsiteY382" fmla="*/ 242028 h 1315008"/>
              <a:gd name="connsiteX383" fmla="*/ 200142 w 2429141"/>
              <a:gd name="connsiteY383" fmla="*/ 228312 h 1315008"/>
              <a:gd name="connsiteX384" fmla="*/ 213858 w 2429141"/>
              <a:gd name="connsiteY384" fmla="*/ 214596 h 1315008"/>
              <a:gd name="connsiteX385" fmla="*/ 13716 w 2429141"/>
              <a:gd name="connsiteY385" fmla="*/ 214596 h 1315008"/>
              <a:gd name="connsiteX386" fmla="*/ 27432 w 2429141"/>
              <a:gd name="connsiteY386" fmla="*/ 228312 h 1315008"/>
              <a:gd name="connsiteX387" fmla="*/ 13716 w 2429141"/>
              <a:gd name="connsiteY387" fmla="*/ 242028 h 1315008"/>
              <a:gd name="connsiteX388" fmla="*/ 0 w 2429141"/>
              <a:gd name="connsiteY388" fmla="*/ 228312 h 1315008"/>
              <a:gd name="connsiteX389" fmla="*/ 13716 w 2429141"/>
              <a:gd name="connsiteY389" fmla="*/ 214596 h 1315008"/>
              <a:gd name="connsiteX390" fmla="*/ 2415425 w 2429141"/>
              <a:gd name="connsiteY390" fmla="*/ 0 h 1315008"/>
              <a:gd name="connsiteX391" fmla="*/ 2429141 w 2429141"/>
              <a:gd name="connsiteY391" fmla="*/ 13716 h 1315008"/>
              <a:gd name="connsiteX392" fmla="*/ 2415425 w 2429141"/>
              <a:gd name="connsiteY392" fmla="*/ 27432 h 1315008"/>
              <a:gd name="connsiteX393" fmla="*/ 2401709 w 2429141"/>
              <a:gd name="connsiteY393" fmla="*/ 13716 h 1315008"/>
              <a:gd name="connsiteX394" fmla="*/ 2415425 w 2429141"/>
              <a:gd name="connsiteY394" fmla="*/ 0 h 1315008"/>
              <a:gd name="connsiteX395" fmla="*/ 2215278 w 2429141"/>
              <a:gd name="connsiteY395" fmla="*/ 0 h 1315008"/>
              <a:gd name="connsiteX396" fmla="*/ 2228994 w 2429141"/>
              <a:gd name="connsiteY396" fmla="*/ 13716 h 1315008"/>
              <a:gd name="connsiteX397" fmla="*/ 2215278 w 2429141"/>
              <a:gd name="connsiteY397" fmla="*/ 27432 h 1315008"/>
              <a:gd name="connsiteX398" fmla="*/ 2201562 w 2429141"/>
              <a:gd name="connsiteY398" fmla="*/ 13716 h 1315008"/>
              <a:gd name="connsiteX399" fmla="*/ 2215278 w 2429141"/>
              <a:gd name="connsiteY399" fmla="*/ 0 h 1315008"/>
              <a:gd name="connsiteX400" fmla="*/ 2015136 w 2429141"/>
              <a:gd name="connsiteY400" fmla="*/ 0 h 1315008"/>
              <a:gd name="connsiteX401" fmla="*/ 2028852 w 2429141"/>
              <a:gd name="connsiteY401" fmla="*/ 13716 h 1315008"/>
              <a:gd name="connsiteX402" fmla="*/ 2015136 w 2429141"/>
              <a:gd name="connsiteY402" fmla="*/ 27432 h 1315008"/>
              <a:gd name="connsiteX403" fmla="*/ 2001420 w 2429141"/>
              <a:gd name="connsiteY403" fmla="*/ 13716 h 1315008"/>
              <a:gd name="connsiteX404" fmla="*/ 2015136 w 2429141"/>
              <a:gd name="connsiteY404" fmla="*/ 0 h 1315008"/>
              <a:gd name="connsiteX405" fmla="*/ 1814994 w 2429141"/>
              <a:gd name="connsiteY405" fmla="*/ 0 h 1315008"/>
              <a:gd name="connsiteX406" fmla="*/ 1828710 w 2429141"/>
              <a:gd name="connsiteY406" fmla="*/ 13716 h 1315008"/>
              <a:gd name="connsiteX407" fmla="*/ 1814994 w 2429141"/>
              <a:gd name="connsiteY407" fmla="*/ 27432 h 1315008"/>
              <a:gd name="connsiteX408" fmla="*/ 1801278 w 2429141"/>
              <a:gd name="connsiteY408" fmla="*/ 13716 h 1315008"/>
              <a:gd name="connsiteX409" fmla="*/ 1814994 w 2429141"/>
              <a:gd name="connsiteY409" fmla="*/ 0 h 1315008"/>
              <a:gd name="connsiteX410" fmla="*/ 1614852 w 2429141"/>
              <a:gd name="connsiteY410" fmla="*/ 0 h 1315008"/>
              <a:gd name="connsiteX411" fmla="*/ 1628568 w 2429141"/>
              <a:gd name="connsiteY411" fmla="*/ 13716 h 1315008"/>
              <a:gd name="connsiteX412" fmla="*/ 1614852 w 2429141"/>
              <a:gd name="connsiteY412" fmla="*/ 27432 h 1315008"/>
              <a:gd name="connsiteX413" fmla="*/ 1601136 w 2429141"/>
              <a:gd name="connsiteY413" fmla="*/ 13716 h 1315008"/>
              <a:gd name="connsiteX414" fmla="*/ 1614852 w 2429141"/>
              <a:gd name="connsiteY414" fmla="*/ 0 h 1315008"/>
              <a:gd name="connsiteX415" fmla="*/ 1414710 w 2429141"/>
              <a:gd name="connsiteY415" fmla="*/ 0 h 1315008"/>
              <a:gd name="connsiteX416" fmla="*/ 1428426 w 2429141"/>
              <a:gd name="connsiteY416" fmla="*/ 13716 h 1315008"/>
              <a:gd name="connsiteX417" fmla="*/ 1414710 w 2429141"/>
              <a:gd name="connsiteY417" fmla="*/ 27432 h 1315008"/>
              <a:gd name="connsiteX418" fmla="*/ 1400994 w 2429141"/>
              <a:gd name="connsiteY418" fmla="*/ 13716 h 1315008"/>
              <a:gd name="connsiteX419" fmla="*/ 1414710 w 2429141"/>
              <a:gd name="connsiteY419" fmla="*/ 0 h 1315008"/>
              <a:gd name="connsiteX420" fmla="*/ 1214568 w 2429141"/>
              <a:gd name="connsiteY420" fmla="*/ 0 h 1315008"/>
              <a:gd name="connsiteX421" fmla="*/ 1228284 w 2429141"/>
              <a:gd name="connsiteY421" fmla="*/ 13716 h 1315008"/>
              <a:gd name="connsiteX422" fmla="*/ 1214568 w 2429141"/>
              <a:gd name="connsiteY422" fmla="*/ 27432 h 1315008"/>
              <a:gd name="connsiteX423" fmla="*/ 1200852 w 2429141"/>
              <a:gd name="connsiteY423" fmla="*/ 13716 h 1315008"/>
              <a:gd name="connsiteX424" fmla="*/ 1214568 w 2429141"/>
              <a:gd name="connsiteY424" fmla="*/ 0 h 1315008"/>
              <a:gd name="connsiteX425" fmla="*/ 1014426 w 2429141"/>
              <a:gd name="connsiteY425" fmla="*/ 0 h 1315008"/>
              <a:gd name="connsiteX426" fmla="*/ 1028142 w 2429141"/>
              <a:gd name="connsiteY426" fmla="*/ 13716 h 1315008"/>
              <a:gd name="connsiteX427" fmla="*/ 1014426 w 2429141"/>
              <a:gd name="connsiteY427" fmla="*/ 27432 h 1315008"/>
              <a:gd name="connsiteX428" fmla="*/ 1000710 w 2429141"/>
              <a:gd name="connsiteY428" fmla="*/ 13716 h 1315008"/>
              <a:gd name="connsiteX429" fmla="*/ 1014426 w 2429141"/>
              <a:gd name="connsiteY429" fmla="*/ 0 h 1315008"/>
              <a:gd name="connsiteX430" fmla="*/ 814284 w 2429141"/>
              <a:gd name="connsiteY430" fmla="*/ 0 h 1315008"/>
              <a:gd name="connsiteX431" fmla="*/ 828000 w 2429141"/>
              <a:gd name="connsiteY431" fmla="*/ 13716 h 1315008"/>
              <a:gd name="connsiteX432" fmla="*/ 814284 w 2429141"/>
              <a:gd name="connsiteY432" fmla="*/ 27432 h 1315008"/>
              <a:gd name="connsiteX433" fmla="*/ 800568 w 2429141"/>
              <a:gd name="connsiteY433" fmla="*/ 13716 h 1315008"/>
              <a:gd name="connsiteX434" fmla="*/ 814284 w 2429141"/>
              <a:gd name="connsiteY434" fmla="*/ 0 h 1315008"/>
              <a:gd name="connsiteX435" fmla="*/ 614142 w 2429141"/>
              <a:gd name="connsiteY435" fmla="*/ 0 h 1315008"/>
              <a:gd name="connsiteX436" fmla="*/ 627858 w 2429141"/>
              <a:gd name="connsiteY436" fmla="*/ 13716 h 1315008"/>
              <a:gd name="connsiteX437" fmla="*/ 614142 w 2429141"/>
              <a:gd name="connsiteY437" fmla="*/ 27432 h 1315008"/>
              <a:gd name="connsiteX438" fmla="*/ 600426 w 2429141"/>
              <a:gd name="connsiteY438" fmla="*/ 13716 h 1315008"/>
              <a:gd name="connsiteX439" fmla="*/ 614142 w 2429141"/>
              <a:gd name="connsiteY439" fmla="*/ 0 h 1315008"/>
              <a:gd name="connsiteX440" fmla="*/ 414000 w 2429141"/>
              <a:gd name="connsiteY440" fmla="*/ 0 h 1315008"/>
              <a:gd name="connsiteX441" fmla="*/ 427716 w 2429141"/>
              <a:gd name="connsiteY441" fmla="*/ 13716 h 1315008"/>
              <a:gd name="connsiteX442" fmla="*/ 414000 w 2429141"/>
              <a:gd name="connsiteY442" fmla="*/ 27432 h 1315008"/>
              <a:gd name="connsiteX443" fmla="*/ 400284 w 2429141"/>
              <a:gd name="connsiteY443" fmla="*/ 13716 h 1315008"/>
              <a:gd name="connsiteX444" fmla="*/ 414000 w 2429141"/>
              <a:gd name="connsiteY444" fmla="*/ 0 h 1315008"/>
              <a:gd name="connsiteX445" fmla="*/ 213858 w 2429141"/>
              <a:gd name="connsiteY445" fmla="*/ 0 h 1315008"/>
              <a:gd name="connsiteX446" fmla="*/ 227574 w 2429141"/>
              <a:gd name="connsiteY446" fmla="*/ 13716 h 1315008"/>
              <a:gd name="connsiteX447" fmla="*/ 213858 w 2429141"/>
              <a:gd name="connsiteY447" fmla="*/ 27432 h 1315008"/>
              <a:gd name="connsiteX448" fmla="*/ 200142 w 2429141"/>
              <a:gd name="connsiteY448" fmla="*/ 13716 h 1315008"/>
              <a:gd name="connsiteX449" fmla="*/ 213858 w 2429141"/>
              <a:gd name="connsiteY449" fmla="*/ 0 h 1315008"/>
              <a:gd name="connsiteX450" fmla="*/ 13716 w 2429141"/>
              <a:gd name="connsiteY450" fmla="*/ 0 h 1315008"/>
              <a:gd name="connsiteX451" fmla="*/ 27432 w 2429141"/>
              <a:gd name="connsiteY451" fmla="*/ 13716 h 1315008"/>
              <a:gd name="connsiteX452" fmla="*/ 13716 w 2429141"/>
              <a:gd name="connsiteY452" fmla="*/ 27432 h 1315008"/>
              <a:gd name="connsiteX453" fmla="*/ 0 w 2429141"/>
              <a:gd name="connsiteY453" fmla="*/ 13716 h 1315008"/>
              <a:gd name="connsiteX454" fmla="*/ 13716 w 2429141"/>
              <a:gd name="connsiteY454" fmla="*/ 0 h 131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Lst>
            <a:rect l="l" t="t" r="r" b="b"/>
            <a:pathLst>
              <a:path w="2429141" h="1315008">
                <a:moveTo>
                  <a:pt x="2415425" y="1287576"/>
                </a:moveTo>
                <a:cubicBezTo>
                  <a:pt x="2423000" y="1287576"/>
                  <a:pt x="2429141" y="1293717"/>
                  <a:pt x="2429141" y="1301292"/>
                </a:cubicBezTo>
                <a:cubicBezTo>
                  <a:pt x="2429141" y="1308867"/>
                  <a:pt x="2423000" y="1315008"/>
                  <a:pt x="2415425" y="1315008"/>
                </a:cubicBezTo>
                <a:cubicBezTo>
                  <a:pt x="2407850" y="1315008"/>
                  <a:pt x="2401709" y="1308867"/>
                  <a:pt x="2401709" y="1301292"/>
                </a:cubicBezTo>
                <a:cubicBezTo>
                  <a:pt x="2401709" y="1293717"/>
                  <a:pt x="2407850" y="1287576"/>
                  <a:pt x="2415425" y="1287576"/>
                </a:cubicBezTo>
                <a:close/>
                <a:moveTo>
                  <a:pt x="2215278" y="1287576"/>
                </a:moveTo>
                <a:cubicBezTo>
                  <a:pt x="2222853" y="1287576"/>
                  <a:pt x="2228994" y="1293717"/>
                  <a:pt x="2228994" y="1301292"/>
                </a:cubicBezTo>
                <a:cubicBezTo>
                  <a:pt x="2228994" y="1308867"/>
                  <a:pt x="2222853" y="1315008"/>
                  <a:pt x="2215278" y="1315008"/>
                </a:cubicBezTo>
                <a:cubicBezTo>
                  <a:pt x="2207703" y="1315008"/>
                  <a:pt x="2201562" y="1308867"/>
                  <a:pt x="2201562" y="1301292"/>
                </a:cubicBezTo>
                <a:cubicBezTo>
                  <a:pt x="2201562" y="1293717"/>
                  <a:pt x="2207703" y="1287576"/>
                  <a:pt x="2215278" y="1287576"/>
                </a:cubicBezTo>
                <a:close/>
                <a:moveTo>
                  <a:pt x="2015136" y="1287576"/>
                </a:moveTo>
                <a:cubicBezTo>
                  <a:pt x="2022711" y="1287576"/>
                  <a:pt x="2028852" y="1293717"/>
                  <a:pt x="2028852" y="1301292"/>
                </a:cubicBezTo>
                <a:cubicBezTo>
                  <a:pt x="2028852" y="1308867"/>
                  <a:pt x="2022711" y="1315008"/>
                  <a:pt x="2015136" y="1315008"/>
                </a:cubicBezTo>
                <a:cubicBezTo>
                  <a:pt x="2007561" y="1315008"/>
                  <a:pt x="2001420" y="1308867"/>
                  <a:pt x="2001420" y="1301292"/>
                </a:cubicBezTo>
                <a:cubicBezTo>
                  <a:pt x="2001420" y="1293717"/>
                  <a:pt x="2007561" y="1287576"/>
                  <a:pt x="2015136" y="1287576"/>
                </a:cubicBezTo>
                <a:close/>
                <a:moveTo>
                  <a:pt x="1814994" y="1287576"/>
                </a:moveTo>
                <a:cubicBezTo>
                  <a:pt x="1822569" y="1287576"/>
                  <a:pt x="1828710" y="1293717"/>
                  <a:pt x="1828710" y="1301292"/>
                </a:cubicBezTo>
                <a:cubicBezTo>
                  <a:pt x="1828710" y="1308867"/>
                  <a:pt x="1822569" y="1315008"/>
                  <a:pt x="1814994" y="1315008"/>
                </a:cubicBezTo>
                <a:cubicBezTo>
                  <a:pt x="1807419" y="1315008"/>
                  <a:pt x="1801278" y="1308867"/>
                  <a:pt x="1801278" y="1301292"/>
                </a:cubicBezTo>
                <a:cubicBezTo>
                  <a:pt x="1801278" y="1293717"/>
                  <a:pt x="1807419" y="1287576"/>
                  <a:pt x="1814994" y="1287576"/>
                </a:cubicBezTo>
                <a:close/>
                <a:moveTo>
                  <a:pt x="1614852" y="1287576"/>
                </a:moveTo>
                <a:cubicBezTo>
                  <a:pt x="1622427" y="1287576"/>
                  <a:pt x="1628568" y="1293717"/>
                  <a:pt x="1628568" y="1301292"/>
                </a:cubicBezTo>
                <a:cubicBezTo>
                  <a:pt x="1628568" y="1308867"/>
                  <a:pt x="1622427" y="1315008"/>
                  <a:pt x="1614852" y="1315008"/>
                </a:cubicBezTo>
                <a:cubicBezTo>
                  <a:pt x="1607277" y="1315008"/>
                  <a:pt x="1601136" y="1308867"/>
                  <a:pt x="1601136" y="1301292"/>
                </a:cubicBezTo>
                <a:cubicBezTo>
                  <a:pt x="1601136" y="1293717"/>
                  <a:pt x="1607277" y="1287576"/>
                  <a:pt x="1614852" y="1287576"/>
                </a:cubicBezTo>
                <a:close/>
                <a:moveTo>
                  <a:pt x="1414710" y="1287576"/>
                </a:moveTo>
                <a:cubicBezTo>
                  <a:pt x="1422285" y="1287576"/>
                  <a:pt x="1428426" y="1293717"/>
                  <a:pt x="1428426" y="1301292"/>
                </a:cubicBezTo>
                <a:cubicBezTo>
                  <a:pt x="1428426" y="1308867"/>
                  <a:pt x="1422285" y="1315008"/>
                  <a:pt x="1414710" y="1315008"/>
                </a:cubicBezTo>
                <a:cubicBezTo>
                  <a:pt x="1407135" y="1315008"/>
                  <a:pt x="1400994" y="1308867"/>
                  <a:pt x="1400994" y="1301292"/>
                </a:cubicBezTo>
                <a:cubicBezTo>
                  <a:pt x="1400994" y="1293717"/>
                  <a:pt x="1407135" y="1287576"/>
                  <a:pt x="1414710" y="1287576"/>
                </a:cubicBezTo>
                <a:close/>
                <a:moveTo>
                  <a:pt x="1214568" y="1287576"/>
                </a:moveTo>
                <a:cubicBezTo>
                  <a:pt x="1222143" y="1287576"/>
                  <a:pt x="1228284" y="1293717"/>
                  <a:pt x="1228284" y="1301292"/>
                </a:cubicBezTo>
                <a:cubicBezTo>
                  <a:pt x="1228284" y="1308867"/>
                  <a:pt x="1222143" y="1315008"/>
                  <a:pt x="1214568" y="1315008"/>
                </a:cubicBezTo>
                <a:cubicBezTo>
                  <a:pt x="1206993" y="1315008"/>
                  <a:pt x="1200852" y="1308867"/>
                  <a:pt x="1200852" y="1301292"/>
                </a:cubicBezTo>
                <a:cubicBezTo>
                  <a:pt x="1200852" y="1293717"/>
                  <a:pt x="1206993" y="1287576"/>
                  <a:pt x="1214568" y="1287576"/>
                </a:cubicBezTo>
                <a:close/>
                <a:moveTo>
                  <a:pt x="1014426" y="1287576"/>
                </a:moveTo>
                <a:cubicBezTo>
                  <a:pt x="1022001" y="1287576"/>
                  <a:pt x="1028142" y="1293717"/>
                  <a:pt x="1028142" y="1301292"/>
                </a:cubicBezTo>
                <a:cubicBezTo>
                  <a:pt x="1028142" y="1308867"/>
                  <a:pt x="1022001" y="1315008"/>
                  <a:pt x="1014426" y="1315008"/>
                </a:cubicBezTo>
                <a:cubicBezTo>
                  <a:pt x="1006851" y="1315008"/>
                  <a:pt x="1000710" y="1308867"/>
                  <a:pt x="1000710" y="1301292"/>
                </a:cubicBezTo>
                <a:cubicBezTo>
                  <a:pt x="1000710" y="1293717"/>
                  <a:pt x="1006851" y="1287576"/>
                  <a:pt x="1014426" y="1287576"/>
                </a:cubicBezTo>
                <a:close/>
                <a:moveTo>
                  <a:pt x="814284" y="1287576"/>
                </a:moveTo>
                <a:cubicBezTo>
                  <a:pt x="821859" y="1287576"/>
                  <a:pt x="828000" y="1293717"/>
                  <a:pt x="828000" y="1301292"/>
                </a:cubicBezTo>
                <a:cubicBezTo>
                  <a:pt x="828000" y="1308867"/>
                  <a:pt x="821859" y="1315008"/>
                  <a:pt x="814284" y="1315008"/>
                </a:cubicBezTo>
                <a:cubicBezTo>
                  <a:pt x="806709" y="1315008"/>
                  <a:pt x="800568" y="1308867"/>
                  <a:pt x="800568" y="1301292"/>
                </a:cubicBezTo>
                <a:cubicBezTo>
                  <a:pt x="800568" y="1293717"/>
                  <a:pt x="806709" y="1287576"/>
                  <a:pt x="814284" y="1287576"/>
                </a:cubicBezTo>
                <a:close/>
                <a:moveTo>
                  <a:pt x="614142" y="1287576"/>
                </a:moveTo>
                <a:cubicBezTo>
                  <a:pt x="621717" y="1287576"/>
                  <a:pt x="627858" y="1293717"/>
                  <a:pt x="627858" y="1301292"/>
                </a:cubicBezTo>
                <a:cubicBezTo>
                  <a:pt x="627858" y="1308867"/>
                  <a:pt x="621717" y="1315008"/>
                  <a:pt x="614142" y="1315008"/>
                </a:cubicBezTo>
                <a:cubicBezTo>
                  <a:pt x="606567" y="1315008"/>
                  <a:pt x="600426" y="1308867"/>
                  <a:pt x="600426" y="1301292"/>
                </a:cubicBezTo>
                <a:cubicBezTo>
                  <a:pt x="600426" y="1293717"/>
                  <a:pt x="606567" y="1287576"/>
                  <a:pt x="614142" y="1287576"/>
                </a:cubicBezTo>
                <a:close/>
                <a:moveTo>
                  <a:pt x="414000" y="1287576"/>
                </a:moveTo>
                <a:cubicBezTo>
                  <a:pt x="421575" y="1287576"/>
                  <a:pt x="427716" y="1293717"/>
                  <a:pt x="427716" y="1301292"/>
                </a:cubicBezTo>
                <a:cubicBezTo>
                  <a:pt x="427716" y="1308867"/>
                  <a:pt x="421575" y="1315008"/>
                  <a:pt x="414000" y="1315008"/>
                </a:cubicBezTo>
                <a:cubicBezTo>
                  <a:pt x="406425" y="1315008"/>
                  <a:pt x="400284" y="1308867"/>
                  <a:pt x="400284" y="1301292"/>
                </a:cubicBezTo>
                <a:cubicBezTo>
                  <a:pt x="400284" y="1293717"/>
                  <a:pt x="406425" y="1287576"/>
                  <a:pt x="414000" y="1287576"/>
                </a:cubicBezTo>
                <a:close/>
                <a:moveTo>
                  <a:pt x="213858" y="1287576"/>
                </a:moveTo>
                <a:cubicBezTo>
                  <a:pt x="221433" y="1287576"/>
                  <a:pt x="227574" y="1293717"/>
                  <a:pt x="227574" y="1301292"/>
                </a:cubicBezTo>
                <a:cubicBezTo>
                  <a:pt x="227574" y="1308867"/>
                  <a:pt x="221433" y="1315008"/>
                  <a:pt x="213858" y="1315008"/>
                </a:cubicBezTo>
                <a:cubicBezTo>
                  <a:pt x="206283" y="1315008"/>
                  <a:pt x="200142" y="1308867"/>
                  <a:pt x="200142" y="1301292"/>
                </a:cubicBezTo>
                <a:cubicBezTo>
                  <a:pt x="200142" y="1293717"/>
                  <a:pt x="206283" y="1287576"/>
                  <a:pt x="213858" y="1287576"/>
                </a:cubicBezTo>
                <a:close/>
                <a:moveTo>
                  <a:pt x="13716" y="1287576"/>
                </a:moveTo>
                <a:cubicBezTo>
                  <a:pt x="21291" y="1287576"/>
                  <a:pt x="27432" y="1293717"/>
                  <a:pt x="27432" y="1301292"/>
                </a:cubicBezTo>
                <a:cubicBezTo>
                  <a:pt x="27432" y="1308867"/>
                  <a:pt x="21291" y="1315008"/>
                  <a:pt x="13716" y="1315008"/>
                </a:cubicBezTo>
                <a:cubicBezTo>
                  <a:pt x="6141" y="1315008"/>
                  <a:pt x="0" y="1308867"/>
                  <a:pt x="0" y="1301292"/>
                </a:cubicBezTo>
                <a:cubicBezTo>
                  <a:pt x="0" y="1293717"/>
                  <a:pt x="6141" y="1287576"/>
                  <a:pt x="13716" y="1287576"/>
                </a:cubicBezTo>
                <a:close/>
                <a:moveTo>
                  <a:pt x="2415425" y="1072980"/>
                </a:moveTo>
                <a:cubicBezTo>
                  <a:pt x="2423000" y="1072980"/>
                  <a:pt x="2429141" y="1079121"/>
                  <a:pt x="2429141" y="1086696"/>
                </a:cubicBezTo>
                <a:cubicBezTo>
                  <a:pt x="2429141" y="1094271"/>
                  <a:pt x="2423000" y="1100412"/>
                  <a:pt x="2415425" y="1100412"/>
                </a:cubicBezTo>
                <a:cubicBezTo>
                  <a:pt x="2407850" y="1100412"/>
                  <a:pt x="2401709" y="1094271"/>
                  <a:pt x="2401709" y="1086696"/>
                </a:cubicBezTo>
                <a:cubicBezTo>
                  <a:pt x="2401709" y="1079121"/>
                  <a:pt x="2407850" y="1072980"/>
                  <a:pt x="2415425" y="1072980"/>
                </a:cubicBezTo>
                <a:close/>
                <a:moveTo>
                  <a:pt x="2215278" y="1072980"/>
                </a:moveTo>
                <a:cubicBezTo>
                  <a:pt x="2222853" y="1072980"/>
                  <a:pt x="2228994" y="1079121"/>
                  <a:pt x="2228994" y="1086696"/>
                </a:cubicBezTo>
                <a:cubicBezTo>
                  <a:pt x="2228994" y="1094271"/>
                  <a:pt x="2222853" y="1100412"/>
                  <a:pt x="2215278" y="1100412"/>
                </a:cubicBezTo>
                <a:cubicBezTo>
                  <a:pt x="2207703" y="1100412"/>
                  <a:pt x="2201562" y="1094271"/>
                  <a:pt x="2201562" y="1086696"/>
                </a:cubicBezTo>
                <a:cubicBezTo>
                  <a:pt x="2201562" y="1079121"/>
                  <a:pt x="2207703" y="1072980"/>
                  <a:pt x="2215278" y="1072980"/>
                </a:cubicBezTo>
                <a:close/>
                <a:moveTo>
                  <a:pt x="2015136" y="1072980"/>
                </a:moveTo>
                <a:cubicBezTo>
                  <a:pt x="2022711" y="1072980"/>
                  <a:pt x="2028852" y="1079121"/>
                  <a:pt x="2028852" y="1086696"/>
                </a:cubicBezTo>
                <a:cubicBezTo>
                  <a:pt x="2028852" y="1094271"/>
                  <a:pt x="2022711" y="1100412"/>
                  <a:pt x="2015136" y="1100412"/>
                </a:cubicBezTo>
                <a:cubicBezTo>
                  <a:pt x="2007561" y="1100412"/>
                  <a:pt x="2001420" y="1094271"/>
                  <a:pt x="2001420" y="1086696"/>
                </a:cubicBezTo>
                <a:cubicBezTo>
                  <a:pt x="2001420" y="1079121"/>
                  <a:pt x="2007561" y="1072980"/>
                  <a:pt x="2015136" y="1072980"/>
                </a:cubicBezTo>
                <a:close/>
                <a:moveTo>
                  <a:pt x="1814994" y="1072980"/>
                </a:moveTo>
                <a:cubicBezTo>
                  <a:pt x="1822569" y="1072980"/>
                  <a:pt x="1828710" y="1079121"/>
                  <a:pt x="1828710" y="1086696"/>
                </a:cubicBezTo>
                <a:cubicBezTo>
                  <a:pt x="1828710" y="1094271"/>
                  <a:pt x="1822569" y="1100412"/>
                  <a:pt x="1814994" y="1100412"/>
                </a:cubicBezTo>
                <a:cubicBezTo>
                  <a:pt x="1807419" y="1100412"/>
                  <a:pt x="1801278" y="1094271"/>
                  <a:pt x="1801278" y="1086696"/>
                </a:cubicBezTo>
                <a:cubicBezTo>
                  <a:pt x="1801278" y="1079121"/>
                  <a:pt x="1807419" y="1072980"/>
                  <a:pt x="1814994" y="1072980"/>
                </a:cubicBezTo>
                <a:close/>
                <a:moveTo>
                  <a:pt x="1614852" y="1072980"/>
                </a:moveTo>
                <a:cubicBezTo>
                  <a:pt x="1622427" y="1072980"/>
                  <a:pt x="1628568" y="1079121"/>
                  <a:pt x="1628568" y="1086696"/>
                </a:cubicBezTo>
                <a:cubicBezTo>
                  <a:pt x="1628568" y="1094271"/>
                  <a:pt x="1622427" y="1100412"/>
                  <a:pt x="1614852" y="1100412"/>
                </a:cubicBezTo>
                <a:cubicBezTo>
                  <a:pt x="1607277" y="1100412"/>
                  <a:pt x="1601136" y="1094271"/>
                  <a:pt x="1601136" y="1086696"/>
                </a:cubicBezTo>
                <a:cubicBezTo>
                  <a:pt x="1601136" y="1079121"/>
                  <a:pt x="1607277" y="1072980"/>
                  <a:pt x="1614852" y="1072980"/>
                </a:cubicBezTo>
                <a:close/>
                <a:moveTo>
                  <a:pt x="1414710" y="1072980"/>
                </a:moveTo>
                <a:cubicBezTo>
                  <a:pt x="1422285" y="1072980"/>
                  <a:pt x="1428426" y="1079121"/>
                  <a:pt x="1428426" y="1086696"/>
                </a:cubicBezTo>
                <a:cubicBezTo>
                  <a:pt x="1428426" y="1094271"/>
                  <a:pt x="1422285" y="1100412"/>
                  <a:pt x="1414710" y="1100412"/>
                </a:cubicBezTo>
                <a:cubicBezTo>
                  <a:pt x="1407135" y="1100412"/>
                  <a:pt x="1400994" y="1094271"/>
                  <a:pt x="1400994" y="1086696"/>
                </a:cubicBezTo>
                <a:cubicBezTo>
                  <a:pt x="1400994" y="1079121"/>
                  <a:pt x="1407135" y="1072980"/>
                  <a:pt x="1414710" y="1072980"/>
                </a:cubicBezTo>
                <a:close/>
                <a:moveTo>
                  <a:pt x="1214568" y="1072980"/>
                </a:moveTo>
                <a:cubicBezTo>
                  <a:pt x="1222143" y="1072980"/>
                  <a:pt x="1228284" y="1079121"/>
                  <a:pt x="1228284" y="1086696"/>
                </a:cubicBezTo>
                <a:cubicBezTo>
                  <a:pt x="1228284" y="1094271"/>
                  <a:pt x="1222143" y="1100412"/>
                  <a:pt x="1214568" y="1100412"/>
                </a:cubicBezTo>
                <a:cubicBezTo>
                  <a:pt x="1206993" y="1100412"/>
                  <a:pt x="1200852" y="1094271"/>
                  <a:pt x="1200852" y="1086696"/>
                </a:cubicBezTo>
                <a:cubicBezTo>
                  <a:pt x="1200852" y="1079121"/>
                  <a:pt x="1206993" y="1072980"/>
                  <a:pt x="1214568" y="1072980"/>
                </a:cubicBezTo>
                <a:close/>
                <a:moveTo>
                  <a:pt x="1014426" y="1072980"/>
                </a:moveTo>
                <a:cubicBezTo>
                  <a:pt x="1022001" y="1072980"/>
                  <a:pt x="1028142" y="1079121"/>
                  <a:pt x="1028142" y="1086696"/>
                </a:cubicBezTo>
                <a:cubicBezTo>
                  <a:pt x="1028142" y="1094271"/>
                  <a:pt x="1022001" y="1100412"/>
                  <a:pt x="1014426" y="1100412"/>
                </a:cubicBezTo>
                <a:cubicBezTo>
                  <a:pt x="1006851" y="1100412"/>
                  <a:pt x="1000710" y="1094271"/>
                  <a:pt x="1000710" y="1086696"/>
                </a:cubicBezTo>
                <a:cubicBezTo>
                  <a:pt x="1000710" y="1079121"/>
                  <a:pt x="1006851" y="1072980"/>
                  <a:pt x="1014426" y="1072980"/>
                </a:cubicBezTo>
                <a:close/>
                <a:moveTo>
                  <a:pt x="814284" y="1072980"/>
                </a:moveTo>
                <a:cubicBezTo>
                  <a:pt x="821859" y="1072980"/>
                  <a:pt x="828000" y="1079121"/>
                  <a:pt x="828000" y="1086696"/>
                </a:cubicBezTo>
                <a:cubicBezTo>
                  <a:pt x="828000" y="1094271"/>
                  <a:pt x="821859" y="1100412"/>
                  <a:pt x="814284" y="1100412"/>
                </a:cubicBezTo>
                <a:cubicBezTo>
                  <a:pt x="806709" y="1100412"/>
                  <a:pt x="800568" y="1094271"/>
                  <a:pt x="800568" y="1086696"/>
                </a:cubicBezTo>
                <a:cubicBezTo>
                  <a:pt x="800568" y="1079121"/>
                  <a:pt x="806709" y="1072980"/>
                  <a:pt x="814284" y="1072980"/>
                </a:cubicBezTo>
                <a:close/>
                <a:moveTo>
                  <a:pt x="614142" y="1072980"/>
                </a:moveTo>
                <a:cubicBezTo>
                  <a:pt x="621717" y="1072980"/>
                  <a:pt x="627858" y="1079121"/>
                  <a:pt x="627858" y="1086696"/>
                </a:cubicBezTo>
                <a:cubicBezTo>
                  <a:pt x="627858" y="1094271"/>
                  <a:pt x="621717" y="1100412"/>
                  <a:pt x="614142" y="1100412"/>
                </a:cubicBezTo>
                <a:cubicBezTo>
                  <a:pt x="606567" y="1100412"/>
                  <a:pt x="600426" y="1094271"/>
                  <a:pt x="600426" y="1086696"/>
                </a:cubicBezTo>
                <a:cubicBezTo>
                  <a:pt x="600426" y="1079121"/>
                  <a:pt x="606567" y="1072980"/>
                  <a:pt x="614142" y="1072980"/>
                </a:cubicBezTo>
                <a:close/>
                <a:moveTo>
                  <a:pt x="414000" y="1072980"/>
                </a:moveTo>
                <a:cubicBezTo>
                  <a:pt x="421575" y="1072980"/>
                  <a:pt x="427716" y="1079121"/>
                  <a:pt x="427716" y="1086696"/>
                </a:cubicBezTo>
                <a:cubicBezTo>
                  <a:pt x="427716" y="1094271"/>
                  <a:pt x="421575" y="1100412"/>
                  <a:pt x="414000" y="1100412"/>
                </a:cubicBezTo>
                <a:cubicBezTo>
                  <a:pt x="406425" y="1100412"/>
                  <a:pt x="400284" y="1094271"/>
                  <a:pt x="400284" y="1086696"/>
                </a:cubicBezTo>
                <a:cubicBezTo>
                  <a:pt x="400284" y="1079121"/>
                  <a:pt x="406425" y="1072980"/>
                  <a:pt x="414000" y="1072980"/>
                </a:cubicBezTo>
                <a:close/>
                <a:moveTo>
                  <a:pt x="213858" y="1072980"/>
                </a:moveTo>
                <a:cubicBezTo>
                  <a:pt x="221433" y="1072980"/>
                  <a:pt x="227574" y="1079121"/>
                  <a:pt x="227574" y="1086696"/>
                </a:cubicBezTo>
                <a:cubicBezTo>
                  <a:pt x="227574" y="1094271"/>
                  <a:pt x="221433" y="1100412"/>
                  <a:pt x="213858" y="1100412"/>
                </a:cubicBezTo>
                <a:cubicBezTo>
                  <a:pt x="206283" y="1100412"/>
                  <a:pt x="200142" y="1094271"/>
                  <a:pt x="200142" y="1086696"/>
                </a:cubicBezTo>
                <a:cubicBezTo>
                  <a:pt x="200142" y="1079121"/>
                  <a:pt x="206283" y="1072980"/>
                  <a:pt x="213858" y="1072980"/>
                </a:cubicBezTo>
                <a:close/>
                <a:moveTo>
                  <a:pt x="13716" y="1072980"/>
                </a:moveTo>
                <a:cubicBezTo>
                  <a:pt x="21291" y="1072980"/>
                  <a:pt x="27432" y="1079121"/>
                  <a:pt x="27432" y="1086696"/>
                </a:cubicBezTo>
                <a:cubicBezTo>
                  <a:pt x="27432" y="1094271"/>
                  <a:pt x="21291" y="1100412"/>
                  <a:pt x="13716" y="1100412"/>
                </a:cubicBezTo>
                <a:cubicBezTo>
                  <a:pt x="6141" y="1100412"/>
                  <a:pt x="0" y="1094271"/>
                  <a:pt x="0" y="1086696"/>
                </a:cubicBezTo>
                <a:cubicBezTo>
                  <a:pt x="0" y="1079121"/>
                  <a:pt x="6141" y="1072980"/>
                  <a:pt x="13716" y="1072980"/>
                </a:cubicBezTo>
                <a:close/>
                <a:moveTo>
                  <a:pt x="2415425" y="858384"/>
                </a:moveTo>
                <a:cubicBezTo>
                  <a:pt x="2423000" y="858384"/>
                  <a:pt x="2429141" y="864525"/>
                  <a:pt x="2429141" y="872100"/>
                </a:cubicBezTo>
                <a:cubicBezTo>
                  <a:pt x="2429141" y="879675"/>
                  <a:pt x="2423000" y="885816"/>
                  <a:pt x="2415425" y="885816"/>
                </a:cubicBezTo>
                <a:cubicBezTo>
                  <a:pt x="2407850" y="885816"/>
                  <a:pt x="2401709" y="879675"/>
                  <a:pt x="2401709" y="872100"/>
                </a:cubicBezTo>
                <a:cubicBezTo>
                  <a:pt x="2401709" y="864525"/>
                  <a:pt x="2407850" y="858384"/>
                  <a:pt x="2415425" y="858384"/>
                </a:cubicBezTo>
                <a:close/>
                <a:moveTo>
                  <a:pt x="2215278" y="858384"/>
                </a:moveTo>
                <a:cubicBezTo>
                  <a:pt x="2222853" y="858384"/>
                  <a:pt x="2228994" y="864525"/>
                  <a:pt x="2228994" y="872100"/>
                </a:cubicBezTo>
                <a:cubicBezTo>
                  <a:pt x="2228994" y="879675"/>
                  <a:pt x="2222853" y="885816"/>
                  <a:pt x="2215278" y="885816"/>
                </a:cubicBezTo>
                <a:cubicBezTo>
                  <a:pt x="2207703" y="885816"/>
                  <a:pt x="2201562" y="879675"/>
                  <a:pt x="2201562" y="872100"/>
                </a:cubicBezTo>
                <a:cubicBezTo>
                  <a:pt x="2201562" y="864525"/>
                  <a:pt x="2207703" y="858384"/>
                  <a:pt x="2215278" y="858384"/>
                </a:cubicBezTo>
                <a:close/>
                <a:moveTo>
                  <a:pt x="2015136" y="858384"/>
                </a:moveTo>
                <a:cubicBezTo>
                  <a:pt x="2022711" y="858384"/>
                  <a:pt x="2028852" y="864525"/>
                  <a:pt x="2028852" y="872100"/>
                </a:cubicBezTo>
                <a:cubicBezTo>
                  <a:pt x="2028852" y="879675"/>
                  <a:pt x="2022711" y="885816"/>
                  <a:pt x="2015136" y="885816"/>
                </a:cubicBezTo>
                <a:cubicBezTo>
                  <a:pt x="2007561" y="885816"/>
                  <a:pt x="2001420" y="879675"/>
                  <a:pt x="2001420" y="872100"/>
                </a:cubicBezTo>
                <a:cubicBezTo>
                  <a:pt x="2001420" y="864525"/>
                  <a:pt x="2007561" y="858384"/>
                  <a:pt x="2015136" y="858384"/>
                </a:cubicBezTo>
                <a:close/>
                <a:moveTo>
                  <a:pt x="1814994" y="858384"/>
                </a:moveTo>
                <a:cubicBezTo>
                  <a:pt x="1822569" y="858384"/>
                  <a:pt x="1828710" y="864525"/>
                  <a:pt x="1828710" y="872100"/>
                </a:cubicBezTo>
                <a:cubicBezTo>
                  <a:pt x="1828710" y="879675"/>
                  <a:pt x="1822569" y="885816"/>
                  <a:pt x="1814994" y="885816"/>
                </a:cubicBezTo>
                <a:cubicBezTo>
                  <a:pt x="1807419" y="885816"/>
                  <a:pt x="1801278" y="879675"/>
                  <a:pt x="1801278" y="872100"/>
                </a:cubicBezTo>
                <a:cubicBezTo>
                  <a:pt x="1801278" y="864525"/>
                  <a:pt x="1807419" y="858384"/>
                  <a:pt x="1814994" y="858384"/>
                </a:cubicBezTo>
                <a:close/>
                <a:moveTo>
                  <a:pt x="1614852" y="858384"/>
                </a:moveTo>
                <a:cubicBezTo>
                  <a:pt x="1622427" y="858384"/>
                  <a:pt x="1628568" y="864525"/>
                  <a:pt x="1628568" y="872100"/>
                </a:cubicBezTo>
                <a:cubicBezTo>
                  <a:pt x="1628568" y="879675"/>
                  <a:pt x="1622427" y="885816"/>
                  <a:pt x="1614852" y="885816"/>
                </a:cubicBezTo>
                <a:cubicBezTo>
                  <a:pt x="1607277" y="885816"/>
                  <a:pt x="1601136" y="879675"/>
                  <a:pt x="1601136" y="872100"/>
                </a:cubicBezTo>
                <a:cubicBezTo>
                  <a:pt x="1601136" y="864525"/>
                  <a:pt x="1607277" y="858384"/>
                  <a:pt x="1614852" y="858384"/>
                </a:cubicBezTo>
                <a:close/>
                <a:moveTo>
                  <a:pt x="1414710" y="858384"/>
                </a:moveTo>
                <a:cubicBezTo>
                  <a:pt x="1422285" y="858384"/>
                  <a:pt x="1428426" y="864525"/>
                  <a:pt x="1428426" y="872100"/>
                </a:cubicBezTo>
                <a:cubicBezTo>
                  <a:pt x="1428426" y="879675"/>
                  <a:pt x="1422285" y="885816"/>
                  <a:pt x="1414710" y="885816"/>
                </a:cubicBezTo>
                <a:cubicBezTo>
                  <a:pt x="1407135" y="885816"/>
                  <a:pt x="1400994" y="879675"/>
                  <a:pt x="1400994" y="872100"/>
                </a:cubicBezTo>
                <a:cubicBezTo>
                  <a:pt x="1400994" y="864525"/>
                  <a:pt x="1407135" y="858384"/>
                  <a:pt x="1414710" y="858384"/>
                </a:cubicBezTo>
                <a:close/>
                <a:moveTo>
                  <a:pt x="1214568" y="858384"/>
                </a:moveTo>
                <a:cubicBezTo>
                  <a:pt x="1222143" y="858384"/>
                  <a:pt x="1228284" y="864525"/>
                  <a:pt x="1228284" y="872100"/>
                </a:cubicBezTo>
                <a:cubicBezTo>
                  <a:pt x="1228284" y="879675"/>
                  <a:pt x="1222143" y="885816"/>
                  <a:pt x="1214568" y="885816"/>
                </a:cubicBezTo>
                <a:cubicBezTo>
                  <a:pt x="1206993" y="885816"/>
                  <a:pt x="1200852" y="879675"/>
                  <a:pt x="1200852" y="872100"/>
                </a:cubicBezTo>
                <a:cubicBezTo>
                  <a:pt x="1200852" y="864525"/>
                  <a:pt x="1206993" y="858384"/>
                  <a:pt x="1214568" y="858384"/>
                </a:cubicBezTo>
                <a:close/>
                <a:moveTo>
                  <a:pt x="1014426" y="858384"/>
                </a:moveTo>
                <a:cubicBezTo>
                  <a:pt x="1022001" y="858384"/>
                  <a:pt x="1028142" y="864525"/>
                  <a:pt x="1028142" y="872100"/>
                </a:cubicBezTo>
                <a:cubicBezTo>
                  <a:pt x="1028142" y="879675"/>
                  <a:pt x="1022001" y="885816"/>
                  <a:pt x="1014426" y="885816"/>
                </a:cubicBezTo>
                <a:cubicBezTo>
                  <a:pt x="1006851" y="885816"/>
                  <a:pt x="1000710" y="879675"/>
                  <a:pt x="1000710" y="872100"/>
                </a:cubicBezTo>
                <a:cubicBezTo>
                  <a:pt x="1000710" y="864525"/>
                  <a:pt x="1006851" y="858384"/>
                  <a:pt x="1014426" y="858384"/>
                </a:cubicBezTo>
                <a:close/>
                <a:moveTo>
                  <a:pt x="814284" y="858384"/>
                </a:moveTo>
                <a:cubicBezTo>
                  <a:pt x="821859" y="858384"/>
                  <a:pt x="828000" y="864525"/>
                  <a:pt x="828000" y="872100"/>
                </a:cubicBezTo>
                <a:cubicBezTo>
                  <a:pt x="828000" y="879675"/>
                  <a:pt x="821859" y="885816"/>
                  <a:pt x="814284" y="885816"/>
                </a:cubicBezTo>
                <a:cubicBezTo>
                  <a:pt x="806709" y="885816"/>
                  <a:pt x="800568" y="879675"/>
                  <a:pt x="800568" y="872100"/>
                </a:cubicBezTo>
                <a:cubicBezTo>
                  <a:pt x="800568" y="864525"/>
                  <a:pt x="806709" y="858384"/>
                  <a:pt x="814284" y="858384"/>
                </a:cubicBezTo>
                <a:close/>
                <a:moveTo>
                  <a:pt x="614142" y="858384"/>
                </a:moveTo>
                <a:cubicBezTo>
                  <a:pt x="621717" y="858384"/>
                  <a:pt x="627858" y="864525"/>
                  <a:pt x="627858" y="872100"/>
                </a:cubicBezTo>
                <a:cubicBezTo>
                  <a:pt x="627858" y="879675"/>
                  <a:pt x="621717" y="885816"/>
                  <a:pt x="614142" y="885816"/>
                </a:cubicBezTo>
                <a:cubicBezTo>
                  <a:pt x="606567" y="885816"/>
                  <a:pt x="600426" y="879675"/>
                  <a:pt x="600426" y="872100"/>
                </a:cubicBezTo>
                <a:cubicBezTo>
                  <a:pt x="600426" y="864525"/>
                  <a:pt x="606567" y="858384"/>
                  <a:pt x="614142" y="858384"/>
                </a:cubicBezTo>
                <a:close/>
                <a:moveTo>
                  <a:pt x="414000" y="858384"/>
                </a:moveTo>
                <a:cubicBezTo>
                  <a:pt x="421575" y="858384"/>
                  <a:pt x="427716" y="864525"/>
                  <a:pt x="427716" y="872100"/>
                </a:cubicBezTo>
                <a:cubicBezTo>
                  <a:pt x="427716" y="879675"/>
                  <a:pt x="421575" y="885816"/>
                  <a:pt x="414000" y="885816"/>
                </a:cubicBezTo>
                <a:cubicBezTo>
                  <a:pt x="406425" y="885816"/>
                  <a:pt x="400284" y="879675"/>
                  <a:pt x="400284" y="872100"/>
                </a:cubicBezTo>
                <a:cubicBezTo>
                  <a:pt x="400284" y="864525"/>
                  <a:pt x="406425" y="858384"/>
                  <a:pt x="414000" y="858384"/>
                </a:cubicBezTo>
                <a:close/>
                <a:moveTo>
                  <a:pt x="213858" y="858384"/>
                </a:moveTo>
                <a:cubicBezTo>
                  <a:pt x="221433" y="858384"/>
                  <a:pt x="227574" y="864525"/>
                  <a:pt x="227574" y="872100"/>
                </a:cubicBezTo>
                <a:cubicBezTo>
                  <a:pt x="227574" y="879675"/>
                  <a:pt x="221433" y="885816"/>
                  <a:pt x="213858" y="885816"/>
                </a:cubicBezTo>
                <a:cubicBezTo>
                  <a:pt x="206283" y="885816"/>
                  <a:pt x="200142" y="879675"/>
                  <a:pt x="200142" y="872100"/>
                </a:cubicBezTo>
                <a:cubicBezTo>
                  <a:pt x="200142" y="864525"/>
                  <a:pt x="206283" y="858384"/>
                  <a:pt x="213858" y="858384"/>
                </a:cubicBezTo>
                <a:close/>
                <a:moveTo>
                  <a:pt x="13716" y="858384"/>
                </a:moveTo>
                <a:cubicBezTo>
                  <a:pt x="21291" y="858384"/>
                  <a:pt x="27432" y="864525"/>
                  <a:pt x="27432" y="872100"/>
                </a:cubicBezTo>
                <a:cubicBezTo>
                  <a:pt x="27432" y="879675"/>
                  <a:pt x="21291" y="885816"/>
                  <a:pt x="13716" y="885816"/>
                </a:cubicBezTo>
                <a:cubicBezTo>
                  <a:pt x="6141" y="885816"/>
                  <a:pt x="0" y="879675"/>
                  <a:pt x="0" y="872100"/>
                </a:cubicBezTo>
                <a:cubicBezTo>
                  <a:pt x="0" y="864525"/>
                  <a:pt x="6141" y="858384"/>
                  <a:pt x="13716" y="858384"/>
                </a:cubicBezTo>
                <a:close/>
                <a:moveTo>
                  <a:pt x="2415425" y="643788"/>
                </a:moveTo>
                <a:cubicBezTo>
                  <a:pt x="2423000" y="643788"/>
                  <a:pt x="2429141" y="649929"/>
                  <a:pt x="2429141" y="657504"/>
                </a:cubicBezTo>
                <a:cubicBezTo>
                  <a:pt x="2429141" y="665079"/>
                  <a:pt x="2423000" y="671220"/>
                  <a:pt x="2415425" y="671220"/>
                </a:cubicBezTo>
                <a:cubicBezTo>
                  <a:pt x="2407850" y="671220"/>
                  <a:pt x="2401709" y="665079"/>
                  <a:pt x="2401709" y="657504"/>
                </a:cubicBezTo>
                <a:cubicBezTo>
                  <a:pt x="2401709" y="649929"/>
                  <a:pt x="2407850" y="643788"/>
                  <a:pt x="2415425" y="643788"/>
                </a:cubicBezTo>
                <a:close/>
                <a:moveTo>
                  <a:pt x="2215278" y="643788"/>
                </a:moveTo>
                <a:cubicBezTo>
                  <a:pt x="2222853" y="643788"/>
                  <a:pt x="2228994" y="649929"/>
                  <a:pt x="2228994" y="657504"/>
                </a:cubicBezTo>
                <a:cubicBezTo>
                  <a:pt x="2228994" y="665079"/>
                  <a:pt x="2222853" y="671220"/>
                  <a:pt x="2215278" y="671220"/>
                </a:cubicBezTo>
                <a:cubicBezTo>
                  <a:pt x="2207703" y="671220"/>
                  <a:pt x="2201562" y="665079"/>
                  <a:pt x="2201562" y="657504"/>
                </a:cubicBezTo>
                <a:cubicBezTo>
                  <a:pt x="2201562" y="649929"/>
                  <a:pt x="2207703" y="643788"/>
                  <a:pt x="2215278" y="643788"/>
                </a:cubicBezTo>
                <a:close/>
                <a:moveTo>
                  <a:pt x="2015136" y="643788"/>
                </a:moveTo>
                <a:cubicBezTo>
                  <a:pt x="2022711" y="643788"/>
                  <a:pt x="2028852" y="649929"/>
                  <a:pt x="2028852" y="657504"/>
                </a:cubicBezTo>
                <a:cubicBezTo>
                  <a:pt x="2028852" y="665079"/>
                  <a:pt x="2022711" y="671220"/>
                  <a:pt x="2015136" y="671220"/>
                </a:cubicBezTo>
                <a:cubicBezTo>
                  <a:pt x="2007561" y="671220"/>
                  <a:pt x="2001420" y="665079"/>
                  <a:pt x="2001420" y="657504"/>
                </a:cubicBezTo>
                <a:cubicBezTo>
                  <a:pt x="2001420" y="649929"/>
                  <a:pt x="2007561" y="643788"/>
                  <a:pt x="2015136" y="643788"/>
                </a:cubicBezTo>
                <a:close/>
                <a:moveTo>
                  <a:pt x="1814994" y="643788"/>
                </a:moveTo>
                <a:cubicBezTo>
                  <a:pt x="1822569" y="643788"/>
                  <a:pt x="1828710" y="649929"/>
                  <a:pt x="1828710" y="657504"/>
                </a:cubicBezTo>
                <a:cubicBezTo>
                  <a:pt x="1828710" y="665079"/>
                  <a:pt x="1822569" y="671220"/>
                  <a:pt x="1814994" y="671220"/>
                </a:cubicBezTo>
                <a:cubicBezTo>
                  <a:pt x="1807419" y="671220"/>
                  <a:pt x="1801278" y="665079"/>
                  <a:pt x="1801278" y="657504"/>
                </a:cubicBezTo>
                <a:cubicBezTo>
                  <a:pt x="1801278" y="649929"/>
                  <a:pt x="1807419" y="643788"/>
                  <a:pt x="1814994" y="643788"/>
                </a:cubicBezTo>
                <a:close/>
                <a:moveTo>
                  <a:pt x="1614852" y="643788"/>
                </a:moveTo>
                <a:cubicBezTo>
                  <a:pt x="1622427" y="643788"/>
                  <a:pt x="1628568" y="649929"/>
                  <a:pt x="1628568" y="657504"/>
                </a:cubicBezTo>
                <a:cubicBezTo>
                  <a:pt x="1628568" y="665079"/>
                  <a:pt x="1622427" y="671220"/>
                  <a:pt x="1614852" y="671220"/>
                </a:cubicBezTo>
                <a:cubicBezTo>
                  <a:pt x="1607277" y="671220"/>
                  <a:pt x="1601136" y="665079"/>
                  <a:pt x="1601136" y="657504"/>
                </a:cubicBezTo>
                <a:cubicBezTo>
                  <a:pt x="1601136" y="649929"/>
                  <a:pt x="1607277" y="643788"/>
                  <a:pt x="1614852" y="643788"/>
                </a:cubicBezTo>
                <a:close/>
                <a:moveTo>
                  <a:pt x="1414710" y="643788"/>
                </a:moveTo>
                <a:cubicBezTo>
                  <a:pt x="1422285" y="643788"/>
                  <a:pt x="1428426" y="649929"/>
                  <a:pt x="1428426" y="657504"/>
                </a:cubicBezTo>
                <a:cubicBezTo>
                  <a:pt x="1428426" y="665079"/>
                  <a:pt x="1422285" y="671220"/>
                  <a:pt x="1414710" y="671220"/>
                </a:cubicBezTo>
                <a:cubicBezTo>
                  <a:pt x="1407135" y="671220"/>
                  <a:pt x="1400994" y="665079"/>
                  <a:pt x="1400994" y="657504"/>
                </a:cubicBezTo>
                <a:cubicBezTo>
                  <a:pt x="1400994" y="649929"/>
                  <a:pt x="1407135" y="643788"/>
                  <a:pt x="1414710" y="643788"/>
                </a:cubicBezTo>
                <a:close/>
                <a:moveTo>
                  <a:pt x="1214568" y="643788"/>
                </a:moveTo>
                <a:cubicBezTo>
                  <a:pt x="1222143" y="643788"/>
                  <a:pt x="1228284" y="649929"/>
                  <a:pt x="1228284" y="657504"/>
                </a:cubicBezTo>
                <a:cubicBezTo>
                  <a:pt x="1228284" y="665079"/>
                  <a:pt x="1222143" y="671220"/>
                  <a:pt x="1214568" y="671220"/>
                </a:cubicBezTo>
                <a:cubicBezTo>
                  <a:pt x="1206993" y="671220"/>
                  <a:pt x="1200852" y="665079"/>
                  <a:pt x="1200852" y="657504"/>
                </a:cubicBezTo>
                <a:cubicBezTo>
                  <a:pt x="1200852" y="649929"/>
                  <a:pt x="1206993" y="643788"/>
                  <a:pt x="1214568" y="643788"/>
                </a:cubicBezTo>
                <a:close/>
                <a:moveTo>
                  <a:pt x="1014426" y="643788"/>
                </a:moveTo>
                <a:cubicBezTo>
                  <a:pt x="1022001" y="643788"/>
                  <a:pt x="1028142" y="649929"/>
                  <a:pt x="1028142" y="657504"/>
                </a:cubicBezTo>
                <a:cubicBezTo>
                  <a:pt x="1028142" y="665079"/>
                  <a:pt x="1022001" y="671220"/>
                  <a:pt x="1014426" y="671220"/>
                </a:cubicBezTo>
                <a:cubicBezTo>
                  <a:pt x="1006851" y="671220"/>
                  <a:pt x="1000710" y="665079"/>
                  <a:pt x="1000710" y="657504"/>
                </a:cubicBezTo>
                <a:cubicBezTo>
                  <a:pt x="1000710" y="649929"/>
                  <a:pt x="1006851" y="643788"/>
                  <a:pt x="1014426" y="643788"/>
                </a:cubicBezTo>
                <a:close/>
                <a:moveTo>
                  <a:pt x="814284" y="643788"/>
                </a:moveTo>
                <a:cubicBezTo>
                  <a:pt x="821859" y="643788"/>
                  <a:pt x="828000" y="649929"/>
                  <a:pt x="828000" y="657504"/>
                </a:cubicBezTo>
                <a:cubicBezTo>
                  <a:pt x="828000" y="665079"/>
                  <a:pt x="821859" y="671220"/>
                  <a:pt x="814284" y="671220"/>
                </a:cubicBezTo>
                <a:cubicBezTo>
                  <a:pt x="806709" y="671220"/>
                  <a:pt x="800568" y="665079"/>
                  <a:pt x="800568" y="657504"/>
                </a:cubicBezTo>
                <a:cubicBezTo>
                  <a:pt x="800568" y="649929"/>
                  <a:pt x="806709" y="643788"/>
                  <a:pt x="814284" y="643788"/>
                </a:cubicBezTo>
                <a:close/>
                <a:moveTo>
                  <a:pt x="614142" y="643788"/>
                </a:moveTo>
                <a:cubicBezTo>
                  <a:pt x="621717" y="643788"/>
                  <a:pt x="627858" y="649929"/>
                  <a:pt x="627858" y="657504"/>
                </a:cubicBezTo>
                <a:cubicBezTo>
                  <a:pt x="627858" y="665079"/>
                  <a:pt x="621717" y="671220"/>
                  <a:pt x="614142" y="671220"/>
                </a:cubicBezTo>
                <a:cubicBezTo>
                  <a:pt x="606567" y="671220"/>
                  <a:pt x="600426" y="665079"/>
                  <a:pt x="600426" y="657504"/>
                </a:cubicBezTo>
                <a:cubicBezTo>
                  <a:pt x="600426" y="649929"/>
                  <a:pt x="606567" y="643788"/>
                  <a:pt x="614142" y="643788"/>
                </a:cubicBezTo>
                <a:close/>
                <a:moveTo>
                  <a:pt x="414000" y="643788"/>
                </a:moveTo>
                <a:cubicBezTo>
                  <a:pt x="421575" y="643788"/>
                  <a:pt x="427716" y="649929"/>
                  <a:pt x="427716" y="657504"/>
                </a:cubicBezTo>
                <a:cubicBezTo>
                  <a:pt x="427716" y="665079"/>
                  <a:pt x="421575" y="671220"/>
                  <a:pt x="414000" y="671220"/>
                </a:cubicBezTo>
                <a:cubicBezTo>
                  <a:pt x="406425" y="671220"/>
                  <a:pt x="400284" y="665079"/>
                  <a:pt x="400284" y="657504"/>
                </a:cubicBezTo>
                <a:cubicBezTo>
                  <a:pt x="400284" y="649929"/>
                  <a:pt x="406425" y="643788"/>
                  <a:pt x="414000" y="643788"/>
                </a:cubicBezTo>
                <a:close/>
                <a:moveTo>
                  <a:pt x="213858" y="643788"/>
                </a:moveTo>
                <a:cubicBezTo>
                  <a:pt x="221433" y="643788"/>
                  <a:pt x="227574" y="649929"/>
                  <a:pt x="227574" y="657504"/>
                </a:cubicBezTo>
                <a:cubicBezTo>
                  <a:pt x="227574" y="665079"/>
                  <a:pt x="221433" y="671220"/>
                  <a:pt x="213858" y="671220"/>
                </a:cubicBezTo>
                <a:cubicBezTo>
                  <a:pt x="206283" y="671220"/>
                  <a:pt x="200142" y="665079"/>
                  <a:pt x="200142" y="657504"/>
                </a:cubicBezTo>
                <a:cubicBezTo>
                  <a:pt x="200142" y="649929"/>
                  <a:pt x="206283" y="643788"/>
                  <a:pt x="213858" y="643788"/>
                </a:cubicBezTo>
                <a:close/>
                <a:moveTo>
                  <a:pt x="13716" y="643788"/>
                </a:moveTo>
                <a:cubicBezTo>
                  <a:pt x="21291" y="643788"/>
                  <a:pt x="27432" y="649929"/>
                  <a:pt x="27432" y="657504"/>
                </a:cubicBezTo>
                <a:cubicBezTo>
                  <a:pt x="27432" y="665079"/>
                  <a:pt x="21291" y="671220"/>
                  <a:pt x="13716" y="671220"/>
                </a:cubicBezTo>
                <a:cubicBezTo>
                  <a:pt x="6141" y="671220"/>
                  <a:pt x="0" y="665079"/>
                  <a:pt x="0" y="657504"/>
                </a:cubicBezTo>
                <a:cubicBezTo>
                  <a:pt x="0" y="649929"/>
                  <a:pt x="6141" y="643788"/>
                  <a:pt x="13716" y="643788"/>
                </a:cubicBezTo>
                <a:close/>
                <a:moveTo>
                  <a:pt x="2415425" y="429192"/>
                </a:moveTo>
                <a:cubicBezTo>
                  <a:pt x="2423000" y="429192"/>
                  <a:pt x="2429141" y="435333"/>
                  <a:pt x="2429141" y="442908"/>
                </a:cubicBezTo>
                <a:cubicBezTo>
                  <a:pt x="2429141" y="450483"/>
                  <a:pt x="2423000" y="456624"/>
                  <a:pt x="2415425" y="456624"/>
                </a:cubicBezTo>
                <a:cubicBezTo>
                  <a:pt x="2407850" y="456624"/>
                  <a:pt x="2401709" y="450483"/>
                  <a:pt x="2401709" y="442908"/>
                </a:cubicBezTo>
                <a:cubicBezTo>
                  <a:pt x="2401709" y="435333"/>
                  <a:pt x="2407850" y="429192"/>
                  <a:pt x="2415425" y="429192"/>
                </a:cubicBezTo>
                <a:close/>
                <a:moveTo>
                  <a:pt x="2215278" y="429192"/>
                </a:moveTo>
                <a:cubicBezTo>
                  <a:pt x="2222853" y="429192"/>
                  <a:pt x="2228994" y="435333"/>
                  <a:pt x="2228994" y="442908"/>
                </a:cubicBezTo>
                <a:cubicBezTo>
                  <a:pt x="2228994" y="450483"/>
                  <a:pt x="2222853" y="456624"/>
                  <a:pt x="2215278" y="456624"/>
                </a:cubicBezTo>
                <a:cubicBezTo>
                  <a:pt x="2207703" y="456624"/>
                  <a:pt x="2201562" y="450483"/>
                  <a:pt x="2201562" y="442908"/>
                </a:cubicBezTo>
                <a:cubicBezTo>
                  <a:pt x="2201562" y="435333"/>
                  <a:pt x="2207703" y="429192"/>
                  <a:pt x="2215278" y="429192"/>
                </a:cubicBezTo>
                <a:close/>
                <a:moveTo>
                  <a:pt x="2015136" y="429192"/>
                </a:moveTo>
                <a:cubicBezTo>
                  <a:pt x="2022711" y="429192"/>
                  <a:pt x="2028852" y="435333"/>
                  <a:pt x="2028852" y="442908"/>
                </a:cubicBezTo>
                <a:cubicBezTo>
                  <a:pt x="2028852" y="450483"/>
                  <a:pt x="2022711" y="456624"/>
                  <a:pt x="2015136" y="456624"/>
                </a:cubicBezTo>
                <a:cubicBezTo>
                  <a:pt x="2007561" y="456624"/>
                  <a:pt x="2001420" y="450483"/>
                  <a:pt x="2001420" y="442908"/>
                </a:cubicBezTo>
                <a:cubicBezTo>
                  <a:pt x="2001420" y="435333"/>
                  <a:pt x="2007561" y="429192"/>
                  <a:pt x="2015136" y="429192"/>
                </a:cubicBezTo>
                <a:close/>
                <a:moveTo>
                  <a:pt x="1814994" y="429192"/>
                </a:moveTo>
                <a:cubicBezTo>
                  <a:pt x="1822569" y="429192"/>
                  <a:pt x="1828710" y="435333"/>
                  <a:pt x="1828710" y="442908"/>
                </a:cubicBezTo>
                <a:cubicBezTo>
                  <a:pt x="1828710" y="450483"/>
                  <a:pt x="1822569" y="456624"/>
                  <a:pt x="1814994" y="456624"/>
                </a:cubicBezTo>
                <a:cubicBezTo>
                  <a:pt x="1807419" y="456624"/>
                  <a:pt x="1801278" y="450483"/>
                  <a:pt x="1801278" y="442908"/>
                </a:cubicBezTo>
                <a:cubicBezTo>
                  <a:pt x="1801278" y="435333"/>
                  <a:pt x="1807419" y="429192"/>
                  <a:pt x="1814994" y="429192"/>
                </a:cubicBezTo>
                <a:close/>
                <a:moveTo>
                  <a:pt x="1614852" y="429192"/>
                </a:moveTo>
                <a:cubicBezTo>
                  <a:pt x="1622427" y="429192"/>
                  <a:pt x="1628568" y="435333"/>
                  <a:pt x="1628568" y="442908"/>
                </a:cubicBezTo>
                <a:cubicBezTo>
                  <a:pt x="1628568" y="450483"/>
                  <a:pt x="1622427" y="456624"/>
                  <a:pt x="1614852" y="456624"/>
                </a:cubicBezTo>
                <a:cubicBezTo>
                  <a:pt x="1607277" y="456624"/>
                  <a:pt x="1601136" y="450483"/>
                  <a:pt x="1601136" y="442908"/>
                </a:cubicBezTo>
                <a:cubicBezTo>
                  <a:pt x="1601136" y="435333"/>
                  <a:pt x="1607277" y="429192"/>
                  <a:pt x="1614852" y="429192"/>
                </a:cubicBezTo>
                <a:close/>
                <a:moveTo>
                  <a:pt x="1414710" y="429192"/>
                </a:moveTo>
                <a:cubicBezTo>
                  <a:pt x="1422285" y="429192"/>
                  <a:pt x="1428426" y="435333"/>
                  <a:pt x="1428426" y="442908"/>
                </a:cubicBezTo>
                <a:cubicBezTo>
                  <a:pt x="1428426" y="450483"/>
                  <a:pt x="1422285" y="456624"/>
                  <a:pt x="1414710" y="456624"/>
                </a:cubicBezTo>
                <a:cubicBezTo>
                  <a:pt x="1407135" y="456624"/>
                  <a:pt x="1400994" y="450483"/>
                  <a:pt x="1400994" y="442908"/>
                </a:cubicBezTo>
                <a:cubicBezTo>
                  <a:pt x="1400994" y="435333"/>
                  <a:pt x="1407135" y="429192"/>
                  <a:pt x="1414710" y="429192"/>
                </a:cubicBezTo>
                <a:close/>
                <a:moveTo>
                  <a:pt x="1214568" y="429192"/>
                </a:moveTo>
                <a:cubicBezTo>
                  <a:pt x="1222143" y="429192"/>
                  <a:pt x="1228284" y="435333"/>
                  <a:pt x="1228284" y="442908"/>
                </a:cubicBezTo>
                <a:cubicBezTo>
                  <a:pt x="1228284" y="450483"/>
                  <a:pt x="1222143" y="456624"/>
                  <a:pt x="1214568" y="456624"/>
                </a:cubicBezTo>
                <a:cubicBezTo>
                  <a:pt x="1206993" y="456624"/>
                  <a:pt x="1200852" y="450483"/>
                  <a:pt x="1200852" y="442908"/>
                </a:cubicBezTo>
                <a:cubicBezTo>
                  <a:pt x="1200852" y="435333"/>
                  <a:pt x="1206993" y="429192"/>
                  <a:pt x="1214568" y="429192"/>
                </a:cubicBezTo>
                <a:close/>
                <a:moveTo>
                  <a:pt x="1014426" y="429192"/>
                </a:moveTo>
                <a:cubicBezTo>
                  <a:pt x="1022001" y="429192"/>
                  <a:pt x="1028142" y="435333"/>
                  <a:pt x="1028142" y="442908"/>
                </a:cubicBezTo>
                <a:cubicBezTo>
                  <a:pt x="1028142" y="450483"/>
                  <a:pt x="1022001" y="456624"/>
                  <a:pt x="1014426" y="456624"/>
                </a:cubicBezTo>
                <a:cubicBezTo>
                  <a:pt x="1006851" y="456624"/>
                  <a:pt x="1000710" y="450483"/>
                  <a:pt x="1000710" y="442908"/>
                </a:cubicBezTo>
                <a:cubicBezTo>
                  <a:pt x="1000710" y="435333"/>
                  <a:pt x="1006851" y="429192"/>
                  <a:pt x="1014426" y="429192"/>
                </a:cubicBezTo>
                <a:close/>
                <a:moveTo>
                  <a:pt x="814284" y="429192"/>
                </a:moveTo>
                <a:cubicBezTo>
                  <a:pt x="821859" y="429192"/>
                  <a:pt x="828000" y="435333"/>
                  <a:pt x="828000" y="442908"/>
                </a:cubicBezTo>
                <a:cubicBezTo>
                  <a:pt x="828000" y="450483"/>
                  <a:pt x="821859" y="456624"/>
                  <a:pt x="814284" y="456624"/>
                </a:cubicBezTo>
                <a:cubicBezTo>
                  <a:pt x="806709" y="456624"/>
                  <a:pt x="800568" y="450483"/>
                  <a:pt x="800568" y="442908"/>
                </a:cubicBezTo>
                <a:cubicBezTo>
                  <a:pt x="800568" y="435333"/>
                  <a:pt x="806709" y="429192"/>
                  <a:pt x="814284" y="429192"/>
                </a:cubicBezTo>
                <a:close/>
                <a:moveTo>
                  <a:pt x="614142" y="429192"/>
                </a:moveTo>
                <a:cubicBezTo>
                  <a:pt x="621717" y="429192"/>
                  <a:pt x="627858" y="435333"/>
                  <a:pt x="627858" y="442908"/>
                </a:cubicBezTo>
                <a:cubicBezTo>
                  <a:pt x="627858" y="450483"/>
                  <a:pt x="621717" y="456624"/>
                  <a:pt x="614142" y="456624"/>
                </a:cubicBezTo>
                <a:cubicBezTo>
                  <a:pt x="606567" y="456624"/>
                  <a:pt x="600426" y="450483"/>
                  <a:pt x="600426" y="442908"/>
                </a:cubicBezTo>
                <a:cubicBezTo>
                  <a:pt x="600426" y="435333"/>
                  <a:pt x="606567" y="429192"/>
                  <a:pt x="614142" y="429192"/>
                </a:cubicBezTo>
                <a:close/>
                <a:moveTo>
                  <a:pt x="414000" y="429192"/>
                </a:moveTo>
                <a:cubicBezTo>
                  <a:pt x="421575" y="429192"/>
                  <a:pt x="427716" y="435333"/>
                  <a:pt x="427716" y="442908"/>
                </a:cubicBezTo>
                <a:cubicBezTo>
                  <a:pt x="427716" y="450483"/>
                  <a:pt x="421575" y="456624"/>
                  <a:pt x="414000" y="456624"/>
                </a:cubicBezTo>
                <a:cubicBezTo>
                  <a:pt x="406425" y="456624"/>
                  <a:pt x="400284" y="450483"/>
                  <a:pt x="400284" y="442908"/>
                </a:cubicBezTo>
                <a:cubicBezTo>
                  <a:pt x="400284" y="435333"/>
                  <a:pt x="406425" y="429192"/>
                  <a:pt x="414000" y="429192"/>
                </a:cubicBezTo>
                <a:close/>
                <a:moveTo>
                  <a:pt x="213858" y="429192"/>
                </a:moveTo>
                <a:cubicBezTo>
                  <a:pt x="221433" y="429192"/>
                  <a:pt x="227574" y="435333"/>
                  <a:pt x="227574" y="442908"/>
                </a:cubicBezTo>
                <a:cubicBezTo>
                  <a:pt x="227574" y="450483"/>
                  <a:pt x="221433" y="456624"/>
                  <a:pt x="213858" y="456624"/>
                </a:cubicBezTo>
                <a:cubicBezTo>
                  <a:pt x="206283" y="456624"/>
                  <a:pt x="200142" y="450483"/>
                  <a:pt x="200142" y="442908"/>
                </a:cubicBezTo>
                <a:cubicBezTo>
                  <a:pt x="200142" y="435333"/>
                  <a:pt x="206283" y="429192"/>
                  <a:pt x="213858" y="429192"/>
                </a:cubicBezTo>
                <a:close/>
                <a:moveTo>
                  <a:pt x="13716" y="429192"/>
                </a:moveTo>
                <a:cubicBezTo>
                  <a:pt x="21291" y="429192"/>
                  <a:pt x="27432" y="435333"/>
                  <a:pt x="27432" y="442908"/>
                </a:cubicBezTo>
                <a:cubicBezTo>
                  <a:pt x="27432" y="450483"/>
                  <a:pt x="21291" y="456624"/>
                  <a:pt x="13716" y="456624"/>
                </a:cubicBezTo>
                <a:cubicBezTo>
                  <a:pt x="6141" y="456624"/>
                  <a:pt x="0" y="450483"/>
                  <a:pt x="0" y="442908"/>
                </a:cubicBezTo>
                <a:cubicBezTo>
                  <a:pt x="0" y="435333"/>
                  <a:pt x="6141" y="429192"/>
                  <a:pt x="13716" y="429192"/>
                </a:cubicBezTo>
                <a:close/>
                <a:moveTo>
                  <a:pt x="2415425" y="214596"/>
                </a:moveTo>
                <a:cubicBezTo>
                  <a:pt x="2423000" y="214596"/>
                  <a:pt x="2429141" y="220737"/>
                  <a:pt x="2429141" y="228312"/>
                </a:cubicBezTo>
                <a:cubicBezTo>
                  <a:pt x="2429141" y="235887"/>
                  <a:pt x="2423000" y="242028"/>
                  <a:pt x="2415425" y="242028"/>
                </a:cubicBezTo>
                <a:cubicBezTo>
                  <a:pt x="2407850" y="242028"/>
                  <a:pt x="2401709" y="235887"/>
                  <a:pt x="2401709" y="228312"/>
                </a:cubicBezTo>
                <a:cubicBezTo>
                  <a:pt x="2401709" y="220737"/>
                  <a:pt x="2407850" y="214596"/>
                  <a:pt x="2415425" y="214596"/>
                </a:cubicBezTo>
                <a:close/>
                <a:moveTo>
                  <a:pt x="2215278" y="214596"/>
                </a:moveTo>
                <a:cubicBezTo>
                  <a:pt x="2222853" y="214596"/>
                  <a:pt x="2228994" y="220737"/>
                  <a:pt x="2228994" y="228312"/>
                </a:cubicBezTo>
                <a:cubicBezTo>
                  <a:pt x="2228994" y="235887"/>
                  <a:pt x="2222853" y="242028"/>
                  <a:pt x="2215278" y="242028"/>
                </a:cubicBezTo>
                <a:cubicBezTo>
                  <a:pt x="2207703" y="242028"/>
                  <a:pt x="2201562" y="235887"/>
                  <a:pt x="2201562" y="228312"/>
                </a:cubicBezTo>
                <a:cubicBezTo>
                  <a:pt x="2201562" y="220737"/>
                  <a:pt x="2207703" y="214596"/>
                  <a:pt x="2215278" y="214596"/>
                </a:cubicBezTo>
                <a:close/>
                <a:moveTo>
                  <a:pt x="2015136" y="214596"/>
                </a:moveTo>
                <a:cubicBezTo>
                  <a:pt x="2022711" y="214596"/>
                  <a:pt x="2028852" y="220737"/>
                  <a:pt x="2028852" y="228312"/>
                </a:cubicBezTo>
                <a:cubicBezTo>
                  <a:pt x="2028852" y="235887"/>
                  <a:pt x="2022711" y="242028"/>
                  <a:pt x="2015136" y="242028"/>
                </a:cubicBezTo>
                <a:cubicBezTo>
                  <a:pt x="2007561" y="242028"/>
                  <a:pt x="2001420" y="235887"/>
                  <a:pt x="2001420" y="228312"/>
                </a:cubicBezTo>
                <a:cubicBezTo>
                  <a:pt x="2001420" y="220737"/>
                  <a:pt x="2007561" y="214596"/>
                  <a:pt x="2015136" y="214596"/>
                </a:cubicBezTo>
                <a:close/>
                <a:moveTo>
                  <a:pt x="1814994" y="214596"/>
                </a:moveTo>
                <a:cubicBezTo>
                  <a:pt x="1822569" y="214596"/>
                  <a:pt x="1828710" y="220737"/>
                  <a:pt x="1828710" y="228312"/>
                </a:cubicBezTo>
                <a:cubicBezTo>
                  <a:pt x="1828710" y="235887"/>
                  <a:pt x="1822569" y="242028"/>
                  <a:pt x="1814994" y="242028"/>
                </a:cubicBezTo>
                <a:cubicBezTo>
                  <a:pt x="1807419" y="242028"/>
                  <a:pt x="1801278" y="235887"/>
                  <a:pt x="1801278" y="228312"/>
                </a:cubicBezTo>
                <a:cubicBezTo>
                  <a:pt x="1801278" y="220737"/>
                  <a:pt x="1807419" y="214596"/>
                  <a:pt x="1814994" y="214596"/>
                </a:cubicBezTo>
                <a:close/>
                <a:moveTo>
                  <a:pt x="1614852" y="214596"/>
                </a:moveTo>
                <a:cubicBezTo>
                  <a:pt x="1622427" y="214596"/>
                  <a:pt x="1628568" y="220737"/>
                  <a:pt x="1628568" y="228312"/>
                </a:cubicBezTo>
                <a:cubicBezTo>
                  <a:pt x="1628568" y="235887"/>
                  <a:pt x="1622427" y="242028"/>
                  <a:pt x="1614852" y="242028"/>
                </a:cubicBezTo>
                <a:cubicBezTo>
                  <a:pt x="1607277" y="242028"/>
                  <a:pt x="1601136" y="235887"/>
                  <a:pt x="1601136" y="228312"/>
                </a:cubicBezTo>
                <a:cubicBezTo>
                  <a:pt x="1601136" y="220737"/>
                  <a:pt x="1607277" y="214596"/>
                  <a:pt x="1614852" y="214596"/>
                </a:cubicBezTo>
                <a:close/>
                <a:moveTo>
                  <a:pt x="1414710" y="214596"/>
                </a:moveTo>
                <a:cubicBezTo>
                  <a:pt x="1422285" y="214596"/>
                  <a:pt x="1428426" y="220737"/>
                  <a:pt x="1428426" y="228312"/>
                </a:cubicBezTo>
                <a:cubicBezTo>
                  <a:pt x="1428426" y="235887"/>
                  <a:pt x="1422285" y="242028"/>
                  <a:pt x="1414710" y="242028"/>
                </a:cubicBezTo>
                <a:cubicBezTo>
                  <a:pt x="1407135" y="242028"/>
                  <a:pt x="1400994" y="235887"/>
                  <a:pt x="1400994" y="228312"/>
                </a:cubicBezTo>
                <a:cubicBezTo>
                  <a:pt x="1400994" y="220737"/>
                  <a:pt x="1407135" y="214596"/>
                  <a:pt x="1414710" y="214596"/>
                </a:cubicBezTo>
                <a:close/>
                <a:moveTo>
                  <a:pt x="1214568" y="214596"/>
                </a:moveTo>
                <a:cubicBezTo>
                  <a:pt x="1222143" y="214596"/>
                  <a:pt x="1228284" y="220737"/>
                  <a:pt x="1228284" y="228312"/>
                </a:cubicBezTo>
                <a:cubicBezTo>
                  <a:pt x="1228284" y="235887"/>
                  <a:pt x="1222143" y="242028"/>
                  <a:pt x="1214568" y="242028"/>
                </a:cubicBezTo>
                <a:cubicBezTo>
                  <a:pt x="1206993" y="242028"/>
                  <a:pt x="1200852" y="235887"/>
                  <a:pt x="1200852" y="228312"/>
                </a:cubicBezTo>
                <a:cubicBezTo>
                  <a:pt x="1200852" y="220737"/>
                  <a:pt x="1206993" y="214596"/>
                  <a:pt x="1214568" y="214596"/>
                </a:cubicBezTo>
                <a:close/>
                <a:moveTo>
                  <a:pt x="1014426" y="214596"/>
                </a:moveTo>
                <a:cubicBezTo>
                  <a:pt x="1022001" y="214596"/>
                  <a:pt x="1028142" y="220737"/>
                  <a:pt x="1028142" y="228312"/>
                </a:cubicBezTo>
                <a:cubicBezTo>
                  <a:pt x="1028142" y="235887"/>
                  <a:pt x="1022001" y="242028"/>
                  <a:pt x="1014426" y="242028"/>
                </a:cubicBezTo>
                <a:cubicBezTo>
                  <a:pt x="1006851" y="242028"/>
                  <a:pt x="1000710" y="235887"/>
                  <a:pt x="1000710" y="228312"/>
                </a:cubicBezTo>
                <a:cubicBezTo>
                  <a:pt x="1000710" y="220737"/>
                  <a:pt x="1006851" y="214596"/>
                  <a:pt x="1014426" y="214596"/>
                </a:cubicBezTo>
                <a:close/>
                <a:moveTo>
                  <a:pt x="814284" y="214596"/>
                </a:moveTo>
                <a:cubicBezTo>
                  <a:pt x="821859" y="214596"/>
                  <a:pt x="828000" y="220737"/>
                  <a:pt x="828000" y="228312"/>
                </a:cubicBezTo>
                <a:cubicBezTo>
                  <a:pt x="828000" y="235887"/>
                  <a:pt x="821859" y="242028"/>
                  <a:pt x="814284" y="242028"/>
                </a:cubicBezTo>
                <a:cubicBezTo>
                  <a:pt x="806709" y="242028"/>
                  <a:pt x="800568" y="235887"/>
                  <a:pt x="800568" y="228312"/>
                </a:cubicBezTo>
                <a:cubicBezTo>
                  <a:pt x="800568" y="220737"/>
                  <a:pt x="806709" y="214596"/>
                  <a:pt x="814284" y="214596"/>
                </a:cubicBezTo>
                <a:close/>
                <a:moveTo>
                  <a:pt x="614142" y="214596"/>
                </a:moveTo>
                <a:cubicBezTo>
                  <a:pt x="621717" y="214596"/>
                  <a:pt x="627858" y="220737"/>
                  <a:pt x="627858" y="228312"/>
                </a:cubicBezTo>
                <a:cubicBezTo>
                  <a:pt x="627858" y="235887"/>
                  <a:pt x="621717" y="242028"/>
                  <a:pt x="614142" y="242028"/>
                </a:cubicBezTo>
                <a:cubicBezTo>
                  <a:pt x="606567" y="242028"/>
                  <a:pt x="600426" y="235887"/>
                  <a:pt x="600426" y="228312"/>
                </a:cubicBezTo>
                <a:cubicBezTo>
                  <a:pt x="600426" y="220737"/>
                  <a:pt x="606567" y="214596"/>
                  <a:pt x="614142" y="214596"/>
                </a:cubicBezTo>
                <a:close/>
                <a:moveTo>
                  <a:pt x="414000" y="214596"/>
                </a:moveTo>
                <a:cubicBezTo>
                  <a:pt x="421575" y="214596"/>
                  <a:pt x="427716" y="220737"/>
                  <a:pt x="427716" y="228312"/>
                </a:cubicBezTo>
                <a:cubicBezTo>
                  <a:pt x="427716" y="235887"/>
                  <a:pt x="421575" y="242028"/>
                  <a:pt x="414000" y="242028"/>
                </a:cubicBezTo>
                <a:cubicBezTo>
                  <a:pt x="406425" y="242028"/>
                  <a:pt x="400284" y="235887"/>
                  <a:pt x="400284" y="228312"/>
                </a:cubicBezTo>
                <a:cubicBezTo>
                  <a:pt x="400284" y="220737"/>
                  <a:pt x="406425" y="214596"/>
                  <a:pt x="414000" y="214596"/>
                </a:cubicBezTo>
                <a:close/>
                <a:moveTo>
                  <a:pt x="213858" y="214596"/>
                </a:moveTo>
                <a:cubicBezTo>
                  <a:pt x="221433" y="214596"/>
                  <a:pt x="227574" y="220737"/>
                  <a:pt x="227574" y="228312"/>
                </a:cubicBezTo>
                <a:cubicBezTo>
                  <a:pt x="227574" y="235887"/>
                  <a:pt x="221433" y="242028"/>
                  <a:pt x="213858" y="242028"/>
                </a:cubicBezTo>
                <a:cubicBezTo>
                  <a:pt x="206283" y="242028"/>
                  <a:pt x="200142" y="235887"/>
                  <a:pt x="200142" y="228312"/>
                </a:cubicBezTo>
                <a:cubicBezTo>
                  <a:pt x="200142" y="220737"/>
                  <a:pt x="206283" y="214596"/>
                  <a:pt x="213858" y="214596"/>
                </a:cubicBezTo>
                <a:close/>
                <a:moveTo>
                  <a:pt x="13716" y="214596"/>
                </a:moveTo>
                <a:cubicBezTo>
                  <a:pt x="21291" y="214596"/>
                  <a:pt x="27432" y="220737"/>
                  <a:pt x="27432" y="228312"/>
                </a:cubicBezTo>
                <a:cubicBezTo>
                  <a:pt x="27432" y="235887"/>
                  <a:pt x="21291" y="242028"/>
                  <a:pt x="13716" y="242028"/>
                </a:cubicBezTo>
                <a:cubicBezTo>
                  <a:pt x="6141" y="242028"/>
                  <a:pt x="0" y="235887"/>
                  <a:pt x="0" y="228312"/>
                </a:cubicBezTo>
                <a:cubicBezTo>
                  <a:pt x="0" y="220737"/>
                  <a:pt x="6141" y="214596"/>
                  <a:pt x="13716" y="214596"/>
                </a:cubicBezTo>
                <a:close/>
                <a:moveTo>
                  <a:pt x="2415425" y="0"/>
                </a:moveTo>
                <a:cubicBezTo>
                  <a:pt x="2423000" y="0"/>
                  <a:pt x="2429141" y="6141"/>
                  <a:pt x="2429141" y="13716"/>
                </a:cubicBezTo>
                <a:cubicBezTo>
                  <a:pt x="2429141" y="21291"/>
                  <a:pt x="2423000" y="27432"/>
                  <a:pt x="2415425" y="27432"/>
                </a:cubicBezTo>
                <a:cubicBezTo>
                  <a:pt x="2407850" y="27432"/>
                  <a:pt x="2401709" y="21291"/>
                  <a:pt x="2401709" y="13716"/>
                </a:cubicBezTo>
                <a:cubicBezTo>
                  <a:pt x="2401709" y="6141"/>
                  <a:pt x="2407850" y="0"/>
                  <a:pt x="2415425" y="0"/>
                </a:cubicBezTo>
                <a:close/>
                <a:moveTo>
                  <a:pt x="2215278" y="0"/>
                </a:moveTo>
                <a:cubicBezTo>
                  <a:pt x="2222853" y="0"/>
                  <a:pt x="2228994" y="6141"/>
                  <a:pt x="2228994" y="13716"/>
                </a:cubicBezTo>
                <a:cubicBezTo>
                  <a:pt x="2228994" y="21291"/>
                  <a:pt x="2222853" y="27432"/>
                  <a:pt x="2215278" y="27432"/>
                </a:cubicBezTo>
                <a:cubicBezTo>
                  <a:pt x="2207703" y="27432"/>
                  <a:pt x="2201562" y="21291"/>
                  <a:pt x="2201562" y="13716"/>
                </a:cubicBezTo>
                <a:cubicBezTo>
                  <a:pt x="2201562" y="6141"/>
                  <a:pt x="2207703" y="0"/>
                  <a:pt x="2215278" y="0"/>
                </a:cubicBezTo>
                <a:close/>
                <a:moveTo>
                  <a:pt x="2015136" y="0"/>
                </a:moveTo>
                <a:cubicBezTo>
                  <a:pt x="2022711" y="0"/>
                  <a:pt x="2028852" y="6141"/>
                  <a:pt x="2028852" y="13716"/>
                </a:cubicBezTo>
                <a:cubicBezTo>
                  <a:pt x="2028852" y="21291"/>
                  <a:pt x="2022711" y="27432"/>
                  <a:pt x="2015136" y="27432"/>
                </a:cubicBezTo>
                <a:cubicBezTo>
                  <a:pt x="2007561" y="27432"/>
                  <a:pt x="2001420" y="21291"/>
                  <a:pt x="2001420" y="13716"/>
                </a:cubicBezTo>
                <a:cubicBezTo>
                  <a:pt x="2001420" y="6141"/>
                  <a:pt x="2007561" y="0"/>
                  <a:pt x="2015136" y="0"/>
                </a:cubicBezTo>
                <a:close/>
                <a:moveTo>
                  <a:pt x="1814994" y="0"/>
                </a:moveTo>
                <a:cubicBezTo>
                  <a:pt x="1822569" y="0"/>
                  <a:pt x="1828710" y="6141"/>
                  <a:pt x="1828710" y="13716"/>
                </a:cubicBezTo>
                <a:cubicBezTo>
                  <a:pt x="1828710" y="21291"/>
                  <a:pt x="1822569" y="27432"/>
                  <a:pt x="1814994" y="27432"/>
                </a:cubicBezTo>
                <a:cubicBezTo>
                  <a:pt x="1807419" y="27432"/>
                  <a:pt x="1801278" y="21291"/>
                  <a:pt x="1801278" y="13716"/>
                </a:cubicBezTo>
                <a:cubicBezTo>
                  <a:pt x="1801278" y="6141"/>
                  <a:pt x="1807419" y="0"/>
                  <a:pt x="1814994" y="0"/>
                </a:cubicBezTo>
                <a:close/>
                <a:moveTo>
                  <a:pt x="1614852" y="0"/>
                </a:moveTo>
                <a:cubicBezTo>
                  <a:pt x="1622427" y="0"/>
                  <a:pt x="1628568" y="6141"/>
                  <a:pt x="1628568" y="13716"/>
                </a:cubicBezTo>
                <a:cubicBezTo>
                  <a:pt x="1628568" y="21291"/>
                  <a:pt x="1622427" y="27432"/>
                  <a:pt x="1614852" y="27432"/>
                </a:cubicBezTo>
                <a:cubicBezTo>
                  <a:pt x="1607277" y="27432"/>
                  <a:pt x="1601136" y="21291"/>
                  <a:pt x="1601136" y="13716"/>
                </a:cubicBezTo>
                <a:cubicBezTo>
                  <a:pt x="1601136" y="6141"/>
                  <a:pt x="1607277" y="0"/>
                  <a:pt x="1614852" y="0"/>
                </a:cubicBezTo>
                <a:close/>
                <a:moveTo>
                  <a:pt x="1414710" y="0"/>
                </a:moveTo>
                <a:cubicBezTo>
                  <a:pt x="1422285" y="0"/>
                  <a:pt x="1428426" y="6141"/>
                  <a:pt x="1428426" y="13716"/>
                </a:cubicBezTo>
                <a:cubicBezTo>
                  <a:pt x="1428426" y="21291"/>
                  <a:pt x="1422285" y="27432"/>
                  <a:pt x="1414710" y="27432"/>
                </a:cubicBezTo>
                <a:cubicBezTo>
                  <a:pt x="1407135" y="27432"/>
                  <a:pt x="1400994" y="21291"/>
                  <a:pt x="1400994" y="13716"/>
                </a:cubicBezTo>
                <a:cubicBezTo>
                  <a:pt x="1400994" y="6141"/>
                  <a:pt x="1407135" y="0"/>
                  <a:pt x="1414710" y="0"/>
                </a:cubicBezTo>
                <a:close/>
                <a:moveTo>
                  <a:pt x="1214568" y="0"/>
                </a:moveTo>
                <a:cubicBezTo>
                  <a:pt x="1222143" y="0"/>
                  <a:pt x="1228284" y="6141"/>
                  <a:pt x="1228284" y="13716"/>
                </a:cubicBezTo>
                <a:cubicBezTo>
                  <a:pt x="1228284" y="21291"/>
                  <a:pt x="1222143" y="27432"/>
                  <a:pt x="1214568" y="27432"/>
                </a:cubicBezTo>
                <a:cubicBezTo>
                  <a:pt x="1206993" y="27432"/>
                  <a:pt x="1200852" y="21291"/>
                  <a:pt x="1200852" y="13716"/>
                </a:cubicBezTo>
                <a:cubicBezTo>
                  <a:pt x="1200852" y="6141"/>
                  <a:pt x="1206993" y="0"/>
                  <a:pt x="1214568" y="0"/>
                </a:cubicBezTo>
                <a:close/>
                <a:moveTo>
                  <a:pt x="1014426" y="0"/>
                </a:moveTo>
                <a:cubicBezTo>
                  <a:pt x="1022001" y="0"/>
                  <a:pt x="1028142" y="6141"/>
                  <a:pt x="1028142" y="13716"/>
                </a:cubicBezTo>
                <a:cubicBezTo>
                  <a:pt x="1028142" y="21291"/>
                  <a:pt x="1022001" y="27432"/>
                  <a:pt x="1014426" y="27432"/>
                </a:cubicBezTo>
                <a:cubicBezTo>
                  <a:pt x="1006851" y="27432"/>
                  <a:pt x="1000710" y="21291"/>
                  <a:pt x="1000710" y="13716"/>
                </a:cubicBezTo>
                <a:cubicBezTo>
                  <a:pt x="1000710" y="6141"/>
                  <a:pt x="1006851" y="0"/>
                  <a:pt x="1014426" y="0"/>
                </a:cubicBezTo>
                <a:close/>
                <a:moveTo>
                  <a:pt x="814284" y="0"/>
                </a:moveTo>
                <a:cubicBezTo>
                  <a:pt x="821859" y="0"/>
                  <a:pt x="828000" y="6141"/>
                  <a:pt x="828000" y="13716"/>
                </a:cubicBezTo>
                <a:cubicBezTo>
                  <a:pt x="828000" y="21291"/>
                  <a:pt x="821859" y="27432"/>
                  <a:pt x="814284" y="27432"/>
                </a:cubicBezTo>
                <a:cubicBezTo>
                  <a:pt x="806709" y="27432"/>
                  <a:pt x="800568" y="21291"/>
                  <a:pt x="800568" y="13716"/>
                </a:cubicBezTo>
                <a:cubicBezTo>
                  <a:pt x="800568" y="6141"/>
                  <a:pt x="806709" y="0"/>
                  <a:pt x="814284" y="0"/>
                </a:cubicBezTo>
                <a:close/>
                <a:moveTo>
                  <a:pt x="614142" y="0"/>
                </a:moveTo>
                <a:cubicBezTo>
                  <a:pt x="621717" y="0"/>
                  <a:pt x="627858" y="6141"/>
                  <a:pt x="627858" y="13716"/>
                </a:cubicBezTo>
                <a:cubicBezTo>
                  <a:pt x="627858" y="21291"/>
                  <a:pt x="621717" y="27432"/>
                  <a:pt x="614142" y="27432"/>
                </a:cubicBezTo>
                <a:cubicBezTo>
                  <a:pt x="606567" y="27432"/>
                  <a:pt x="600426" y="21291"/>
                  <a:pt x="600426" y="13716"/>
                </a:cubicBezTo>
                <a:cubicBezTo>
                  <a:pt x="600426" y="6141"/>
                  <a:pt x="606567" y="0"/>
                  <a:pt x="614142" y="0"/>
                </a:cubicBezTo>
                <a:close/>
                <a:moveTo>
                  <a:pt x="414000" y="0"/>
                </a:moveTo>
                <a:cubicBezTo>
                  <a:pt x="421575" y="0"/>
                  <a:pt x="427716" y="6141"/>
                  <a:pt x="427716" y="13716"/>
                </a:cubicBezTo>
                <a:cubicBezTo>
                  <a:pt x="427716" y="21291"/>
                  <a:pt x="421575" y="27432"/>
                  <a:pt x="414000" y="27432"/>
                </a:cubicBezTo>
                <a:cubicBezTo>
                  <a:pt x="406425" y="27432"/>
                  <a:pt x="400284" y="21291"/>
                  <a:pt x="400284" y="13716"/>
                </a:cubicBezTo>
                <a:cubicBezTo>
                  <a:pt x="400284" y="6141"/>
                  <a:pt x="406425" y="0"/>
                  <a:pt x="414000" y="0"/>
                </a:cubicBezTo>
                <a:close/>
                <a:moveTo>
                  <a:pt x="213858" y="0"/>
                </a:moveTo>
                <a:cubicBezTo>
                  <a:pt x="221433" y="0"/>
                  <a:pt x="227574" y="6141"/>
                  <a:pt x="227574" y="13716"/>
                </a:cubicBezTo>
                <a:cubicBezTo>
                  <a:pt x="227574" y="21291"/>
                  <a:pt x="221433" y="27432"/>
                  <a:pt x="213858" y="27432"/>
                </a:cubicBezTo>
                <a:cubicBezTo>
                  <a:pt x="206283" y="27432"/>
                  <a:pt x="200142" y="21291"/>
                  <a:pt x="200142" y="13716"/>
                </a:cubicBezTo>
                <a:cubicBezTo>
                  <a:pt x="200142" y="6141"/>
                  <a:pt x="206283" y="0"/>
                  <a:pt x="213858" y="0"/>
                </a:cubicBezTo>
                <a:close/>
                <a:moveTo>
                  <a:pt x="13716" y="0"/>
                </a:moveTo>
                <a:cubicBezTo>
                  <a:pt x="21291" y="0"/>
                  <a:pt x="27432" y="6141"/>
                  <a:pt x="27432" y="13716"/>
                </a:cubicBezTo>
                <a:cubicBezTo>
                  <a:pt x="27432" y="21291"/>
                  <a:pt x="21291" y="27432"/>
                  <a:pt x="13716" y="27432"/>
                </a:cubicBezTo>
                <a:cubicBezTo>
                  <a:pt x="6141" y="27432"/>
                  <a:pt x="0" y="21291"/>
                  <a:pt x="0" y="13716"/>
                </a:cubicBezTo>
                <a:cubicBezTo>
                  <a:pt x="0" y="6141"/>
                  <a:pt x="6141" y="0"/>
                  <a:pt x="13716" y="0"/>
                </a:cubicBezTo>
                <a:close/>
              </a:path>
            </a:pathLst>
          </a:custGeom>
          <a:gradFill flip="none" rotWithShape="1">
            <a:gsLst>
              <a:gs pos="55000">
                <a:srgbClr val="D7D7D7"/>
              </a:gs>
              <a:gs pos="9000">
                <a:schemeClr val="tx1">
                  <a:lumMod val="20000"/>
                  <a:lumOff val="80000"/>
                  <a:alpha val="7000"/>
                </a:schemeClr>
              </a:gs>
              <a:gs pos="100000">
                <a:schemeClr val="tx1">
                  <a:lumMod val="20000"/>
                  <a:lumOff val="8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b="1" i="0" dirty="0">
              <a:latin typeface="Franklin Gothic Demi" panose="020B0603020102020204" pitchFamily="34" charset="0"/>
            </a:endParaRPr>
          </a:p>
        </p:txBody>
      </p:sp>
      <p:sp>
        <p:nvSpPr>
          <p:cNvPr id="14" name="Oval 13">
            <a:extLst>
              <a:ext uri="{FF2B5EF4-FFF2-40B4-BE49-F238E27FC236}">
                <a16:creationId xmlns:a16="http://schemas.microsoft.com/office/drawing/2014/main" id="{E491B6D7-C163-38EB-0344-888623540157}"/>
              </a:ext>
            </a:extLst>
          </p:cNvPr>
          <p:cNvSpPr/>
          <p:nvPr userDrawn="1"/>
        </p:nvSpPr>
        <p:spPr bwMode="gray">
          <a:xfrm>
            <a:off x="2743200" y="2514600"/>
            <a:ext cx="987552" cy="987552"/>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p:txBody>
      </p:sp>
      <p:sp>
        <p:nvSpPr>
          <p:cNvPr id="15" name="Oval 14">
            <a:extLst>
              <a:ext uri="{FF2B5EF4-FFF2-40B4-BE49-F238E27FC236}">
                <a16:creationId xmlns:a16="http://schemas.microsoft.com/office/drawing/2014/main" id="{0EC94CF8-16EB-3609-B79E-F88F93277F46}"/>
              </a:ext>
            </a:extLst>
          </p:cNvPr>
          <p:cNvSpPr/>
          <p:nvPr userDrawn="1"/>
        </p:nvSpPr>
        <p:spPr bwMode="gray">
          <a:xfrm>
            <a:off x="8382000" y="2514600"/>
            <a:ext cx="987552" cy="987552"/>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p:txBody>
      </p:sp>
      <p:sp>
        <p:nvSpPr>
          <p:cNvPr id="7" name="Title 1">
            <a:extLst>
              <a:ext uri="{FF2B5EF4-FFF2-40B4-BE49-F238E27FC236}">
                <a16:creationId xmlns:a16="http://schemas.microsoft.com/office/drawing/2014/main" id="{BA641671-BB29-C2FE-316B-35A80B3766DD}"/>
              </a:ext>
            </a:extLst>
          </p:cNvPr>
          <p:cNvSpPr>
            <a:spLocks noGrp="1"/>
          </p:cNvSpPr>
          <p:nvPr>
            <p:ph type="title" hasCustomPrompt="1"/>
          </p:nvPr>
        </p:nvSpPr>
        <p:spPr>
          <a:xfrm>
            <a:off x="533400" y="604220"/>
            <a:ext cx="9220200" cy="462580"/>
          </a:xfrm>
          <a:prstGeom prst="rect">
            <a:avLst/>
          </a:prstGeom>
        </p:spPr>
        <p:txBody>
          <a:bodyPr/>
          <a:lstStyle>
            <a:lvl1pPr>
              <a:defRPr sz="3600" kern="0" spc="0" baseline="0"/>
            </a:lvl1pPr>
          </a:lstStyle>
          <a:p>
            <a:r>
              <a:rPr lang="en-US" dirty="0"/>
              <a:t>Type Insightful Header in Title Case</a:t>
            </a:r>
          </a:p>
        </p:txBody>
      </p:sp>
      <p:sp>
        <p:nvSpPr>
          <p:cNvPr id="8" name="Text Placeholder 2">
            <a:extLst>
              <a:ext uri="{FF2B5EF4-FFF2-40B4-BE49-F238E27FC236}">
                <a16:creationId xmlns:a16="http://schemas.microsoft.com/office/drawing/2014/main" id="{7CB2B4B4-1227-BD10-A6B7-D234A8914872}"/>
              </a:ext>
            </a:extLst>
          </p:cNvPr>
          <p:cNvSpPr>
            <a:spLocks noGrp="1"/>
          </p:cNvSpPr>
          <p:nvPr>
            <p:ph type="body" idx="18" hasCustomPrompt="1"/>
          </p:nvPr>
        </p:nvSpPr>
        <p:spPr>
          <a:xfrm>
            <a:off x="533400" y="1290638"/>
            <a:ext cx="9220200" cy="461962"/>
          </a:xfrm>
          <a:prstGeom prst="rect">
            <a:avLst/>
          </a:prstGeom>
        </p:spPr>
        <p:txBody>
          <a:bodyPr anchor="t">
            <a:noAutofit/>
          </a:bodyPr>
          <a:lstStyle>
            <a:lvl1pPr marL="0" indent="0">
              <a:spcBef>
                <a:spcPts val="0"/>
              </a:spcBef>
              <a:buNone/>
              <a:defRPr sz="2400" b="0" kern="0" baseline="0">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Type subhead, if needed, in sentence case</a:t>
            </a:r>
          </a:p>
        </p:txBody>
      </p:sp>
    </p:spTree>
    <p:extLst>
      <p:ext uri="{BB962C8B-B14F-4D97-AF65-F5344CB8AC3E}">
        <p14:creationId xmlns:p14="http://schemas.microsoft.com/office/powerpoint/2010/main" val="17897254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NOT A LAYOUT, Heavy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BE68BC0-6C27-4F43-BBDF-C9DD1286F3D0}"/>
              </a:ext>
            </a:extLst>
          </p:cNvPr>
          <p:cNvSpPr>
            <a:spLocks noGrp="1"/>
          </p:cNvSpPr>
          <p:nvPr>
            <p:ph type="dt" sz="half" idx="10"/>
          </p:nvPr>
        </p:nvSpPr>
        <p:spPr>
          <a:xfrm>
            <a:off x="381000" y="7216775"/>
            <a:ext cx="2743200" cy="365125"/>
          </a:xfrm>
          <a:prstGeom prst="rect">
            <a:avLst/>
          </a:prstGeom>
        </p:spPr>
        <p:txBody>
          <a:bodyPr/>
          <a:lstStyle/>
          <a:p>
            <a:endParaRPr lang="en-US" dirty="0"/>
          </a:p>
        </p:txBody>
      </p:sp>
      <p:sp>
        <p:nvSpPr>
          <p:cNvPr id="4" name="Footer Placeholder 3">
            <a:extLst>
              <a:ext uri="{FF2B5EF4-FFF2-40B4-BE49-F238E27FC236}">
                <a16:creationId xmlns:a16="http://schemas.microsoft.com/office/drawing/2014/main" id="{2A0B7A9F-176E-4AC2-B356-16B92FD77F1C}"/>
              </a:ext>
            </a:extLst>
          </p:cNvPr>
          <p:cNvSpPr>
            <a:spLocks noGrp="1"/>
          </p:cNvSpPr>
          <p:nvPr>
            <p:ph type="ftr" sz="quarter" idx="11"/>
          </p:nvPr>
        </p:nvSpPr>
        <p:spPr>
          <a:xfrm>
            <a:off x="381000" y="6521380"/>
            <a:ext cx="3771900" cy="218940"/>
          </a:xfrm>
          <a:prstGeom prst="rect">
            <a:avLst/>
          </a:prstGeom>
        </p:spPr>
        <p:txBody>
          <a:bodyPr/>
          <a:lstStyle/>
          <a:p>
            <a:r>
              <a:rPr lang="en-US" b="1" dirty="0">
                <a:latin typeface="Franklin Gothic Demi" panose="020B0603020102020204" pitchFamily="34" charset="0"/>
              </a:rPr>
              <a:t>© 2023 Aha Media </a:t>
            </a:r>
          </a:p>
        </p:txBody>
      </p:sp>
      <p:sp>
        <p:nvSpPr>
          <p:cNvPr id="5" name="Slide Number Placeholder 4">
            <a:extLst>
              <a:ext uri="{FF2B5EF4-FFF2-40B4-BE49-F238E27FC236}">
                <a16:creationId xmlns:a16="http://schemas.microsoft.com/office/drawing/2014/main" id="{1E0DE273-67C3-42DD-BF63-B0B35C6A683E}"/>
              </a:ext>
            </a:extLst>
          </p:cNvPr>
          <p:cNvSpPr>
            <a:spLocks noGrp="1"/>
          </p:cNvSpPr>
          <p:nvPr>
            <p:ph type="sldNum" sz="quarter" idx="12"/>
          </p:nvPr>
        </p:nvSpPr>
        <p:spPr>
          <a:xfrm>
            <a:off x="9944100" y="6515100"/>
            <a:ext cx="1905000" cy="206378"/>
          </a:xfrm>
          <a:prstGeom prst="rect">
            <a:avLst/>
          </a:prstGeom>
        </p:spPr>
        <p:txBody>
          <a:bodyPr/>
          <a:lstStyle/>
          <a:p>
            <a:fld id="{6CBEF964-5324-4AB0-BDF8-A5994398FE54}" type="slidenum">
              <a:rPr lang="en-US" smtClean="0"/>
              <a:pPr/>
              <a:t>‹#›</a:t>
            </a:fld>
            <a:endParaRPr lang="en-US" dirty="0"/>
          </a:p>
        </p:txBody>
      </p:sp>
      <p:sp>
        <p:nvSpPr>
          <p:cNvPr id="6" name="Rectangle 5">
            <a:extLst>
              <a:ext uri="{FF2B5EF4-FFF2-40B4-BE49-F238E27FC236}">
                <a16:creationId xmlns:a16="http://schemas.microsoft.com/office/drawing/2014/main" id="{86634FD2-43C5-4C5E-B6ED-49BEB1DA91C8}"/>
              </a:ext>
            </a:extLst>
          </p:cNvPr>
          <p:cNvSpPr/>
          <p:nvPr userDrawn="1"/>
        </p:nvSpPr>
        <p:spPr>
          <a:xfrm>
            <a:off x="0" y="0"/>
            <a:ext cx="12192000" cy="6858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800" b="0" i="0" dirty="0">
                <a:latin typeface="+mj-lt"/>
              </a:rPr>
              <a:t>Heavy Content Layouts</a:t>
            </a:r>
          </a:p>
        </p:txBody>
      </p:sp>
    </p:spTree>
    <p:extLst>
      <p:ext uri="{BB962C8B-B14F-4D97-AF65-F5344CB8AC3E}">
        <p14:creationId xmlns:p14="http://schemas.microsoft.com/office/powerpoint/2010/main" val="7623357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nternal Half-Slide, Header and Content">
    <p:spTree>
      <p:nvGrpSpPr>
        <p:cNvPr id="1" name=""/>
        <p:cNvGrpSpPr/>
        <p:nvPr/>
      </p:nvGrpSpPr>
      <p:grpSpPr>
        <a:xfrm>
          <a:off x="0" y="0"/>
          <a:ext cx="0" cy="0"/>
          <a:chOff x="0" y="0"/>
          <a:chExt cx="0" cy="0"/>
        </a:xfrm>
      </p:grpSpPr>
      <p:sp>
        <p:nvSpPr>
          <p:cNvPr id="7" name="Bar">
            <a:extLst>
              <a:ext uri="{FF2B5EF4-FFF2-40B4-BE49-F238E27FC236}">
                <a16:creationId xmlns:a16="http://schemas.microsoft.com/office/drawing/2014/main" id="{BE1AF05A-5C18-A09B-D494-F3353C7A2532}"/>
              </a:ext>
            </a:extLst>
          </p:cNvPr>
          <p:cNvSpPr/>
          <p:nvPr userDrawn="1"/>
        </p:nvSpPr>
        <p:spPr>
          <a:xfrm>
            <a:off x="4191000" y="304800"/>
            <a:ext cx="82050" cy="6210300"/>
          </a:xfrm>
          <a:prstGeom prst="roundRect">
            <a:avLst>
              <a:gd name="adj" fmla="val 50000"/>
            </a:avLst>
          </a:prstGeom>
          <a:gradFill flip="none" rotWithShape="1">
            <a:gsLst>
              <a:gs pos="24000">
                <a:schemeClr val="accent4"/>
              </a:gs>
              <a:gs pos="51000">
                <a:schemeClr val="accent2"/>
              </a:gs>
              <a:gs pos="78000">
                <a:schemeClr val="accent1"/>
              </a:gs>
              <a:gs pos="0">
                <a:srgbClr val="B9E0DE"/>
              </a:gs>
              <a:gs pos="100000">
                <a:schemeClr val="accent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Franklin Gothic Demi" panose="020B0603020102020204" pitchFamily="34" charset="0"/>
            </a:endParaRPr>
          </a:p>
        </p:txBody>
      </p:sp>
      <p:sp>
        <p:nvSpPr>
          <p:cNvPr id="3" name="Footer Placeholder 4">
            <a:extLst>
              <a:ext uri="{FF2B5EF4-FFF2-40B4-BE49-F238E27FC236}">
                <a16:creationId xmlns:a16="http://schemas.microsoft.com/office/drawing/2014/main" id="{12E707C7-8FEA-7D92-0A44-F80E3928A660}"/>
              </a:ext>
            </a:extLst>
          </p:cNvPr>
          <p:cNvSpPr>
            <a:spLocks noGrp="1"/>
          </p:cNvSpPr>
          <p:nvPr>
            <p:ph type="ftr" sz="quarter" idx="3"/>
          </p:nvPr>
        </p:nvSpPr>
        <p:spPr>
          <a:xfrm>
            <a:off x="533400" y="6102280"/>
            <a:ext cx="3771900" cy="260420"/>
          </a:xfrm>
          <a:prstGeom prst="rect">
            <a:avLst/>
          </a:prstGeom>
        </p:spPr>
        <p:txBody>
          <a:bodyPr/>
          <a:lstStyle>
            <a:lvl1pPr>
              <a:defRPr sz="1100">
                <a:solidFill>
                  <a:schemeClr val="bg2">
                    <a:lumMod val="50000"/>
                  </a:schemeClr>
                </a:solidFill>
              </a:defRPr>
            </a:lvl1pPr>
          </a:lstStyle>
          <a:p>
            <a:r>
              <a:rPr lang="en-US" dirty="0"/>
              <a:t>© 2023 Aha Media </a:t>
            </a:r>
          </a:p>
        </p:txBody>
      </p:sp>
      <p:sp>
        <p:nvSpPr>
          <p:cNvPr id="5" name="Slide Number Placeholder 5">
            <a:extLst>
              <a:ext uri="{FF2B5EF4-FFF2-40B4-BE49-F238E27FC236}">
                <a16:creationId xmlns:a16="http://schemas.microsoft.com/office/drawing/2014/main" id="{3CB5622D-4BFB-E893-407B-BD663A2F395B}"/>
              </a:ext>
            </a:extLst>
          </p:cNvPr>
          <p:cNvSpPr>
            <a:spLocks noGrp="1"/>
          </p:cNvSpPr>
          <p:nvPr>
            <p:ph type="sldNum" sz="quarter" idx="4"/>
          </p:nvPr>
        </p:nvSpPr>
        <p:spPr>
          <a:xfrm>
            <a:off x="9753600" y="6096000"/>
            <a:ext cx="1905000" cy="206378"/>
          </a:xfrm>
          <a:prstGeom prst="rect">
            <a:avLst/>
          </a:prstGeom>
        </p:spPr>
        <p:txBody>
          <a:bodyPr/>
          <a:lstStyle>
            <a:lvl1pPr algn="r">
              <a:defRPr sz="1100">
                <a:solidFill>
                  <a:schemeClr val="bg2">
                    <a:lumMod val="50000"/>
                  </a:schemeClr>
                </a:solidFill>
              </a:defRPr>
            </a:lvl1pPr>
          </a:lstStyle>
          <a:p>
            <a:fld id="{6CBEF964-5324-4AB0-BDF8-A5994398FE54}" type="slidenum">
              <a:rPr lang="en-US" smtClean="0"/>
              <a:pPr/>
              <a:t>‹#›</a:t>
            </a:fld>
            <a:endParaRPr lang="en-US" dirty="0"/>
          </a:p>
        </p:txBody>
      </p:sp>
      <p:sp>
        <p:nvSpPr>
          <p:cNvPr id="6" name="Text Placeholder 5">
            <a:extLst>
              <a:ext uri="{FF2B5EF4-FFF2-40B4-BE49-F238E27FC236}">
                <a16:creationId xmlns:a16="http://schemas.microsoft.com/office/drawing/2014/main" id="{B974C8FE-E479-3C60-D531-1F72CABDEB5A}"/>
              </a:ext>
            </a:extLst>
          </p:cNvPr>
          <p:cNvSpPr>
            <a:spLocks noGrp="1"/>
          </p:cNvSpPr>
          <p:nvPr>
            <p:ph type="body" sz="quarter" idx="14"/>
          </p:nvPr>
        </p:nvSpPr>
        <p:spPr>
          <a:xfrm>
            <a:off x="5181600" y="1600200"/>
            <a:ext cx="5943600" cy="3657600"/>
          </a:xfrm>
          <a:prstGeom prst="rect">
            <a:avLst/>
          </a:prstGeom>
        </p:spPr>
        <p:txBody>
          <a:bodyPr/>
          <a:lstStyle>
            <a:lvl1pPr>
              <a:defRPr sz="1800">
                <a:solidFill>
                  <a:schemeClr val="tx1"/>
                </a:solidFill>
              </a:defRPr>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FE5A7B0C-F3CC-E56D-AEF9-8DC49FF4B318}"/>
              </a:ext>
            </a:extLst>
          </p:cNvPr>
          <p:cNvSpPr>
            <a:spLocks noGrp="1"/>
          </p:cNvSpPr>
          <p:nvPr>
            <p:ph type="title" hasCustomPrompt="1"/>
          </p:nvPr>
        </p:nvSpPr>
        <p:spPr>
          <a:xfrm>
            <a:off x="567266" y="640644"/>
            <a:ext cx="2743200" cy="1257300"/>
          </a:xfrm>
          <a:prstGeom prst="rect">
            <a:avLst/>
          </a:prstGeom>
        </p:spPr>
        <p:txBody>
          <a:bodyPr anchor="b"/>
          <a:lstStyle>
            <a:lvl1pPr algn="l">
              <a:defRPr sz="3000" kern="0" spc="0" baseline="0"/>
            </a:lvl1pPr>
          </a:lstStyle>
          <a:p>
            <a:r>
              <a:rPr lang="en-US" dirty="0"/>
              <a:t>Type Insightful Header in Title Case</a:t>
            </a:r>
          </a:p>
        </p:txBody>
      </p:sp>
      <p:sp>
        <p:nvSpPr>
          <p:cNvPr id="9" name="Text Placeholder 3">
            <a:extLst>
              <a:ext uri="{FF2B5EF4-FFF2-40B4-BE49-F238E27FC236}">
                <a16:creationId xmlns:a16="http://schemas.microsoft.com/office/drawing/2014/main" id="{1F41A927-A5EC-BDED-6BB3-1CAE977C9310}"/>
              </a:ext>
            </a:extLst>
          </p:cNvPr>
          <p:cNvSpPr>
            <a:spLocks noGrp="1"/>
          </p:cNvSpPr>
          <p:nvPr>
            <p:ph type="body" sz="half" idx="2" hasCustomPrompt="1"/>
          </p:nvPr>
        </p:nvSpPr>
        <p:spPr>
          <a:xfrm>
            <a:off x="567267" y="1981793"/>
            <a:ext cx="2743200" cy="563851"/>
          </a:xfrm>
          <a:prstGeom prst="rect">
            <a:avLst/>
          </a:prstGeom>
        </p:spPr>
        <p:txBody>
          <a:bodyPr>
            <a:noAutofit/>
          </a:bodyPr>
          <a:lstStyle>
            <a:lvl1pPr marL="0" indent="0" algn="l">
              <a:buNone/>
              <a:defRPr sz="1800" b="0" kern="0" baseline="0">
                <a:solidFill>
                  <a:schemeClr val="accent2"/>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Type subhead, if needed, in sentence case</a:t>
            </a:r>
          </a:p>
        </p:txBody>
      </p:sp>
    </p:spTree>
    <p:extLst>
      <p:ext uri="{BB962C8B-B14F-4D97-AF65-F5344CB8AC3E}">
        <p14:creationId xmlns:p14="http://schemas.microsoft.com/office/powerpoint/2010/main" val="13187306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ase Study 1-up">
    <p:spTree>
      <p:nvGrpSpPr>
        <p:cNvPr id="1" name=""/>
        <p:cNvGrpSpPr/>
        <p:nvPr/>
      </p:nvGrpSpPr>
      <p:grpSpPr>
        <a:xfrm>
          <a:off x="0" y="0"/>
          <a:ext cx="0" cy="0"/>
          <a:chOff x="0" y="0"/>
          <a:chExt cx="0" cy="0"/>
        </a:xfrm>
      </p:grpSpPr>
      <p:sp>
        <p:nvSpPr>
          <p:cNvPr id="7" name="Bar">
            <a:extLst>
              <a:ext uri="{FF2B5EF4-FFF2-40B4-BE49-F238E27FC236}">
                <a16:creationId xmlns:a16="http://schemas.microsoft.com/office/drawing/2014/main" id="{BE1AF05A-5C18-A09B-D494-F3353C7A2532}"/>
              </a:ext>
            </a:extLst>
          </p:cNvPr>
          <p:cNvSpPr/>
          <p:nvPr userDrawn="1"/>
        </p:nvSpPr>
        <p:spPr>
          <a:xfrm>
            <a:off x="4191000" y="304800"/>
            <a:ext cx="82050" cy="6210300"/>
          </a:xfrm>
          <a:prstGeom prst="roundRect">
            <a:avLst>
              <a:gd name="adj" fmla="val 50000"/>
            </a:avLst>
          </a:prstGeom>
          <a:gradFill flip="none" rotWithShape="1">
            <a:gsLst>
              <a:gs pos="24000">
                <a:schemeClr val="accent4"/>
              </a:gs>
              <a:gs pos="51000">
                <a:schemeClr val="accent2"/>
              </a:gs>
              <a:gs pos="78000">
                <a:schemeClr val="accent1"/>
              </a:gs>
              <a:gs pos="0">
                <a:srgbClr val="B9E0DE"/>
              </a:gs>
              <a:gs pos="100000">
                <a:schemeClr val="accent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Franklin Gothic Demi" panose="020B0603020102020204" pitchFamily="34" charset="0"/>
            </a:endParaRPr>
          </a:p>
        </p:txBody>
      </p:sp>
      <p:sp>
        <p:nvSpPr>
          <p:cNvPr id="3" name="Footer Placeholder 4">
            <a:extLst>
              <a:ext uri="{FF2B5EF4-FFF2-40B4-BE49-F238E27FC236}">
                <a16:creationId xmlns:a16="http://schemas.microsoft.com/office/drawing/2014/main" id="{3820F77E-42A7-EFFE-8534-5E6F4F53767E}"/>
              </a:ext>
            </a:extLst>
          </p:cNvPr>
          <p:cNvSpPr>
            <a:spLocks noGrp="1"/>
          </p:cNvSpPr>
          <p:nvPr>
            <p:ph type="ftr" sz="quarter" idx="3"/>
          </p:nvPr>
        </p:nvSpPr>
        <p:spPr>
          <a:xfrm>
            <a:off x="533400" y="6102280"/>
            <a:ext cx="3771900" cy="260420"/>
          </a:xfrm>
          <a:prstGeom prst="rect">
            <a:avLst/>
          </a:prstGeom>
        </p:spPr>
        <p:txBody>
          <a:bodyPr/>
          <a:lstStyle>
            <a:lvl1pPr>
              <a:defRPr sz="1100">
                <a:solidFill>
                  <a:schemeClr val="bg2">
                    <a:lumMod val="50000"/>
                  </a:schemeClr>
                </a:solidFill>
              </a:defRPr>
            </a:lvl1pPr>
          </a:lstStyle>
          <a:p>
            <a:r>
              <a:rPr lang="en-US" dirty="0"/>
              <a:t>© 2023 Aha Media </a:t>
            </a:r>
          </a:p>
        </p:txBody>
      </p:sp>
      <p:sp>
        <p:nvSpPr>
          <p:cNvPr id="5" name="Slide Number Placeholder 5">
            <a:extLst>
              <a:ext uri="{FF2B5EF4-FFF2-40B4-BE49-F238E27FC236}">
                <a16:creationId xmlns:a16="http://schemas.microsoft.com/office/drawing/2014/main" id="{2C40C9C4-BB07-1EF0-E1B4-B68ACBC8D989}"/>
              </a:ext>
            </a:extLst>
          </p:cNvPr>
          <p:cNvSpPr>
            <a:spLocks noGrp="1"/>
          </p:cNvSpPr>
          <p:nvPr>
            <p:ph type="sldNum" sz="quarter" idx="4"/>
          </p:nvPr>
        </p:nvSpPr>
        <p:spPr>
          <a:xfrm>
            <a:off x="9753600" y="6096000"/>
            <a:ext cx="1905000" cy="206378"/>
          </a:xfrm>
          <a:prstGeom prst="rect">
            <a:avLst/>
          </a:prstGeom>
        </p:spPr>
        <p:txBody>
          <a:bodyPr/>
          <a:lstStyle>
            <a:lvl1pPr algn="r">
              <a:defRPr sz="1100">
                <a:solidFill>
                  <a:schemeClr val="bg2">
                    <a:lumMod val="50000"/>
                  </a:schemeClr>
                </a:solidFill>
              </a:defRPr>
            </a:lvl1pPr>
          </a:lstStyle>
          <a:p>
            <a:fld id="{6CBEF964-5324-4AB0-BDF8-A5994398FE54}" type="slidenum">
              <a:rPr lang="en-US" smtClean="0"/>
              <a:pPr/>
              <a:t>‹#›</a:t>
            </a:fld>
            <a:endParaRPr lang="en-US" dirty="0"/>
          </a:p>
        </p:txBody>
      </p:sp>
      <p:sp>
        <p:nvSpPr>
          <p:cNvPr id="6" name="Title 1">
            <a:extLst>
              <a:ext uri="{FF2B5EF4-FFF2-40B4-BE49-F238E27FC236}">
                <a16:creationId xmlns:a16="http://schemas.microsoft.com/office/drawing/2014/main" id="{D77B7797-D15F-43A4-65CC-8871BD4A8B19}"/>
              </a:ext>
            </a:extLst>
          </p:cNvPr>
          <p:cNvSpPr>
            <a:spLocks noGrp="1"/>
          </p:cNvSpPr>
          <p:nvPr>
            <p:ph type="title" hasCustomPrompt="1"/>
          </p:nvPr>
        </p:nvSpPr>
        <p:spPr>
          <a:xfrm>
            <a:off x="533400" y="609599"/>
            <a:ext cx="2743200" cy="533400"/>
          </a:xfrm>
          <a:prstGeom prst="rect">
            <a:avLst/>
          </a:prstGeom>
        </p:spPr>
        <p:txBody>
          <a:bodyPr anchor="b"/>
          <a:lstStyle>
            <a:lvl1pPr algn="l">
              <a:defRPr sz="3600" kern="0" spc="0" baseline="0"/>
            </a:lvl1pPr>
          </a:lstStyle>
          <a:p>
            <a:r>
              <a:rPr lang="en-US" dirty="0"/>
              <a:t>Case Study</a:t>
            </a:r>
          </a:p>
        </p:txBody>
      </p:sp>
      <p:sp>
        <p:nvSpPr>
          <p:cNvPr id="16" name="Text Placeholder 3">
            <a:extLst>
              <a:ext uri="{FF2B5EF4-FFF2-40B4-BE49-F238E27FC236}">
                <a16:creationId xmlns:a16="http://schemas.microsoft.com/office/drawing/2014/main" id="{F17A41C9-68ED-943B-853E-DF5EC2993C9D}"/>
              </a:ext>
            </a:extLst>
          </p:cNvPr>
          <p:cNvSpPr>
            <a:spLocks noGrp="1"/>
          </p:cNvSpPr>
          <p:nvPr>
            <p:ph type="body" sz="half" idx="2" hasCustomPrompt="1"/>
          </p:nvPr>
        </p:nvSpPr>
        <p:spPr>
          <a:xfrm>
            <a:off x="533401" y="1143000"/>
            <a:ext cx="2743200" cy="381000"/>
          </a:xfrm>
          <a:prstGeom prst="rect">
            <a:avLst/>
          </a:prstGeom>
        </p:spPr>
        <p:txBody>
          <a:bodyPr>
            <a:noAutofit/>
          </a:bodyPr>
          <a:lstStyle>
            <a:lvl1pPr marL="0" indent="0" algn="l">
              <a:buNone/>
              <a:defRPr sz="1800" b="0" kern="0" baseline="0">
                <a:solidFill>
                  <a:schemeClr val="bg2">
                    <a:lumMod val="50000"/>
                  </a:schemeClr>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Copywriting</a:t>
            </a:r>
          </a:p>
        </p:txBody>
      </p:sp>
      <p:sp>
        <p:nvSpPr>
          <p:cNvPr id="2" name="Text Placeholder 3">
            <a:extLst>
              <a:ext uri="{FF2B5EF4-FFF2-40B4-BE49-F238E27FC236}">
                <a16:creationId xmlns:a16="http://schemas.microsoft.com/office/drawing/2014/main" id="{15F4ACEC-B5DE-38DF-29B4-341ADE3B54D6}"/>
              </a:ext>
            </a:extLst>
          </p:cNvPr>
          <p:cNvSpPr>
            <a:spLocks noGrp="1"/>
          </p:cNvSpPr>
          <p:nvPr>
            <p:ph type="body" sz="half" idx="10" hasCustomPrompt="1"/>
          </p:nvPr>
        </p:nvSpPr>
        <p:spPr>
          <a:xfrm>
            <a:off x="533400" y="2286000"/>
            <a:ext cx="2743200" cy="381000"/>
          </a:xfrm>
          <a:prstGeom prst="rect">
            <a:avLst/>
          </a:prstGeom>
        </p:spPr>
        <p:txBody>
          <a:bodyPr>
            <a:noAutofit/>
          </a:bodyPr>
          <a:lstStyle>
            <a:lvl1pPr marL="0" indent="0" algn="l">
              <a:buNone/>
              <a:defRPr sz="1800" b="0" kern="0" baseline="0">
                <a:solidFill>
                  <a:schemeClr val="accent2"/>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Problem</a:t>
            </a:r>
          </a:p>
        </p:txBody>
      </p:sp>
      <p:sp>
        <p:nvSpPr>
          <p:cNvPr id="4" name="Text Placeholder 3">
            <a:extLst>
              <a:ext uri="{FF2B5EF4-FFF2-40B4-BE49-F238E27FC236}">
                <a16:creationId xmlns:a16="http://schemas.microsoft.com/office/drawing/2014/main" id="{76F93B61-7D87-261C-63D5-599D046DB060}"/>
              </a:ext>
            </a:extLst>
          </p:cNvPr>
          <p:cNvSpPr>
            <a:spLocks noGrp="1"/>
          </p:cNvSpPr>
          <p:nvPr>
            <p:ph type="body" sz="half" idx="11" hasCustomPrompt="1"/>
          </p:nvPr>
        </p:nvSpPr>
        <p:spPr>
          <a:xfrm>
            <a:off x="533400" y="3200400"/>
            <a:ext cx="2743200" cy="381000"/>
          </a:xfrm>
          <a:prstGeom prst="rect">
            <a:avLst/>
          </a:prstGeom>
        </p:spPr>
        <p:txBody>
          <a:bodyPr>
            <a:noAutofit/>
          </a:bodyPr>
          <a:lstStyle>
            <a:lvl1pPr marL="0" indent="0" algn="l">
              <a:buNone/>
              <a:defRPr sz="1800" b="0" kern="0" baseline="0">
                <a:solidFill>
                  <a:schemeClr val="accent2"/>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Solution</a:t>
            </a:r>
          </a:p>
        </p:txBody>
      </p:sp>
      <p:sp>
        <p:nvSpPr>
          <p:cNvPr id="17" name="Text Placeholder 5">
            <a:extLst>
              <a:ext uri="{FF2B5EF4-FFF2-40B4-BE49-F238E27FC236}">
                <a16:creationId xmlns:a16="http://schemas.microsoft.com/office/drawing/2014/main" id="{94BBFCA5-AC65-0ECD-B9E9-C01650E7E7F0}"/>
              </a:ext>
            </a:extLst>
          </p:cNvPr>
          <p:cNvSpPr>
            <a:spLocks noGrp="1"/>
          </p:cNvSpPr>
          <p:nvPr>
            <p:ph type="body" sz="quarter" idx="14" hasCustomPrompt="1"/>
          </p:nvPr>
        </p:nvSpPr>
        <p:spPr>
          <a:xfrm>
            <a:off x="533400" y="2590800"/>
            <a:ext cx="2743200" cy="457200"/>
          </a:xfrm>
          <a:prstGeom prst="rect">
            <a:avLst/>
          </a:prstGeom>
        </p:spPr>
        <p:txBody>
          <a:bodyPr/>
          <a:lstStyle>
            <a:lvl1pPr>
              <a:buNone/>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marL="0" marR="0" lvl="0" indent="0" algn="l" defTabSz="914400" rtl="0" eaLnBrk="1" fontAlgn="auto" latinLnBrk="0" hangingPunct="1">
              <a:lnSpc>
                <a:spcPct val="90000"/>
              </a:lnSpc>
              <a:spcBef>
                <a:spcPts val="1000"/>
              </a:spcBef>
              <a:spcAft>
                <a:spcPts val="0"/>
              </a:spcAft>
              <a:buClrTx/>
              <a:buSzTx/>
              <a:buFont typeface="Franklin Gothic Book" panose="020B0503020102020204" pitchFamily="34" charset="0"/>
              <a:buNone/>
              <a:tabLst/>
              <a:defRPr/>
            </a:pPr>
            <a:r>
              <a:rPr lang="en-US" dirty="0"/>
              <a:t>Click to edit Master text styles</a:t>
            </a:r>
            <a:br>
              <a:rPr lang="en-US" dirty="0"/>
            </a:br>
            <a:r>
              <a:rPr lang="en-US" dirty="0"/>
              <a:t>Click to edit Master text styles</a:t>
            </a:r>
          </a:p>
          <a:p>
            <a:pPr lvl="0"/>
            <a:endParaRPr lang="en-US" dirty="0"/>
          </a:p>
        </p:txBody>
      </p:sp>
      <p:sp>
        <p:nvSpPr>
          <p:cNvPr id="19" name="Text Placeholder 5">
            <a:extLst>
              <a:ext uri="{FF2B5EF4-FFF2-40B4-BE49-F238E27FC236}">
                <a16:creationId xmlns:a16="http://schemas.microsoft.com/office/drawing/2014/main" id="{05D810A8-AC42-B665-D4D0-023E949C54CB}"/>
              </a:ext>
            </a:extLst>
          </p:cNvPr>
          <p:cNvSpPr>
            <a:spLocks noGrp="1"/>
          </p:cNvSpPr>
          <p:nvPr>
            <p:ph type="body" sz="quarter" idx="15" hasCustomPrompt="1"/>
          </p:nvPr>
        </p:nvSpPr>
        <p:spPr>
          <a:xfrm>
            <a:off x="533400" y="3505200"/>
            <a:ext cx="2743200" cy="457200"/>
          </a:xfrm>
          <a:prstGeom prst="rect">
            <a:avLst/>
          </a:prstGeom>
        </p:spPr>
        <p:txBody>
          <a:bodyPr/>
          <a:lstStyle>
            <a:lvl1pPr>
              <a:buNone/>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marL="0" marR="0" lvl="0" indent="0" algn="l" defTabSz="914400" rtl="0" eaLnBrk="1" fontAlgn="auto" latinLnBrk="0" hangingPunct="1">
              <a:lnSpc>
                <a:spcPct val="90000"/>
              </a:lnSpc>
              <a:spcBef>
                <a:spcPts val="1000"/>
              </a:spcBef>
              <a:spcAft>
                <a:spcPts val="0"/>
              </a:spcAft>
              <a:buClrTx/>
              <a:buSzTx/>
              <a:buFont typeface="Franklin Gothic Book" panose="020B0503020102020204" pitchFamily="34" charset="0"/>
              <a:buNone/>
              <a:tabLst/>
              <a:defRPr/>
            </a:pPr>
            <a:r>
              <a:rPr lang="en-US" dirty="0"/>
              <a:t>Click to edit Master text styles</a:t>
            </a:r>
            <a:br>
              <a:rPr lang="en-US" dirty="0"/>
            </a:br>
            <a:r>
              <a:rPr lang="en-US" dirty="0"/>
              <a:t>Click to edit Master text styles</a:t>
            </a:r>
          </a:p>
          <a:p>
            <a:pPr lvl="0"/>
            <a:endParaRPr lang="en-US" dirty="0"/>
          </a:p>
        </p:txBody>
      </p:sp>
      <p:sp>
        <p:nvSpPr>
          <p:cNvPr id="20" name="Oval 19">
            <a:extLst>
              <a:ext uri="{FF2B5EF4-FFF2-40B4-BE49-F238E27FC236}">
                <a16:creationId xmlns:a16="http://schemas.microsoft.com/office/drawing/2014/main" id="{88674D38-7A06-D487-EA59-50A0A484FF75}"/>
              </a:ext>
            </a:extLst>
          </p:cNvPr>
          <p:cNvSpPr/>
          <p:nvPr userDrawn="1"/>
        </p:nvSpPr>
        <p:spPr bwMode="gray">
          <a:xfrm>
            <a:off x="6705600" y="2895600"/>
            <a:ext cx="987552" cy="98755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p:txBody>
      </p:sp>
      <p:sp>
        <p:nvSpPr>
          <p:cNvPr id="22" name="Text Placeholder 5">
            <a:extLst>
              <a:ext uri="{FF2B5EF4-FFF2-40B4-BE49-F238E27FC236}">
                <a16:creationId xmlns:a16="http://schemas.microsoft.com/office/drawing/2014/main" id="{CBE3C40D-B16F-6F42-5D9D-6E8B5BAEE796}"/>
              </a:ext>
            </a:extLst>
          </p:cNvPr>
          <p:cNvSpPr>
            <a:spLocks noGrp="1"/>
          </p:cNvSpPr>
          <p:nvPr>
            <p:ph type="body" sz="quarter" idx="16" hasCustomPrompt="1"/>
          </p:nvPr>
        </p:nvSpPr>
        <p:spPr>
          <a:xfrm>
            <a:off x="7848600" y="3505200"/>
            <a:ext cx="609600" cy="228600"/>
          </a:xfrm>
          <a:prstGeom prst="rect">
            <a:avLst/>
          </a:prstGeom>
        </p:spPr>
        <p:txBody>
          <a:bodyPr/>
          <a:lstStyle>
            <a:lvl1pPr>
              <a:buNone/>
              <a:defRPr sz="1400">
                <a:solidFill>
                  <a:schemeClr val="tx1"/>
                </a:solidFill>
                <a:latin typeface="+mj-lt"/>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marL="0" marR="0" lvl="0" indent="0" algn="l" defTabSz="914400" rtl="0" eaLnBrk="1" fontAlgn="auto" latinLnBrk="0" hangingPunct="1">
              <a:lnSpc>
                <a:spcPct val="90000"/>
              </a:lnSpc>
              <a:spcBef>
                <a:spcPts val="1000"/>
              </a:spcBef>
              <a:spcAft>
                <a:spcPts val="0"/>
              </a:spcAft>
              <a:buClrTx/>
              <a:buSzTx/>
              <a:buFont typeface="Franklin Gothic Book" panose="020B0503020102020204" pitchFamily="34" charset="0"/>
              <a:buNone/>
              <a:tabLst/>
              <a:defRPr/>
            </a:pPr>
            <a:r>
              <a:rPr lang="en-US" dirty="0"/>
              <a:t>Label</a:t>
            </a:r>
          </a:p>
          <a:p>
            <a:pPr lvl="0"/>
            <a:endParaRPr lang="en-US" dirty="0"/>
          </a:p>
        </p:txBody>
      </p:sp>
      <p:sp>
        <p:nvSpPr>
          <p:cNvPr id="23" name="Text Placeholder 3">
            <a:extLst>
              <a:ext uri="{FF2B5EF4-FFF2-40B4-BE49-F238E27FC236}">
                <a16:creationId xmlns:a16="http://schemas.microsoft.com/office/drawing/2014/main" id="{3B79B89B-7005-C970-3DBB-3D58DA990B4E}"/>
              </a:ext>
            </a:extLst>
          </p:cNvPr>
          <p:cNvSpPr>
            <a:spLocks noGrp="1"/>
          </p:cNvSpPr>
          <p:nvPr>
            <p:ph type="body" sz="half" idx="17" hasCustomPrompt="1"/>
          </p:nvPr>
        </p:nvSpPr>
        <p:spPr>
          <a:xfrm>
            <a:off x="6629400" y="2286000"/>
            <a:ext cx="1066800" cy="381000"/>
          </a:xfrm>
          <a:prstGeom prst="rect">
            <a:avLst/>
          </a:prstGeom>
        </p:spPr>
        <p:txBody>
          <a:bodyPr>
            <a:noAutofit/>
          </a:bodyPr>
          <a:lstStyle>
            <a:lvl1pPr marL="0" indent="0" algn="ctr">
              <a:buNone/>
              <a:defRPr sz="1800" b="0" kern="0" baseline="0">
                <a:solidFill>
                  <a:schemeClr val="accent2"/>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Results</a:t>
            </a:r>
          </a:p>
        </p:txBody>
      </p:sp>
      <p:sp>
        <p:nvSpPr>
          <p:cNvPr id="24" name="Text Placeholder 5">
            <a:extLst>
              <a:ext uri="{FF2B5EF4-FFF2-40B4-BE49-F238E27FC236}">
                <a16:creationId xmlns:a16="http://schemas.microsoft.com/office/drawing/2014/main" id="{6BCDF605-338D-A07F-33AB-EE00BFAC0498}"/>
              </a:ext>
            </a:extLst>
          </p:cNvPr>
          <p:cNvSpPr>
            <a:spLocks noGrp="1"/>
          </p:cNvSpPr>
          <p:nvPr>
            <p:ph type="body" sz="quarter" idx="20" hasCustomPrompt="1"/>
          </p:nvPr>
        </p:nvSpPr>
        <p:spPr>
          <a:xfrm>
            <a:off x="7848600" y="2971800"/>
            <a:ext cx="609600" cy="457200"/>
          </a:xfrm>
          <a:prstGeom prst="rect">
            <a:avLst/>
          </a:prstGeom>
        </p:spPr>
        <p:txBody>
          <a:bodyPr/>
          <a:lstStyle>
            <a:lvl1pPr>
              <a:buNone/>
              <a:defRPr sz="3600">
                <a:solidFill>
                  <a:schemeClr val="accent3"/>
                </a:solidFill>
                <a:latin typeface="+mj-lt"/>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marL="0" marR="0" lvl="0" indent="0" algn="l" defTabSz="914400" rtl="0" eaLnBrk="1" fontAlgn="auto" latinLnBrk="0" hangingPunct="1">
              <a:lnSpc>
                <a:spcPct val="90000"/>
              </a:lnSpc>
              <a:spcBef>
                <a:spcPts val="1000"/>
              </a:spcBef>
              <a:spcAft>
                <a:spcPts val="0"/>
              </a:spcAft>
              <a:buClrTx/>
              <a:buSzTx/>
              <a:buFont typeface="Franklin Gothic Book" panose="020B0503020102020204" pitchFamily="34" charset="0"/>
              <a:buNone/>
              <a:tabLst/>
              <a:defRPr/>
            </a:pPr>
            <a:r>
              <a:rPr lang="en-US" dirty="0"/>
              <a:t>#</a:t>
            </a:r>
          </a:p>
          <a:p>
            <a:pPr lvl="0"/>
            <a:endParaRPr lang="en-US" dirty="0"/>
          </a:p>
        </p:txBody>
      </p:sp>
    </p:spTree>
    <p:extLst>
      <p:ext uri="{BB962C8B-B14F-4D97-AF65-F5344CB8AC3E}">
        <p14:creationId xmlns:p14="http://schemas.microsoft.com/office/powerpoint/2010/main" val="41171212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ase Study 2-Up">
    <p:spTree>
      <p:nvGrpSpPr>
        <p:cNvPr id="1" name=""/>
        <p:cNvGrpSpPr/>
        <p:nvPr/>
      </p:nvGrpSpPr>
      <p:grpSpPr>
        <a:xfrm>
          <a:off x="0" y="0"/>
          <a:ext cx="0" cy="0"/>
          <a:chOff x="0" y="0"/>
          <a:chExt cx="0" cy="0"/>
        </a:xfrm>
      </p:grpSpPr>
      <p:sp>
        <p:nvSpPr>
          <p:cNvPr id="7" name="Bar">
            <a:extLst>
              <a:ext uri="{FF2B5EF4-FFF2-40B4-BE49-F238E27FC236}">
                <a16:creationId xmlns:a16="http://schemas.microsoft.com/office/drawing/2014/main" id="{BE1AF05A-5C18-A09B-D494-F3353C7A2532}"/>
              </a:ext>
            </a:extLst>
          </p:cNvPr>
          <p:cNvSpPr/>
          <p:nvPr userDrawn="1"/>
        </p:nvSpPr>
        <p:spPr>
          <a:xfrm>
            <a:off x="4191000" y="304800"/>
            <a:ext cx="82050" cy="6210300"/>
          </a:xfrm>
          <a:prstGeom prst="roundRect">
            <a:avLst>
              <a:gd name="adj" fmla="val 50000"/>
            </a:avLst>
          </a:prstGeom>
          <a:gradFill flip="none" rotWithShape="1">
            <a:gsLst>
              <a:gs pos="24000">
                <a:schemeClr val="accent4"/>
              </a:gs>
              <a:gs pos="51000">
                <a:schemeClr val="accent2"/>
              </a:gs>
              <a:gs pos="78000">
                <a:schemeClr val="accent1"/>
              </a:gs>
              <a:gs pos="0">
                <a:srgbClr val="B9E0DE"/>
              </a:gs>
              <a:gs pos="100000">
                <a:schemeClr val="accent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Franklin Gothic Demi" panose="020B0603020102020204" pitchFamily="34" charset="0"/>
            </a:endParaRPr>
          </a:p>
        </p:txBody>
      </p:sp>
      <p:sp>
        <p:nvSpPr>
          <p:cNvPr id="3" name="Footer Placeholder 4">
            <a:extLst>
              <a:ext uri="{FF2B5EF4-FFF2-40B4-BE49-F238E27FC236}">
                <a16:creationId xmlns:a16="http://schemas.microsoft.com/office/drawing/2014/main" id="{3820F77E-42A7-EFFE-8534-5E6F4F53767E}"/>
              </a:ext>
            </a:extLst>
          </p:cNvPr>
          <p:cNvSpPr>
            <a:spLocks noGrp="1"/>
          </p:cNvSpPr>
          <p:nvPr>
            <p:ph type="ftr" sz="quarter" idx="3"/>
          </p:nvPr>
        </p:nvSpPr>
        <p:spPr>
          <a:xfrm>
            <a:off x="533400" y="6102280"/>
            <a:ext cx="3771900" cy="260420"/>
          </a:xfrm>
          <a:prstGeom prst="rect">
            <a:avLst/>
          </a:prstGeom>
        </p:spPr>
        <p:txBody>
          <a:bodyPr/>
          <a:lstStyle>
            <a:lvl1pPr>
              <a:defRPr sz="1100">
                <a:solidFill>
                  <a:schemeClr val="bg2">
                    <a:lumMod val="50000"/>
                  </a:schemeClr>
                </a:solidFill>
              </a:defRPr>
            </a:lvl1pPr>
          </a:lstStyle>
          <a:p>
            <a:r>
              <a:rPr lang="en-US" dirty="0"/>
              <a:t>© 2023 Aha Media </a:t>
            </a:r>
          </a:p>
        </p:txBody>
      </p:sp>
      <p:sp>
        <p:nvSpPr>
          <p:cNvPr id="5" name="Slide Number Placeholder 5">
            <a:extLst>
              <a:ext uri="{FF2B5EF4-FFF2-40B4-BE49-F238E27FC236}">
                <a16:creationId xmlns:a16="http://schemas.microsoft.com/office/drawing/2014/main" id="{2C40C9C4-BB07-1EF0-E1B4-B68ACBC8D989}"/>
              </a:ext>
            </a:extLst>
          </p:cNvPr>
          <p:cNvSpPr>
            <a:spLocks noGrp="1"/>
          </p:cNvSpPr>
          <p:nvPr>
            <p:ph type="sldNum" sz="quarter" idx="4"/>
          </p:nvPr>
        </p:nvSpPr>
        <p:spPr>
          <a:xfrm>
            <a:off x="9753600" y="6096000"/>
            <a:ext cx="1905000" cy="206378"/>
          </a:xfrm>
          <a:prstGeom prst="rect">
            <a:avLst/>
          </a:prstGeom>
        </p:spPr>
        <p:txBody>
          <a:bodyPr/>
          <a:lstStyle>
            <a:lvl1pPr algn="r">
              <a:defRPr sz="1100">
                <a:solidFill>
                  <a:schemeClr val="bg2">
                    <a:lumMod val="50000"/>
                  </a:schemeClr>
                </a:solidFill>
              </a:defRPr>
            </a:lvl1pPr>
          </a:lstStyle>
          <a:p>
            <a:fld id="{6CBEF964-5324-4AB0-BDF8-A5994398FE54}" type="slidenum">
              <a:rPr lang="en-US" smtClean="0"/>
              <a:pPr/>
              <a:t>‹#›</a:t>
            </a:fld>
            <a:endParaRPr lang="en-US" dirty="0"/>
          </a:p>
        </p:txBody>
      </p:sp>
      <p:sp>
        <p:nvSpPr>
          <p:cNvPr id="6" name="Title 1">
            <a:extLst>
              <a:ext uri="{FF2B5EF4-FFF2-40B4-BE49-F238E27FC236}">
                <a16:creationId xmlns:a16="http://schemas.microsoft.com/office/drawing/2014/main" id="{D77B7797-D15F-43A4-65CC-8871BD4A8B19}"/>
              </a:ext>
            </a:extLst>
          </p:cNvPr>
          <p:cNvSpPr>
            <a:spLocks noGrp="1"/>
          </p:cNvSpPr>
          <p:nvPr>
            <p:ph type="title" hasCustomPrompt="1"/>
          </p:nvPr>
        </p:nvSpPr>
        <p:spPr>
          <a:xfrm>
            <a:off x="533400" y="609599"/>
            <a:ext cx="2743200" cy="533400"/>
          </a:xfrm>
          <a:prstGeom prst="rect">
            <a:avLst/>
          </a:prstGeom>
        </p:spPr>
        <p:txBody>
          <a:bodyPr anchor="b"/>
          <a:lstStyle>
            <a:lvl1pPr algn="l">
              <a:defRPr sz="3600" kern="0" spc="0" baseline="0"/>
            </a:lvl1pPr>
          </a:lstStyle>
          <a:p>
            <a:r>
              <a:rPr lang="en-US" dirty="0"/>
              <a:t>Case Study</a:t>
            </a:r>
          </a:p>
        </p:txBody>
      </p:sp>
      <p:sp>
        <p:nvSpPr>
          <p:cNvPr id="16" name="Text Placeholder 3">
            <a:extLst>
              <a:ext uri="{FF2B5EF4-FFF2-40B4-BE49-F238E27FC236}">
                <a16:creationId xmlns:a16="http://schemas.microsoft.com/office/drawing/2014/main" id="{F17A41C9-68ED-943B-853E-DF5EC2993C9D}"/>
              </a:ext>
            </a:extLst>
          </p:cNvPr>
          <p:cNvSpPr>
            <a:spLocks noGrp="1"/>
          </p:cNvSpPr>
          <p:nvPr>
            <p:ph type="body" sz="half" idx="2" hasCustomPrompt="1"/>
          </p:nvPr>
        </p:nvSpPr>
        <p:spPr>
          <a:xfrm>
            <a:off x="533401" y="1143000"/>
            <a:ext cx="2743200" cy="381000"/>
          </a:xfrm>
          <a:prstGeom prst="rect">
            <a:avLst/>
          </a:prstGeom>
        </p:spPr>
        <p:txBody>
          <a:bodyPr>
            <a:noAutofit/>
          </a:bodyPr>
          <a:lstStyle>
            <a:lvl1pPr marL="0" indent="0" algn="l">
              <a:buNone/>
              <a:defRPr sz="1800" b="0" kern="0" baseline="0">
                <a:solidFill>
                  <a:schemeClr val="bg2">
                    <a:lumMod val="50000"/>
                  </a:schemeClr>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Copywriting</a:t>
            </a:r>
          </a:p>
        </p:txBody>
      </p:sp>
      <p:sp>
        <p:nvSpPr>
          <p:cNvPr id="2" name="Text Placeholder 3">
            <a:extLst>
              <a:ext uri="{FF2B5EF4-FFF2-40B4-BE49-F238E27FC236}">
                <a16:creationId xmlns:a16="http://schemas.microsoft.com/office/drawing/2014/main" id="{15F4ACEC-B5DE-38DF-29B4-341ADE3B54D6}"/>
              </a:ext>
            </a:extLst>
          </p:cNvPr>
          <p:cNvSpPr>
            <a:spLocks noGrp="1"/>
          </p:cNvSpPr>
          <p:nvPr>
            <p:ph type="body" sz="half" idx="10" hasCustomPrompt="1"/>
          </p:nvPr>
        </p:nvSpPr>
        <p:spPr>
          <a:xfrm>
            <a:off x="533400" y="2286000"/>
            <a:ext cx="2743200" cy="381000"/>
          </a:xfrm>
          <a:prstGeom prst="rect">
            <a:avLst/>
          </a:prstGeom>
        </p:spPr>
        <p:txBody>
          <a:bodyPr>
            <a:noAutofit/>
          </a:bodyPr>
          <a:lstStyle>
            <a:lvl1pPr marL="0" indent="0" algn="l">
              <a:buNone/>
              <a:defRPr sz="1800" b="0" kern="0" baseline="0">
                <a:solidFill>
                  <a:schemeClr val="accent2"/>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Problem</a:t>
            </a:r>
          </a:p>
        </p:txBody>
      </p:sp>
      <p:sp>
        <p:nvSpPr>
          <p:cNvPr id="4" name="Text Placeholder 3">
            <a:extLst>
              <a:ext uri="{FF2B5EF4-FFF2-40B4-BE49-F238E27FC236}">
                <a16:creationId xmlns:a16="http://schemas.microsoft.com/office/drawing/2014/main" id="{76F93B61-7D87-261C-63D5-599D046DB060}"/>
              </a:ext>
            </a:extLst>
          </p:cNvPr>
          <p:cNvSpPr>
            <a:spLocks noGrp="1"/>
          </p:cNvSpPr>
          <p:nvPr>
            <p:ph type="body" sz="half" idx="11" hasCustomPrompt="1"/>
          </p:nvPr>
        </p:nvSpPr>
        <p:spPr>
          <a:xfrm>
            <a:off x="533400" y="3200400"/>
            <a:ext cx="2743200" cy="381000"/>
          </a:xfrm>
          <a:prstGeom prst="rect">
            <a:avLst/>
          </a:prstGeom>
        </p:spPr>
        <p:txBody>
          <a:bodyPr>
            <a:noAutofit/>
          </a:bodyPr>
          <a:lstStyle>
            <a:lvl1pPr marL="0" indent="0" algn="l">
              <a:buNone/>
              <a:defRPr sz="1800" b="0" kern="0" baseline="0">
                <a:solidFill>
                  <a:schemeClr val="accent2"/>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Solution</a:t>
            </a:r>
          </a:p>
        </p:txBody>
      </p:sp>
      <p:sp>
        <p:nvSpPr>
          <p:cNvPr id="17" name="Text Placeholder 5">
            <a:extLst>
              <a:ext uri="{FF2B5EF4-FFF2-40B4-BE49-F238E27FC236}">
                <a16:creationId xmlns:a16="http://schemas.microsoft.com/office/drawing/2014/main" id="{94BBFCA5-AC65-0ECD-B9E9-C01650E7E7F0}"/>
              </a:ext>
            </a:extLst>
          </p:cNvPr>
          <p:cNvSpPr>
            <a:spLocks noGrp="1"/>
          </p:cNvSpPr>
          <p:nvPr>
            <p:ph type="body" sz="quarter" idx="14" hasCustomPrompt="1"/>
          </p:nvPr>
        </p:nvSpPr>
        <p:spPr>
          <a:xfrm>
            <a:off x="533400" y="2590800"/>
            <a:ext cx="2743200" cy="457200"/>
          </a:xfrm>
          <a:prstGeom prst="rect">
            <a:avLst/>
          </a:prstGeom>
        </p:spPr>
        <p:txBody>
          <a:bodyPr/>
          <a:lstStyle>
            <a:lvl1pPr>
              <a:buNone/>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marL="0" marR="0" lvl="0" indent="0" algn="l" defTabSz="914400" rtl="0" eaLnBrk="1" fontAlgn="auto" latinLnBrk="0" hangingPunct="1">
              <a:lnSpc>
                <a:spcPct val="90000"/>
              </a:lnSpc>
              <a:spcBef>
                <a:spcPts val="1000"/>
              </a:spcBef>
              <a:spcAft>
                <a:spcPts val="0"/>
              </a:spcAft>
              <a:buClrTx/>
              <a:buSzTx/>
              <a:buFont typeface="Franklin Gothic Book" panose="020B0503020102020204" pitchFamily="34" charset="0"/>
              <a:buNone/>
              <a:tabLst/>
              <a:defRPr/>
            </a:pPr>
            <a:r>
              <a:rPr lang="en-US" dirty="0"/>
              <a:t>Click to edit Master text styles</a:t>
            </a:r>
            <a:br>
              <a:rPr lang="en-US" dirty="0"/>
            </a:br>
            <a:r>
              <a:rPr lang="en-US" dirty="0"/>
              <a:t>Click to edit Master text styles</a:t>
            </a:r>
          </a:p>
          <a:p>
            <a:pPr lvl="0"/>
            <a:endParaRPr lang="en-US" dirty="0"/>
          </a:p>
        </p:txBody>
      </p:sp>
      <p:sp>
        <p:nvSpPr>
          <p:cNvPr id="19" name="Text Placeholder 5">
            <a:extLst>
              <a:ext uri="{FF2B5EF4-FFF2-40B4-BE49-F238E27FC236}">
                <a16:creationId xmlns:a16="http://schemas.microsoft.com/office/drawing/2014/main" id="{05D810A8-AC42-B665-D4D0-023E949C54CB}"/>
              </a:ext>
            </a:extLst>
          </p:cNvPr>
          <p:cNvSpPr>
            <a:spLocks noGrp="1"/>
          </p:cNvSpPr>
          <p:nvPr>
            <p:ph type="body" sz="quarter" idx="15" hasCustomPrompt="1"/>
          </p:nvPr>
        </p:nvSpPr>
        <p:spPr>
          <a:xfrm>
            <a:off x="533400" y="3505200"/>
            <a:ext cx="2743200" cy="457200"/>
          </a:xfrm>
          <a:prstGeom prst="rect">
            <a:avLst/>
          </a:prstGeom>
        </p:spPr>
        <p:txBody>
          <a:bodyPr/>
          <a:lstStyle>
            <a:lvl1pPr>
              <a:buNone/>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marL="0" marR="0" lvl="0" indent="0" algn="l" defTabSz="914400" rtl="0" eaLnBrk="1" fontAlgn="auto" latinLnBrk="0" hangingPunct="1">
              <a:lnSpc>
                <a:spcPct val="90000"/>
              </a:lnSpc>
              <a:spcBef>
                <a:spcPts val="1000"/>
              </a:spcBef>
              <a:spcAft>
                <a:spcPts val="0"/>
              </a:spcAft>
              <a:buClrTx/>
              <a:buSzTx/>
              <a:buFont typeface="Franklin Gothic Book" panose="020B0503020102020204" pitchFamily="34" charset="0"/>
              <a:buNone/>
              <a:tabLst/>
              <a:defRPr/>
            </a:pPr>
            <a:r>
              <a:rPr lang="en-US" dirty="0"/>
              <a:t>Click to edit Master text styles</a:t>
            </a:r>
            <a:br>
              <a:rPr lang="en-US" dirty="0"/>
            </a:br>
            <a:r>
              <a:rPr lang="en-US" dirty="0"/>
              <a:t>Click to edit Master text styles</a:t>
            </a:r>
          </a:p>
          <a:p>
            <a:pPr lvl="0"/>
            <a:endParaRPr lang="en-US" dirty="0"/>
          </a:p>
        </p:txBody>
      </p:sp>
      <p:sp>
        <p:nvSpPr>
          <p:cNvPr id="20" name="Oval 19">
            <a:extLst>
              <a:ext uri="{FF2B5EF4-FFF2-40B4-BE49-F238E27FC236}">
                <a16:creationId xmlns:a16="http://schemas.microsoft.com/office/drawing/2014/main" id="{88674D38-7A06-D487-EA59-50A0A484FF75}"/>
              </a:ext>
            </a:extLst>
          </p:cNvPr>
          <p:cNvSpPr/>
          <p:nvPr userDrawn="1"/>
        </p:nvSpPr>
        <p:spPr bwMode="gray">
          <a:xfrm>
            <a:off x="5105400" y="2895600"/>
            <a:ext cx="987552" cy="98755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p:txBody>
      </p:sp>
      <p:sp>
        <p:nvSpPr>
          <p:cNvPr id="22" name="Text Placeholder 5">
            <a:extLst>
              <a:ext uri="{FF2B5EF4-FFF2-40B4-BE49-F238E27FC236}">
                <a16:creationId xmlns:a16="http://schemas.microsoft.com/office/drawing/2014/main" id="{CBE3C40D-B16F-6F42-5D9D-6E8B5BAEE796}"/>
              </a:ext>
            </a:extLst>
          </p:cNvPr>
          <p:cNvSpPr>
            <a:spLocks noGrp="1"/>
          </p:cNvSpPr>
          <p:nvPr>
            <p:ph type="body" sz="quarter" idx="16" hasCustomPrompt="1"/>
          </p:nvPr>
        </p:nvSpPr>
        <p:spPr>
          <a:xfrm>
            <a:off x="6248400" y="3505200"/>
            <a:ext cx="609600" cy="228600"/>
          </a:xfrm>
          <a:prstGeom prst="rect">
            <a:avLst/>
          </a:prstGeom>
        </p:spPr>
        <p:txBody>
          <a:bodyPr/>
          <a:lstStyle>
            <a:lvl1pPr>
              <a:buNone/>
              <a:defRPr sz="1400">
                <a:solidFill>
                  <a:schemeClr val="tx1"/>
                </a:solidFill>
                <a:latin typeface="+mj-lt"/>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marL="0" marR="0" lvl="0" indent="0" algn="l" defTabSz="914400" rtl="0" eaLnBrk="1" fontAlgn="auto" latinLnBrk="0" hangingPunct="1">
              <a:lnSpc>
                <a:spcPct val="90000"/>
              </a:lnSpc>
              <a:spcBef>
                <a:spcPts val="1000"/>
              </a:spcBef>
              <a:spcAft>
                <a:spcPts val="0"/>
              </a:spcAft>
              <a:buClrTx/>
              <a:buSzTx/>
              <a:buFont typeface="Franklin Gothic Book" panose="020B0503020102020204" pitchFamily="34" charset="0"/>
              <a:buNone/>
              <a:tabLst/>
              <a:defRPr/>
            </a:pPr>
            <a:r>
              <a:rPr lang="en-US" dirty="0"/>
              <a:t>Label</a:t>
            </a:r>
          </a:p>
          <a:p>
            <a:pPr lvl="0"/>
            <a:endParaRPr lang="en-US" dirty="0"/>
          </a:p>
        </p:txBody>
      </p:sp>
      <p:sp>
        <p:nvSpPr>
          <p:cNvPr id="23" name="Text Placeholder 3">
            <a:extLst>
              <a:ext uri="{FF2B5EF4-FFF2-40B4-BE49-F238E27FC236}">
                <a16:creationId xmlns:a16="http://schemas.microsoft.com/office/drawing/2014/main" id="{3B79B89B-7005-C970-3DBB-3D58DA990B4E}"/>
              </a:ext>
            </a:extLst>
          </p:cNvPr>
          <p:cNvSpPr>
            <a:spLocks noGrp="1"/>
          </p:cNvSpPr>
          <p:nvPr>
            <p:ph type="body" sz="half" idx="17" hasCustomPrompt="1"/>
          </p:nvPr>
        </p:nvSpPr>
        <p:spPr>
          <a:xfrm>
            <a:off x="5029200" y="2286000"/>
            <a:ext cx="1066800" cy="381000"/>
          </a:xfrm>
          <a:prstGeom prst="rect">
            <a:avLst/>
          </a:prstGeom>
        </p:spPr>
        <p:txBody>
          <a:bodyPr>
            <a:noAutofit/>
          </a:bodyPr>
          <a:lstStyle>
            <a:lvl1pPr marL="0" indent="0" algn="ctr">
              <a:buNone/>
              <a:defRPr sz="1800" b="0" kern="0" baseline="0">
                <a:solidFill>
                  <a:schemeClr val="accent2"/>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Results</a:t>
            </a:r>
          </a:p>
        </p:txBody>
      </p:sp>
      <p:sp>
        <p:nvSpPr>
          <p:cNvPr id="8" name="Oval 7">
            <a:extLst>
              <a:ext uri="{FF2B5EF4-FFF2-40B4-BE49-F238E27FC236}">
                <a16:creationId xmlns:a16="http://schemas.microsoft.com/office/drawing/2014/main" id="{E31C9D71-13C4-BB62-8791-A62610A995F2}"/>
              </a:ext>
            </a:extLst>
          </p:cNvPr>
          <p:cNvSpPr/>
          <p:nvPr userDrawn="1"/>
        </p:nvSpPr>
        <p:spPr bwMode="gray">
          <a:xfrm>
            <a:off x="8382000" y="2898648"/>
            <a:ext cx="987552" cy="98755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p:txBody>
      </p:sp>
      <p:sp>
        <p:nvSpPr>
          <p:cNvPr id="10" name="Text Placeholder 5">
            <a:extLst>
              <a:ext uri="{FF2B5EF4-FFF2-40B4-BE49-F238E27FC236}">
                <a16:creationId xmlns:a16="http://schemas.microsoft.com/office/drawing/2014/main" id="{10BAAA3B-5E36-0091-48A9-6F5D955820FC}"/>
              </a:ext>
            </a:extLst>
          </p:cNvPr>
          <p:cNvSpPr>
            <a:spLocks noGrp="1"/>
          </p:cNvSpPr>
          <p:nvPr>
            <p:ph type="body" sz="quarter" idx="18" hasCustomPrompt="1"/>
          </p:nvPr>
        </p:nvSpPr>
        <p:spPr>
          <a:xfrm>
            <a:off x="9525000" y="3508248"/>
            <a:ext cx="609600" cy="228600"/>
          </a:xfrm>
          <a:prstGeom prst="rect">
            <a:avLst/>
          </a:prstGeom>
        </p:spPr>
        <p:txBody>
          <a:bodyPr/>
          <a:lstStyle>
            <a:lvl1pPr>
              <a:buNone/>
              <a:defRPr sz="1400">
                <a:solidFill>
                  <a:schemeClr val="tx1"/>
                </a:solidFill>
                <a:latin typeface="+mj-lt"/>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marL="0" marR="0" lvl="0" indent="0" algn="l" defTabSz="914400" rtl="0" eaLnBrk="1" fontAlgn="auto" latinLnBrk="0" hangingPunct="1">
              <a:lnSpc>
                <a:spcPct val="90000"/>
              </a:lnSpc>
              <a:spcBef>
                <a:spcPts val="1000"/>
              </a:spcBef>
              <a:spcAft>
                <a:spcPts val="0"/>
              </a:spcAft>
              <a:buClrTx/>
              <a:buSzTx/>
              <a:buFont typeface="Franklin Gothic Book" panose="020B0503020102020204" pitchFamily="34" charset="0"/>
              <a:buNone/>
              <a:tabLst/>
              <a:defRPr/>
            </a:pPr>
            <a:r>
              <a:rPr lang="en-US" dirty="0"/>
              <a:t>Label</a:t>
            </a:r>
          </a:p>
          <a:p>
            <a:pPr lvl="0"/>
            <a:endParaRPr lang="en-US" dirty="0"/>
          </a:p>
        </p:txBody>
      </p:sp>
      <p:sp>
        <p:nvSpPr>
          <p:cNvPr id="11" name="Text Placeholder 5">
            <a:extLst>
              <a:ext uri="{FF2B5EF4-FFF2-40B4-BE49-F238E27FC236}">
                <a16:creationId xmlns:a16="http://schemas.microsoft.com/office/drawing/2014/main" id="{5ECE4C34-189B-98FC-6CFD-B765B328FB02}"/>
              </a:ext>
            </a:extLst>
          </p:cNvPr>
          <p:cNvSpPr>
            <a:spLocks noGrp="1"/>
          </p:cNvSpPr>
          <p:nvPr>
            <p:ph type="body" sz="quarter" idx="19" hasCustomPrompt="1"/>
          </p:nvPr>
        </p:nvSpPr>
        <p:spPr>
          <a:xfrm>
            <a:off x="6213676" y="2971800"/>
            <a:ext cx="644324" cy="457200"/>
          </a:xfrm>
          <a:prstGeom prst="rect">
            <a:avLst/>
          </a:prstGeom>
        </p:spPr>
        <p:txBody>
          <a:bodyPr/>
          <a:lstStyle>
            <a:lvl1pPr>
              <a:buNone/>
              <a:defRPr sz="3600">
                <a:solidFill>
                  <a:schemeClr val="accent3"/>
                </a:solidFill>
                <a:latin typeface="+mj-lt"/>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marL="0" marR="0" lvl="0" indent="0" algn="l" defTabSz="914400" rtl="0" eaLnBrk="1" fontAlgn="auto" latinLnBrk="0" hangingPunct="1">
              <a:lnSpc>
                <a:spcPct val="90000"/>
              </a:lnSpc>
              <a:spcBef>
                <a:spcPts val="1000"/>
              </a:spcBef>
              <a:spcAft>
                <a:spcPts val="0"/>
              </a:spcAft>
              <a:buClrTx/>
              <a:buSzTx/>
              <a:buFont typeface="Franklin Gothic Book" panose="020B0503020102020204" pitchFamily="34" charset="0"/>
              <a:buNone/>
              <a:tabLst/>
              <a:defRPr/>
            </a:pPr>
            <a:r>
              <a:rPr lang="en-US" dirty="0"/>
              <a:t>#</a:t>
            </a:r>
          </a:p>
          <a:p>
            <a:pPr lvl="0"/>
            <a:endParaRPr lang="en-US" dirty="0"/>
          </a:p>
        </p:txBody>
      </p:sp>
      <p:sp>
        <p:nvSpPr>
          <p:cNvPr id="12" name="Text Placeholder 5">
            <a:extLst>
              <a:ext uri="{FF2B5EF4-FFF2-40B4-BE49-F238E27FC236}">
                <a16:creationId xmlns:a16="http://schemas.microsoft.com/office/drawing/2014/main" id="{8C586545-49C0-0EBD-B002-A96B29FB47A9}"/>
              </a:ext>
            </a:extLst>
          </p:cNvPr>
          <p:cNvSpPr>
            <a:spLocks noGrp="1"/>
          </p:cNvSpPr>
          <p:nvPr>
            <p:ph type="body" sz="quarter" idx="20" hasCustomPrompt="1"/>
          </p:nvPr>
        </p:nvSpPr>
        <p:spPr>
          <a:xfrm>
            <a:off x="9525000" y="2971800"/>
            <a:ext cx="609600" cy="457200"/>
          </a:xfrm>
          <a:prstGeom prst="rect">
            <a:avLst/>
          </a:prstGeom>
        </p:spPr>
        <p:txBody>
          <a:bodyPr/>
          <a:lstStyle>
            <a:lvl1pPr>
              <a:buNone/>
              <a:defRPr sz="3600">
                <a:solidFill>
                  <a:schemeClr val="accent3"/>
                </a:solidFill>
                <a:latin typeface="+mj-lt"/>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marL="0" marR="0" lvl="0" indent="0" algn="l" defTabSz="914400" rtl="0" eaLnBrk="1" fontAlgn="auto" latinLnBrk="0" hangingPunct="1">
              <a:lnSpc>
                <a:spcPct val="90000"/>
              </a:lnSpc>
              <a:spcBef>
                <a:spcPts val="1000"/>
              </a:spcBef>
              <a:spcAft>
                <a:spcPts val="0"/>
              </a:spcAft>
              <a:buClrTx/>
              <a:buSzTx/>
              <a:buFont typeface="Franklin Gothic Book" panose="020B0503020102020204" pitchFamily="34" charset="0"/>
              <a:buNone/>
              <a:tabLst/>
              <a:defRPr/>
            </a:pPr>
            <a:r>
              <a:rPr lang="en-US" dirty="0"/>
              <a:t>#</a:t>
            </a:r>
          </a:p>
          <a:p>
            <a:pPr lvl="0"/>
            <a:endParaRPr lang="en-US" dirty="0"/>
          </a:p>
        </p:txBody>
      </p:sp>
    </p:spTree>
    <p:extLst>
      <p:ext uri="{BB962C8B-B14F-4D97-AF65-F5344CB8AC3E}">
        <p14:creationId xmlns:p14="http://schemas.microsoft.com/office/powerpoint/2010/main" val="1271798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T A LAYOUT, Style Guide 5">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399D8D-0A30-B25D-F0B6-CAF0328D36D4}"/>
              </a:ext>
            </a:extLst>
          </p:cNvPr>
          <p:cNvSpPr/>
          <p:nvPr userDrawn="1"/>
        </p:nvSpPr>
        <p:spPr>
          <a:xfrm>
            <a:off x="609600" y="1066800"/>
            <a:ext cx="10972800" cy="4724400"/>
          </a:xfrm>
          <a:prstGeom prst="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F7B4E447-EDE2-5412-15DB-F15831E2D071}"/>
              </a:ext>
            </a:extLst>
          </p:cNvPr>
          <p:cNvSpPr txBox="1">
            <a:spLocks/>
          </p:cNvSpPr>
          <p:nvPr userDrawn="1"/>
        </p:nvSpPr>
        <p:spPr>
          <a:xfrm>
            <a:off x="533400" y="609600"/>
            <a:ext cx="11468100" cy="283464"/>
          </a:xfrm>
          <a:prstGeom prst="rect">
            <a:avLst/>
          </a:prstGeom>
        </p:spPr>
        <p:txBody>
          <a:bodyPr/>
          <a:lstStyle>
            <a:lvl1pPr algn="l" defTabSz="914400" rtl="0" eaLnBrk="1" latinLnBrk="0" hangingPunct="1">
              <a:lnSpc>
                <a:spcPct val="90000"/>
              </a:lnSpc>
              <a:spcBef>
                <a:spcPct val="0"/>
              </a:spcBef>
              <a:buNone/>
              <a:defRPr sz="3000" b="0" i="0" kern="1200" cap="none" spc="-100" baseline="0">
                <a:solidFill>
                  <a:schemeClr val="bg2">
                    <a:lumMod val="25000"/>
                  </a:schemeClr>
                </a:solidFill>
                <a:latin typeface="+mj-lt"/>
                <a:ea typeface="+mj-ea"/>
                <a:cs typeface="+mj-cs"/>
              </a:defRPr>
            </a:lvl1pPr>
          </a:lstStyle>
          <a:p>
            <a:r>
              <a:rPr lang="en-US" sz="1800" kern="0" spc="0" baseline="0" dirty="0">
                <a:solidFill>
                  <a:schemeClr val="tx1"/>
                </a:solidFill>
              </a:rPr>
              <a:t>Other icons</a:t>
            </a:r>
            <a:endParaRPr lang="en-US" sz="1400" kern="0" spc="0" baseline="0" dirty="0">
              <a:solidFill>
                <a:schemeClr val="tx1"/>
              </a:solidFill>
            </a:endParaRPr>
          </a:p>
        </p:txBody>
      </p:sp>
      <p:sp>
        <p:nvSpPr>
          <p:cNvPr id="6" name="Slide Number Placeholder 4">
            <a:extLst>
              <a:ext uri="{FF2B5EF4-FFF2-40B4-BE49-F238E27FC236}">
                <a16:creationId xmlns:a16="http://schemas.microsoft.com/office/drawing/2014/main" id="{296F8E3B-AD4E-022C-F120-3781DAF8EAE9}"/>
              </a:ext>
            </a:extLst>
          </p:cNvPr>
          <p:cNvSpPr txBox="1">
            <a:spLocks/>
          </p:cNvSpPr>
          <p:nvPr userDrawn="1"/>
        </p:nvSpPr>
        <p:spPr>
          <a:xfrm>
            <a:off x="9753600" y="6096000"/>
            <a:ext cx="1905000" cy="2063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solidFill>
                  <a:schemeClr val="bg2">
                    <a:lumMod val="50000"/>
                  </a:schemeClr>
                </a:solidFill>
              </a:rPr>
              <a:t>Icons</a:t>
            </a:r>
          </a:p>
        </p:txBody>
      </p:sp>
      <p:pic>
        <p:nvPicPr>
          <p:cNvPr id="7" name="Graphic 6" descr="Teacher outline">
            <a:extLst>
              <a:ext uri="{FF2B5EF4-FFF2-40B4-BE49-F238E27FC236}">
                <a16:creationId xmlns:a16="http://schemas.microsoft.com/office/drawing/2014/main" id="{17A9BA4D-686D-38AB-6FF3-7869EC1A142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bwMode="gray">
          <a:xfrm>
            <a:off x="1569720" y="4785121"/>
            <a:ext cx="457200" cy="457200"/>
          </a:xfrm>
          <a:prstGeom prst="rect">
            <a:avLst/>
          </a:prstGeom>
        </p:spPr>
      </p:pic>
      <p:pic>
        <p:nvPicPr>
          <p:cNvPr id="11" name="Graphic 10" descr="Programmer female outline">
            <a:extLst>
              <a:ext uri="{FF2B5EF4-FFF2-40B4-BE49-F238E27FC236}">
                <a16:creationId xmlns:a16="http://schemas.microsoft.com/office/drawing/2014/main" id="{B538EED2-3FC5-53B7-EA17-5FD20EF8004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gray">
          <a:xfrm>
            <a:off x="10127112" y="3670658"/>
            <a:ext cx="548640" cy="548640"/>
          </a:xfrm>
          <a:prstGeom prst="rect">
            <a:avLst/>
          </a:prstGeom>
        </p:spPr>
      </p:pic>
      <p:pic>
        <p:nvPicPr>
          <p:cNvPr id="12" name="Graphic 11" descr="Typewriter outline">
            <a:extLst>
              <a:ext uri="{FF2B5EF4-FFF2-40B4-BE49-F238E27FC236}">
                <a16:creationId xmlns:a16="http://schemas.microsoft.com/office/drawing/2014/main" id="{8862B70F-B670-C794-2A15-88159F38803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24000" y="1600200"/>
            <a:ext cx="548640" cy="548640"/>
          </a:xfrm>
          <a:prstGeom prst="rect">
            <a:avLst/>
          </a:prstGeom>
        </p:spPr>
      </p:pic>
      <p:pic>
        <p:nvPicPr>
          <p:cNvPr id="13" name="Graphic 12" descr="Sling outline">
            <a:extLst>
              <a:ext uri="{FF2B5EF4-FFF2-40B4-BE49-F238E27FC236}">
                <a16:creationId xmlns:a16="http://schemas.microsoft.com/office/drawing/2014/main" id="{D58AA0B0-0630-C5D5-9D5A-99E870E06E79}"/>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165080" y="2654413"/>
            <a:ext cx="472704" cy="472704"/>
          </a:xfrm>
          <a:prstGeom prst="rect">
            <a:avLst/>
          </a:prstGeom>
        </p:spPr>
      </p:pic>
      <p:pic>
        <p:nvPicPr>
          <p:cNvPr id="14" name="Graphic 13" descr="DNA outline">
            <a:extLst>
              <a:ext uri="{FF2B5EF4-FFF2-40B4-BE49-F238E27FC236}">
                <a16:creationId xmlns:a16="http://schemas.microsoft.com/office/drawing/2014/main" id="{67145D2B-83B2-F58A-428F-2813A6E42D59}"/>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150549" y="4762838"/>
            <a:ext cx="501767" cy="501767"/>
          </a:xfrm>
          <a:prstGeom prst="rect">
            <a:avLst/>
          </a:prstGeom>
        </p:spPr>
      </p:pic>
      <p:pic>
        <p:nvPicPr>
          <p:cNvPr id="15" name="Graphic 14" descr="Clapper board outline">
            <a:extLst>
              <a:ext uri="{FF2B5EF4-FFF2-40B4-BE49-F238E27FC236}">
                <a16:creationId xmlns:a16="http://schemas.microsoft.com/office/drawing/2014/main" id="{57826A5A-BFDC-A5A0-29B5-A26F3CEEE0EF}"/>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547437" y="2644717"/>
            <a:ext cx="501767" cy="501767"/>
          </a:xfrm>
          <a:prstGeom prst="rect">
            <a:avLst/>
          </a:prstGeom>
        </p:spPr>
      </p:pic>
      <p:pic>
        <p:nvPicPr>
          <p:cNvPr id="16" name="Graphic 15" descr="Newspaper outline">
            <a:extLst>
              <a:ext uri="{FF2B5EF4-FFF2-40B4-BE49-F238E27FC236}">
                <a16:creationId xmlns:a16="http://schemas.microsoft.com/office/drawing/2014/main" id="{8E459529-3AFA-38D4-26FD-FC698C300E70}"/>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689134" y="3670460"/>
            <a:ext cx="578642" cy="578642"/>
          </a:xfrm>
          <a:prstGeom prst="rect">
            <a:avLst/>
          </a:prstGeom>
        </p:spPr>
      </p:pic>
      <p:pic>
        <p:nvPicPr>
          <p:cNvPr id="17" name="Graphic 16" descr="Radio microphone outline">
            <a:extLst>
              <a:ext uri="{FF2B5EF4-FFF2-40B4-BE49-F238E27FC236}">
                <a16:creationId xmlns:a16="http://schemas.microsoft.com/office/drawing/2014/main" id="{A663764F-A197-D3B6-1810-671C8D51E44B}"/>
              </a:ext>
            </a:extLst>
          </p:cNvPr>
          <p:cNvPicPr>
            <a:picLocks noChangeAspect="1"/>
          </p:cNvPicPr>
          <p:nvPr userDrawn="1"/>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165080" y="1638168"/>
            <a:ext cx="472704" cy="472704"/>
          </a:xfrm>
          <a:prstGeom prst="rect">
            <a:avLst/>
          </a:prstGeom>
        </p:spPr>
      </p:pic>
      <p:pic>
        <p:nvPicPr>
          <p:cNvPr id="19" name="Graphic 18" descr="User outline">
            <a:extLst>
              <a:ext uri="{FF2B5EF4-FFF2-40B4-BE49-F238E27FC236}">
                <a16:creationId xmlns:a16="http://schemas.microsoft.com/office/drawing/2014/main" id="{9FD50952-777E-DB17-2801-A163381EFF91}"/>
              </a:ext>
            </a:extLst>
          </p:cNvPr>
          <p:cNvPicPr>
            <a:picLocks noChangeAspect="1"/>
          </p:cNvPicPr>
          <p:nvPr userDrawn="1"/>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447539" y="2654220"/>
            <a:ext cx="533400" cy="533400"/>
          </a:xfrm>
          <a:prstGeom prst="rect">
            <a:avLst/>
          </a:prstGeom>
        </p:spPr>
      </p:pic>
      <p:pic>
        <p:nvPicPr>
          <p:cNvPr id="20" name="Graphic 19" descr="Flip calendar outline">
            <a:extLst>
              <a:ext uri="{FF2B5EF4-FFF2-40B4-BE49-F238E27FC236}">
                <a16:creationId xmlns:a16="http://schemas.microsoft.com/office/drawing/2014/main" id="{8104DF81-0C7D-1BA0-6A2C-E70438890A55}"/>
              </a:ext>
            </a:extLst>
          </p:cNvPr>
          <p:cNvPicPr>
            <a:picLocks noChangeAspect="1"/>
          </p:cNvPicPr>
          <p:nvPr userDrawn="1"/>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447539" y="1607820"/>
            <a:ext cx="533400" cy="533400"/>
          </a:xfrm>
          <a:prstGeom prst="rect">
            <a:avLst/>
          </a:prstGeom>
        </p:spPr>
      </p:pic>
      <p:pic>
        <p:nvPicPr>
          <p:cNvPr id="21" name="Graphic 20" descr="Clipboard Checked outline">
            <a:extLst>
              <a:ext uri="{FF2B5EF4-FFF2-40B4-BE49-F238E27FC236}">
                <a16:creationId xmlns:a16="http://schemas.microsoft.com/office/drawing/2014/main" id="{C2FFDCC6-79CB-B02F-B7F8-ADF36DA6F417}"/>
              </a:ext>
            </a:extLst>
          </p:cNvPr>
          <p:cNvPicPr>
            <a:picLocks noChangeAspect="1"/>
          </p:cNvPicPr>
          <p:nvPr userDrawn="1"/>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711755" y="2639140"/>
            <a:ext cx="533400" cy="533400"/>
          </a:xfrm>
          <a:prstGeom prst="rect">
            <a:avLst/>
          </a:prstGeom>
        </p:spPr>
      </p:pic>
      <p:pic>
        <p:nvPicPr>
          <p:cNvPr id="22" name="Graphic 21" descr="Follow outline">
            <a:extLst>
              <a:ext uri="{FF2B5EF4-FFF2-40B4-BE49-F238E27FC236}">
                <a16:creationId xmlns:a16="http://schemas.microsoft.com/office/drawing/2014/main" id="{781B49B0-812B-D9F7-8C66-EFC72057988F}"/>
              </a:ext>
            </a:extLst>
          </p:cNvPr>
          <p:cNvPicPr>
            <a:picLocks noChangeAspect="1"/>
          </p:cNvPicPr>
          <p:nvPr userDrawn="1"/>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8447539" y="3700620"/>
            <a:ext cx="533400" cy="533400"/>
          </a:xfrm>
          <a:prstGeom prst="rect">
            <a:avLst/>
          </a:prstGeom>
        </p:spPr>
      </p:pic>
      <p:pic>
        <p:nvPicPr>
          <p:cNvPr id="23" name="Graphic 22" descr="Repeat outline">
            <a:extLst>
              <a:ext uri="{FF2B5EF4-FFF2-40B4-BE49-F238E27FC236}">
                <a16:creationId xmlns:a16="http://schemas.microsoft.com/office/drawing/2014/main" id="{9D6DDB55-A3B8-0AA2-DB59-DF26A3059867}"/>
              </a:ext>
            </a:extLst>
          </p:cNvPr>
          <p:cNvPicPr>
            <a:picLocks noChangeAspect="1"/>
          </p:cNvPicPr>
          <p:nvPr userDrawn="1"/>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8447539" y="4747021"/>
            <a:ext cx="533400" cy="533400"/>
          </a:xfrm>
          <a:prstGeom prst="rect">
            <a:avLst/>
          </a:prstGeom>
        </p:spPr>
      </p:pic>
      <p:pic>
        <p:nvPicPr>
          <p:cNvPr id="25" name="Graphic 24" descr="Vlog outline">
            <a:extLst>
              <a:ext uri="{FF2B5EF4-FFF2-40B4-BE49-F238E27FC236}">
                <a16:creationId xmlns:a16="http://schemas.microsoft.com/office/drawing/2014/main" id="{2DA38B74-5232-F8A7-B48D-2FDB474DE228}"/>
              </a:ext>
            </a:extLst>
          </p:cNvPr>
          <p:cNvPicPr>
            <a:picLocks noChangeAspect="1"/>
          </p:cNvPicPr>
          <p:nvPr userDrawn="1"/>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531620" y="3647071"/>
            <a:ext cx="533400" cy="533400"/>
          </a:xfrm>
          <a:prstGeom prst="rect">
            <a:avLst/>
          </a:prstGeom>
        </p:spPr>
      </p:pic>
      <p:pic>
        <p:nvPicPr>
          <p:cNvPr id="26" name="Graphic 25" descr="Eye outline">
            <a:extLst>
              <a:ext uri="{FF2B5EF4-FFF2-40B4-BE49-F238E27FC236}">
                <a16:creationId xmlns:a16="http://schemas.microsoft.com/office/drawing/2014/main" id="{B0FC9866-F8A1-BD78-2874-A01C8023245F}"/>
              </a:ext>
            </a:extLst>
          </p:cNvPr>
          <p:cNvPicPr>
            <a:picLocks noChangeAspect="1"/>
          </p:cNvPicPr>
          <p:nvPr userDrawn="1"/>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6711755" y="1607820"/>
            <a:ext cx="533400" cy="533400"/>
          </a:xfrm>
          <a:prstGeom prst="rect">
            <a:avLst/>
          </a:prstGeom>
        </p:spPr>
      </p:pic>
      <p:pic>
        <p:nvPicPr>
          <p:cNvPr id="29" name="Graphic 28" descr="Chat bubble outline">
            <a:extLst>
              <a:ext uri="{FF2B5EF4-FFF2-40B4-BE49-F238E27FC236}">
                <a16:creationId xmlns:a16="http://schemas.microsoft.com/office/drawing/2014/main" id="{FF022478-1A79-08E4-B4FF-7B20AC8D691D}"/>
              </a:ext>
            </a:extLst>
          </p:cNvPr>
          <p:cNvPicPr>
            <a:picLocks noChangeAspect="1"/>
          </p:cNvPicPr>
          <p:nvPr userDrawn="1"/>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6711755" y="4747021"/>
            <a:ext cx="533400" cy="533400"/>
          </a:xfrm>
          <a:prstGeom prst="rect">
            <a:avLst/>
          </a:prstGeom>
        </p:spPr>
      </p:pic>
      <p:pic>
        <p:nvPicPr>
          <p:cNvPr id="30" name="Graphic 29" descr="Puzzle outline">
            <a:extLst>
              <a:ext uri="{FF2B5EF4-FFF2-40B4-BE49-F238E27FC236}">
                <a16:creationId xmlns:a16="http://schemas.microsoft.com/office/drawing/2014/main" id="{D546DB99-7349-1591-F47F-689C4C16B2E0}"/>
              </a:ext>
            </a:extLst>
          </p:cNvPr>
          <p:cNvPicPr>
            <a:picLocks noChangeAspect="1"/>
          </p:cNvPicPr>
          <p:nvPr userDrawn="1"/>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3262961" y="4747021"/>
            <a:ext cx="533400" cy="533400"/>
          </a:xfrm>
          <a:prstGeom prst="rect">
            <a:avLst/>
          </a:prstGeom>
        </p:spPr>
      </p:pic>
      <p:pic>
        <p:nvPicPr>
          <p:cNvPr id="31" name="Graphic 30" descr="Meeting outline">
            <a:extLst>
              <a:ext uri="{FF2B5EF4-FFF2-40B4-BE49-F238E27FC236}">
                <a16:creationId xmlns:a16="http://schemas.microsoft.com/office/drawing/2014/main" id="{7CDB0AA0-40C2-74E3-38E2-11040F857ED4}"/>
              </a:ext>
            </a:extLst>
          </p:cNvPr>
          <p:cNvPicPr>
            <a:picLocks noChangeAspect="1"/>
          </p:cNvPicPr>
          <p:nvPr userDrawn="1"/>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4990781" y="1607820"/>
            <a:ext cx="533400" cy="533400"/>
          </a:xfrm>
          <a:prstGeom prst="rect">
            <a:avLst/>
          </a:prstGeom>
        </p:spPr>
      </p:pic>
      <p:pic>
        <p:nvPicPr>
          <p:cNvPr id="33" name="Graphic 32" descr="Target Audience outline">
            <a:extLst>
              <a:ext uri="{FF2B5EF4-FFF2-40B4-BE49-F238E27FC236}">
                <a16:creationId xmlns:a16="http://schemas.microsoft.com/office/drawing/2014/main" id="{1ECAB725-B13A-4ACE-D0E7-D54402A882F7}"/>
              </a:ext>
            </a:extLst>
          </p:cNvPr>
          <p:cNvPicPr>
            <a:picLocks noChangeAspect="1"/>
          </p:cNvPicPr>
          <p:nvPr userDrawn="1"/>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4990781" y="2654220"/>
            <a:ext cx="533400" cy="533400"/>
          </a:xfrm>
          <a:prstGeom prst="rect">
            <a:avLst/>
          </a:prstGeom>
        </p:spPr>
      </p:pic>
      <p:pic>
        <p:nvPicPr>
          <p:cNvPr id="34" name="Graphic 33" descr="Comment Heart outline">
            <a:extLst>
              <a:ext uri="{FF2B5EF4-FFF2-40B4-BE49-F238E27FC236}">
                <a16:creationId xmlns:a16="http://schemas.microsoft.com/office/drawing/2014/main" id="{97C47D0C-AC1F-4033-3DB1-4297F4275848}"/>
              </a:ext>
            </a:extLst>
          </p:cNvPr>
          <p:cNvPicPr>
            <a:picLocks noChangeAspect="1"/>
          </p:cNvPicPr>
          <p:nvPr userDrawn="1"/>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4990781" y="3700620"/>
            <a:ext cx="533400" cy="533400"/>
          </a:xfrm>
          <a:prstGeom prst="rect">
            <a:avLst/>
          </a:prstGeom>
        </p:spPr>
      </p:pic>
      <p:pic>
        <p:nvPicPr>
          <p:cNvPr id="35" name="Graphic 34" descr="Right Brain outline">
            <a:extLst>
              <a:ext uri="{FF2B5EF4-FFF2-40B4-BE49-F238E27FC236}">
                <a16:creationId xmlns:a16="http://schemas.microsoft.com/office/drawing/2014/main" id="{5C9E59A2-ABC6-66D7-7D62-59AA826C5073}"/>
              </a:ext>
            </a:extLst>
          </p:cNvPr>
          <p:cNvPicPr>
            <a:picLocks noChangeAspect="1"/>
          </p:cNvPicPr>
          <p:nvPr userDrawn="1"/>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4990781" y="4747021"/>
            <a:ext cx="533400" cy="533400"/>
          </a:xfrm>
          <a:prstGeom prst="rect">
            <a:avLst/>
          </a:prstGeom>
        </p:spPr>
      </p:pic>
      <p:pic>
        <p:nvPicPr>
          <p:cNvPr id="36" name="Graphic 35" descr="Bullseye outline">
            <a:extLst>
              <a:ext uri="{FF2B5EF4-FFF2-40B4-BE49-F238E27FC236}">
                <a16:creationId xmlns:a16="http://schemas.microsoft.com/office/drawing/2014/main" id="{C5675EFB-7C45-0EE1-A871-81262024EF05}"/>
              </a:ext>
            </a:extLst>
          </p:cNvPr>
          <p:cNvPicPr>
            <a:picLocks noChangeAspect="1"/>
          </p:cNvPicPr>
          <p:nvPr userDrawn="1"/>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3239823" y="3695170"/>
            <a:ext cx="579676" cy="579676"/>
          </a:xfrm>
          <a:prstGeom prst="rect">
            <a:avLst/>
          </a:prstGeom>
        </p:spPr>
      </p:pic>
      <p:pic>
        <p:nvPicPr>
          <p:cNvPr id="37" name="Graphic 36" descr="Cursor outline">
            <a:extLst>
              <a:ext uri="{FF2B5EF4-FFF2-40B4-BE49-F238E27FC236}">
                <a16:creationId xmlns:a16="http://schemas.microsoft.com/office/drawing/2014/main" id="{895538F4-C8C4-9A7C-7C7A-9DD23DC15BC6}"/>
              </a:ext>
            </a:extLst>
          </p:cNvPr>
          <p:cNvPicPr>
            <a:picLocks noChangeAspect="1"/>
          </p:cNvPicPr>
          <p:nvPr userDrawn="1"/>
        </p:nvPicPr>
        <p:blipFill>
          <a:blip r:embed="rId46">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3262961" y="1607820"/>
            <a:ext cx="533400" cy="533400"/>
          </a:xfrm>
          <a:prstGeom prst="rect">
            <a:avLst/>
          </a:prstGeom>
        </p:spPr>
      </p:pic>
      <p:pic>
        <p:nvPicPr>
          <p:cNvPr id="38" name="Graphic 37" descr="Checkbox Checked outline">
            <a:extLst>
              <a:ext uri="{FF2B5EF4-FFF2-40B4-BE49-F238E27FC236}">
                <a16:creationId xmlns:a16="http://schemas.microsoft.com/office/drawing/2014/main" id="{354A5BA1-E4D8-D4BD-71E0-86E37A2AA8F7}"/>
              </a:ext>
            </a:extLst>
          </p:cNvPr>
          <p:cNvPicPr>
            <a:picLocks noChangeAspect="1"/>
          </p:cNvPicPr>
          <p:nvPr userDrawn="1"/>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tretch>
            <a:fillRect/>
          </a:stretch>
        </p:blipFill>
        <p:spPr>
          <a:xfrm>
            <a:off x="3224861" y="2613395"/>
            <a:ext cx="609600" cy="609600"/>
          </a:xfrm>
          <a:prstGeom prst="rect">
            <a:avLst/>
          </a:prstGeom>
        </p:spPr>
      </p:pic>
    </p:spTree>
    <p:extLst>
      <p:ext uri="{BB962C8B-B14F-4D97-AF65-F5344CB8AC3E}">
        <p14:creationId xmlns:p14="http://schemas.microsoft.com/office/powerpoint/2010/main" val="3331946015"/>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Half-Slide 4 Icons">
    <p:spTree>
      <p:nvGrpSpPr>
        <p:cNvPr id="1" name=""/>
        <p:cNvGrpSpPr/>
        <p:nvPr/>
      </p:nvGrpSpPr>
      <p:grpSpPr>
        <a:xfrm>
          <a:off x="0" y="0"/>
          <a:ext cx="0" cy="0"/>
          <a:chOff x="0" y="0"/>
          <a:chExt cx="0" cy="0"/>
        </a:xfrm>
      </p:grpSpPr>
      <p:sp>
        <p:nvSpPr>
          <p:cNvPr id="7" name="Bar">
            <a:extLst>
              <a:ext uri="{FF2B5EF4-FFF2-40B4-BE49-F238E27FC236}">
                <a16:creationId xmlns:a16="http://schemas.microsoft.com/office/drawing/2014/main" id="{BE1AF05A-5C18-A09B-D494-F3353C7A2532}"/>
              </a:ext>
            </a:extLst>
          </p:cNvPr>
          <p:cNvSpPr/>
          <p:nvPr userDrawn="1"/>
        </p:nvSpPr>
        <p:spPr>
          <a:xfrm>
            <a:off x="4191000" y="304800"/>
            <a:ext cx="82050" cy="6210300"/>
          </a:xfrm>
          <a:prstGeom prst="roundRect">
            <a:avLst>
              <a:gd name="adj" fmla="val 50000"/>
            </a:avLst>
          </a:prstGeom>
          <a:gradFill flip="none" rotWithShape="1">
            <a:gsLst>
              <a:gs pos="24000">
                <a:schemeClr val="accent4"/>
              </a:gs>
              <a:gs pos="51000">
                <a:schemeClr val="accent2"/>
              </a:gs>
              <a:gs pos="78000">
                <a:schemeClr val="accent1"/>
              </a:gs>
              <a:gs pos="0">
                <a:srgbClr val="B9E0DE"/>
              </a:gs>
              <a:gs pos="100000">
                <a:schemeClr val="accent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Franklin Gothic Demi" panose="020B0603020102020204" pitchFamily="34" charset="0"/>
            </a:endParaRPr>
          </a:p>
        </p:txBody>
      </p:sp>
      <p:sp>
        <p:nvSpPr>
          <p:cNvPr id="3" name="Footer Placeholder 4">
            <a:extLst>
              <a:ext uri="{FF2B5EF4-FFF2-40B4-BE49-F238E27FC236}">
                <a16:creationId xmlns:a16="http://schemas.microsoft.com/office/drawing/2014/main" id="{3820F77E-42A7-EFFE-8534-5E6F4F53767E}"/>
              </a:ext>
            </a:extLst>
          </p:cNvPr>
          <p:cNvSpPr>
            <a:spLocks noGrp="1"/>
          </p:cNvSpPr>
          <p:nvPr>
            <p:ph type="ftr" sz="quarter" idx="3"/>
          </p:nvPr>
        </p:nvSpPr>
        <p:spPr>
          <a:xfrm>
            <a:off x="533400" y="6102280"/>
            <a:ext cx="3771900" cy="260420"/>
          </a:xfrm>
          <a:prstGeom prst="rect">
            <a:avLst/>
          </a:prstGeom>
        </p:spPr>
        <p:txBody>
          <a:bodyPr/>
          <a:lstStyle>
            <a:lvl1pPr>
              <a:defRPr sz="1100">
                <a:solidFill>
                  <a:schemeClr val="bg2">
                    <a:lumMod val="50000"/>
                  </a:schemeClr>
                </a:solidFill>
              </a:defRPr>
            </a:lvl1pPr>
          </a:lstStyle>
          <a:p>
            <a:r>
              <a:rPr lang="en-US" dirty="0"/>
              <a:t>© 2023 Aha Media </a:t>
            </a:r>
          </a:p>
        </p:txBody>
      </p:sp>
      <p:sp>
        <p:nvSpPr>
          <p:cNvPr id="5" name="Slide Number Placeholder 5">
            <a:extLst>
              <a:ext uri="{FF2B5EF4-FFF2-40B4-BE49-F238E27FC236}">
                <a16:creationId xmlns:a16="http://schemas.microsoft.com/office/drawing/2014/main" id="{2C40C9C4-BB07-1EF0-E1B4-B68ACBC8D989}"/>
              </a:ext>
            </a:extLst>
          </p:cNvPr>
          <p:cNvSpPr>
            <a:spLocks noGrp="1"/>
          </p:cNvSpPr>
          <p:nvPr>
            <p:ph type="sldNum" sz="quarter" idx="4"/>
          </p:nvPr>
        </p:nvSpPr>
        <p:spPr>
          <a:xfrm>
            <a:off x="9753600" y="6096000"/>
            <a:ext cx="1905000" cy="206378"/>
          </a:xfrm>
          <a:prstGeom prst="rect">
            <a:avLst/>
          </a:prstGeom>
        </p:spPr>
        <p:txBody>
          <a:bodyPr/>
          <a:lstStyle>
            <a:lvl1pPr algn="r">
              <a:defRPr sz="1100">
                <a:solidFill>
                  <a:schemeClr val="bg2">
                    <a:lumMod val="50000"/>
                  </a:schemeClr>
                </a:solidFill>
              </a:defRPr>
            </a:lvl1pPr>
          </a:lstStyle>
          <a:p>
            <a:fld id="{6CBEF964-5324-4AB0-BDF8-A5994398FE54}" type="slidenum">
              <a:rPr lang="en-US" smtClean="0"/>
              <a:pPr/>
              <a:t>‹#›</a:t>
            </a:fld>
            <a:endParaRPr lang="en-US" dirty="0"/>
          </a:p>
        </p:txBody>
      </p:sp>
      <p:sp>
        <p:nvSpPr>
          <p:cNvPr id="8" name="Content Placeholder 5">
            <a:extLst>
              <a:ext uri="{FF2B5EF4-FFF2-40B4-BE49-F238E27FC236}">
                <a16:creationId xmlns:a16="http://schemas.microsoft.com/office/drawing/2014/main" id="{AE0FEF45-3DDA-0C6C-22DD-37A5EE7FDC6B}"/>
              </a:ext>
            </a:extLst>
          </p:cNvPr>
          <p:cNvSpPr>
            <a:spLocks noGrp="1"/>
          </p:cNvSpPr>
          <p:nvPr>
            <p:ph sz="quarter" idx="20" hasCustomPrompt="1"/>
          </p:nvPr>
        </p:nvSpPr>
        <p:spPr>
          <a:xfrm>
            <a:off x="5486400" y="2192464"/>
            <a:ext cx="2400299" cy="931736"/>
          </a:xfrm>
          <a:prstGeom prst="rect">
            <a:avLst/>
          </a:prstGeom>
        </p:spPr>
        <p:txBody>
          <a:bodyPr>
            <a:normAutofit/>
          </a:bodyPr>
          <a:lstStyle>
            <a:lvl1pPr>
              <a:buNone/>
              <a:defRPr sz="1400" b="0">
                <a:latin typeface="+mn-lt"/>
              </a:defRPr>
            </a:lvl1pPr>
            <a:lvl2pPr>
              <a:defRPr sz="1400"/>
            </a:lvl2pPr>
            <a:lvl3pPr>
              <a:defRPr sz="1400"/>
            </a:lvl3pPr>
            <a:lvl4pPr>
              <a:defRPr sz="1400"/>
            </a:lvl4pPr>
            <a:lvl5pPr>
              <a:defRPr sz="1400"/>
            </a:lvl5pPr>
          </a:lstStyle>
          <a:p>
            <a:pPr lvl="0"/>
            <a:r>
              <a:rPr lang="en-US" dirty="0"/>
              <a:t>This layout is best if used for tables or charts (click on appropriate icon, but can also be used for two-column</a:t>
            </a:r>
          </a:p>
        </p:txBody>
      </p:sp>
      <p:sp>
        <p:nvSpPr>
          <p:cNvPr id="9" name="Content Placeholder 5">
            <a:extLst>
              <a:ext uri="{FF2B5EF4-FFF2-40B4-BE49-F238E27FC236}">
                <a16:creationId xmlns:a16="http://schemas.microsoft.com/office/drawing/2014/main" id="{FFBE47CA-D279-3B1A-6C1C-CE9001403063}"/>
              </a:ext>
            </a:extLst>
          </p:cNvPr>
          <p:cNvSpPr>
            <a:spLocks noGrp="1"/>
          </p:cNvSpPr>
          <p:nvPr>
            <p:ph sz="quarter" idx="22" hasCustomPrompt="1"/>
          </p:nvPr>
        </p:nvSpPr>
        <p:spPr>
          <a:xfrm>
            <a:off x="8420101" y="2206752"/>
            <a:ext cx="2400299" cy="917448"/>
          </a:xfrm>
          <a:prstGeom prst="rect">
            <a:avLst/>
          </a:prstGeom>
        </p:spPr>
        <p:txBody>
          <a:bodyPr>
            <a:normAutofit/>
          </a:bodyPr>
          <a:lstStyle>
            <a:lvl1pPr>
              <a:defRPr sz="1400"/>
            </a:lvl1pPr>
            <a:lvl2pPr>
              <a:defRPr sz="1400"/>
            </a:lvl2pPr>
            <a:lvl3pPr>
              <a:defRPr sz="1400"/>
            </a:lvl3pPr>
            <a:lvl4pPr>
              <a:defRPr sz="1400"/>
            </a:lvl4pPr>
            <a:lvl5pPr>
              <a:defRPr sz="1400"/>
            </a:lvl5pPr>
          </a:lstStyle>
          <a:p>
            <a:pPr lvl="0"/>
            <a:r>
              <a:rPr lang="en-US" dirty="0"/>
              <a:t>This layout is best if used for tables or charts (click on appropriate icon, but can also be used for two-column</a:t>
            </a:r>
          </a:p>
        </p:txBody>
      </p:sp>
      <p:sp>
        <p:nvSpPr>
          <p:cNvPr id="10" name="Oval 9">
            <a:extLst>
              <a:ext uri="{FF2B5EF4-FFF2-40B4-BE49-F238E27FC236}">
                <a16:creationId xmlns:a16="http://schemas.microsoft.com/office/drawing/2014/main" id="{252DAEC4-FB28-A909-ECD1-40A9DB2B6BD2}"/>
              </a:ext>
            </a:extLst>
          </p:cNvPr>
          <p:cNvSpPr/>
          <p:nvPr userDrawn="1"/>
        </p:nvSpPr>
        <p:spPr bwMode="gray">
          <a:xfrm>
            <a:off x="6172200" y="1066800"/>
            <a:ext cx="987552" cy="987552"/>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p:txBody>
      </p:sp>
      <p:sp>
        <p:nvSpPr>
          <p:cNvPr id="11" name="Oval 10">
            <a:extLst>
              <a:ext uri="{FF2B5EF4-FFF2-40B4-BE49-F238E27FC236}">
                <a16:creationId xmlns:a16="http://schemas.microsoft.com/office/drawing/2014/main" id="{07291B7F-9F39-A5F0-82B4-2227B795E299}"/>
              </a:ext>
            </a:extLst>
          </p:cNvPr>
          <p:cNvSpPr/>
          <p:nvPr userDrawn="1"/>
        </p:nvSpPr>
        <p:spPr bwMode="gray">
          <a:xfrm>
            <a:off x="9144000" y="1066800"/>
            <a:ext cx="987552" cy="987552"/>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p:txBody>
      </p:sp>
      <p:sp>
        <p:nvSpPr>
          <p:cNvPr id="12" name="Content Placeholder 5">
            <a:extLst>
              <a:ext uri="{FF2B5EF4-FFF2-40B4-BE49-F238E27FC236}">
                <a16:creationId xmlns:a16="http://schemas.microsoft.com/office/drawing/2014/main" id="{448E26B3-51A8-A69E-0040-E1AA141D577A}"/>
              </a:ext>
            </a:extLst>
          </p:cNvPr>
          <p:cNvSpPr>
            <a:spLocks noGrp="1"/>
          </p:cNvSpPr>
          <p:nvPr>
            <p:ph sz="quarter" idx="17" hasCustomPrompt="1"/>
          </p:nvPr>
        </p:nvSpPr>
        <p:spPr>
          <a:xfrm>
            <a:off x="8458200" y="4949952"/>
            <a:ext cx="2400299" cy="917448"/>
          </a:xfrm>
          <a:prstGeom prst="rect">
            <a:avLst/>
          </a:prstGeom>
        </p:spPr>
        <p:txBody>
          <a:bodyPr>
            <a:normAutofit/>
          </a:bodyPr>
          <a:lstStyle>
            <a:lvl1pPr>
              <a:defRPr sz="1400"/>
            </a:lvl1pPr>
            <a:lvl2pPr>
              <a:defRPr sz="1400"/>
            </a:lvl2pPr>
            <a:lvl3pPr>
              <a:defRPr sz="1400"/>
            </a:lvl3pPr>
            <a:lvl4pPr>
              <a:defRPr sz="1400"/>
            </a:lvl4pPr>
            <a:lvl5pPr>
              <a:defRPr sz="1400"/>
            </a:lvl5pPr>
          </a:lstStyle>
          <a:p>
            <a:pPr lvl="0"/>
            <a:r>
              <a:rPr lang="en-US" dirty="0"/>
              <a:t>This layout is best if used for tables or charts (click on appropriate icon, but can also be used for two-column</a:t>
            </a:r>
          </a:p>
        </p:txBody>
      </p:sp>
      <p:sp>
        <p:nvSpPr>
          <p:cNvPr id="13" name="Content Placeholder 5">
            <a:extLst>
              <a:ext uri="{FF2B5EF4-FFF2-40B4-BE49-F238E27FC236}">
                <a16:creationId xmlns:a16="http://schemas.microsoft.com/office/drawing/2014/main" id="{C3DF1776-B5CF-DED8-9135-0474D0CE66B0}"/>
              </a:ext>
            </a:extLst>
          </p:cNvPr>
          <p:cNvSpPr>
            <a:spLocks noGrp="1"/>
          </p:cNvSpPr>
          <p:nvPr>
            <p:ph sz="quarter" idx="24" hasCustomPrompt="1"/>
          </p:nvPr>
        </p:nvSpPr>
        <p:spPr>
          <a:xfrm>
            <a:off x="5448301" y="4935664"/>
            <a:ext cx="2400299" cy="931736"/>
          </a:xfrm>
          <a:prstGeom prst="rect">
            <a:avLst/>
          </a:prstGeom>
        </p:spPr>
        <p:txBody>
          <a:bodyPr>
            <a:normAutofit/>
          </a:bodyPr>
          <a:lstStyle>
            <a:lvl1pPr>
              <a:defRPr sz="1400"/>
            </a:lvl1pPr>
            <a:lvl2pPr>
              <a:defRPr sz="1400"/>
            </a:lvl2pPr>
            <a:lvl3pPr>
              <a:defRPr sz="1400"/>
            </a:lvl3pPr>
            <a:lvl4pPr>
              <a:defRPr sz="1400"/>
            </a:lvl4pPr>
            <a:lvl5pPr>
              <a:defRPr sz="1400"/>
            </a:lvl5pPr>
          </a:lstStyle>
          <a:p>
            <a:pPr lvl="0"/>
            <a:r>
              <a:rPr lang="en-US" dirty="0"/>
              <a:t>This layout is best if used for tables or charts (click on appropriate icon, but can also be used for two-column</a:t>
            </a:r>
          </a:p>
        </p:txBody>
      </p:sp>
      <p:sp>
        <p:nvSpPr>
          <p:cNvPr id="14" name="Oval 13">
            <a:extLst>
              <a:ext uri="{FF2B5EF4-FFF2-40B4-BE49-F238E27FC236}">
                <a16:creationId xmlns:a16="http://schemas.microsoft.com/office/drawing/2014/main" id="{4C1980EF-5E0A-B967-23A7-E35765104E90}"/>
              </a:ext>
            </a:extLst>
          </p:cNvPr>
          <p:cNvSpPr/>
          <p:nvPr userDrawn="1"/>
        </p:nvSpPr>
        <p:spPr bwMode="gray">
          <a:xfrm>
            <a:off x="6172200" y="3810000"/>
            <a:ext cx="987552" cy="98755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p:txBody>
      </p:sp>
      <p:sp>
        <p:nvSpPr>
          <p:cNvPr id="15" name="Oval 14">
            <a:extLst>
              <a:ext uri="{FF2B5EF4-FFF2-40B4-BE49-F238E27FC236}">
                <a16:creationId xmlns:a16="http://schemas.microsoft.com/office/drawing/2014/main" id="{54B82ECB-DDA3-12DE-EF04-B8CC201FF5BA}"/>
              </a:ext>
            </a:extLst>
          </p:cNvPr>
          <p:cNvSpPr/>
          <p:nvPr userDrawn="1"/>
        </p:nvSpPr>
        <p:spPr bwMode="gray">
          <a:xfrm>
            <a:off x="9182099" y="3810000"/>
            <a:ext cx="987552" cy="987552"/>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p:txBody>
      </p:sp>
      <p:sp>
        <p:nvSpPr>
          <p:cNvPr id="6" name="Title 1">
            <a:extLst>
              <a:ext uri="{FF2B5EF4-FFF2-40B4-BE49-F238E27FC236}">
                <a16:creationId xmlns:a16="http://schemas.microsoft.com/office/drawing/2014/main" id="{D77B7797-D15F-43A4-65CC-8871BD4A8B19}"/>
              </a:ext>
            </a:extLst>
          </p:cNvPr>
          <p:cNvSpPr>
            <a:spLocks noGrp="1"/>
          </p:cNvSpPr>
          <p:nvPr>
            <p:ph type="title" hasCustomPrompt="1"/>
          </p:nvPr>
        </p:nvSpPr>
        <p:spPr>
          <a:xfrm>
            <a:off x="533400" y="2514600"/>
            <a:ext cx="2743200" cy="1257300"/>
          </a:xfrm>
          <a:prstGeom prst="rect">
            <a:avLst/>
          </a:prstGeom>
        </p:spPr>
        <p:txBody>
          <a:bodyPr anchor="b"/>
          <a:lstStyle>
            <a:lvl1pPr algn="l">
              <a:defRPr sz="3000" kern="0" spc="0" baseline="0"/>
            </a:lvl1pPr>
          </a:lstStyle>
          <a:p>
            <a:r>
              <a:rPr lang="en-US" dirty="0"/>
              <a:t>Type Insightful Header in Title Case</a:t>
            </a:r>
          </a:p>
        </p:txBody>
      </p:sp>
      <p:sp>
        <p:nvSpPr>
          <p:cNvPr id="16" name="Text Placeholder 3">
            <a:extLst>
              <a:ext uri="{FF2B5EF4-FFF2-40B4-BE49-F238E27FC236}">
                <a16:creationId xmlns:a16="http://schemas.microsoft.com/office/drawing/2014/main" id="{F17A41C9-68ED-943B-853E-DF5EC2993C9D}"/>
              </a:ext>
            </a:extLst>
          </p:cNvPr>
          <p:cNvSpPr>
            <a:spLocks noGrp="1"/>
          </p:cNvSpPr>
          <p:nvPr>
            <p:ph type="body" sz="half" idx="2" hasCustomPrompt="1"/>
          </p:nvPr>
        </p:nvSpPr>
        <p:spPr>
          <a:xfrm>
            <a:off x="533401" y="3855749"/>
            <a:ext cx="2743200" cy="563851"/>
          </a:xfrm>
          <a:prstGeom prst="rect">
            <a:avLst/>
          </a:prstGeom>
        </p:spPr>
        <p:txBody>
          <a:bodyPr>
            <a:noAutofit/>
          </a:bodyPr>
          <a:lstStyle>
            <a:lvl1pPr marL="0" indent="0" algn="l">
              <a:buNone/>
              <a:defRPr sz="1800" b="0" kern="0" baseline="0">
                <a:solidFill>
                  <a:schemeClr val="accent2"/>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Type subhead, if needed, in sentence case</a:t>
            </a:r>
          </a:p>
        </p:txBody>
      </p:sp>
    </p:spTree>
    <p:extLst>
      <p:ext uri="{BB962C8B-B14F-4D97-AF65-F5344CB8AC3E}">
        <p14:creationId xmlns:p14="http://schemas.microsoft.com/office/powerpoint/2010/main" val="18993742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am ">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1B314F8-3858-42C4-9BDF-480B1FF768A3}"/>
              </a:ext>
            </a:extLst>
          </p:cNvPr>
          <p:cNvSpPr>
            <a:spLocks noGrp="1"/>
          </p:cNvSpPr>
          <p:nvPr>
            <p:ph type="pic" idx="1"/>
          </p:nvPr>
        </p:nvSpPr>
        <p:spPr>
          <a:xfrm>
            <a:off x="5045868" y="297391"/>
            <a:ext cx="914400" cy="914400"/>
          </a:xfrm>
          <a:prstGeom prst="ellipse">
            <a:avLst/>
          </a:prstGeom>
          <a:solidFill>
            <a:schemeClr val="bg1">
              <a:lumMod val="95000"/>
            </a:schemeClr>
          </a:solidFill>
        </p:spPr>
        <p:txBody>
          <a:bodyPr bIns="0" anchor="ctr">
            <a:noAutofit/>
          </a:bodyPr>
          <a:lstStyle>
            <a:lvl1pPr marL="0" indent="0" algn="ctr">
              <a:buNone/>
              <a:defRPr sz="1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Picture Placeholder 2">
            <a:extLst>
              <a:ext uri="{FF2B5EF4-FFF2-40B4-BE49-F238E27FC236}">
                <a16:creationId xmlns:a16="http://schemas.microsoft.com/office/drawing/2014/main" id="{DCCCCD59-B0A9-4CBE-B8CC-EB5A76770E73}"/>
              </a:ext>
            </a:extLst>
          </p:cNvPr>
          <p:cNvSpPr>
            <a:spLocks noGrp="1"/>
          </p:cNvSpPr>
          <p:nvPr>
            <p:ph type="pic" idx="17"/>
          </p:nvPr>
        </p:nvSpPr>
        <p:spPr>
          <a:xfrm>
            <a:off x="5045868" y="1919817"/>
            <a:ext cx="914400" cy="914400"/>
          </a:xfrm>
          <a:prstGeom prst="ellipse">
            <a:avLst/>
          </a:prstGeom>
          <a:solidFill>
            <a:schemeClr val="bg1">
              <a:lumMod val="95000"/>
            </a:schemeClr>
          </a:solidFill>
        </p:spPr>
        <p:txBody>
          <a:bodyPr bIns="0" anchor="ctr">
            <a:noAutofit/>
          </a:bodyPr>
          <a:lstStyle>
            <a:lvl1pPr marL="0" indent="0" algn="ctr">
              <a:buNone/>
              <a:defRPr sz="1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7" name="Text Placeholder 16">
            <a:extLst>
              <a:ext uri="{FF2B5EF4-FFF2-40B4-BE49-F238E27FC236}">
                <a16:creationId xmlns:a16="http://schemas.microsoft.com/office/drawing/2014/main" id="{0515763F-C426-48DA-850F-BB0F4AEF29E6}"/>
              </a:ext>
            </a:extLst>
          </p:cNvPr>
          <p:cNvSpPr>
            <a:spLocks noGrp="1"/>
          </p:cNvSpPr>
          <p:nvPr>
            <p:ph type="body" sz="quarter" idx="21" hasCustomPrompt="1"/>
          </p:nvPr>
        </p:nvSpPr>
        <p:spPr>
          <a:xfrm>
            <a:off x="4876800" y="1222160"/>
            <a:ext cx="1252537" cy="230194"/>
          </a:xfrm>
          <a:prstGeom prst="rect">
            <a:avLst/>
          </a:prstGeom>
        </p:spPr>
        <p:txBody>
          <a:bodyPr anchor="b">
            <a:noAutofit/>
          </a:bodyPr>
          <a:lstStyle>
            <a:lvl1pPr algn="ctr">
              <a:defRPr sz="1100">
                <a:solidFill>
                  <a:schemeClr val="tx1">
                    <a:lumMod val="75000"/>
                  </a:schemeClr>
                </a:solidFill>
                <a:latin typeface="+mj-lt"/>
              </a:defRPr>
            </a:lvl1pPr>
            <a:lvl2pPr marL="0" indent="0">
              <a:buNone/>
              <a:defRPr/>
            </a:lvl2pPr>
          </a:lstStyle>
          <a:p>
            <a:pPr lvl="0"/>
            <a:r>
              <a:rPr lang="en-US" dirty="0"/>
              <a:t>First Last</a:t>
            </a:r>
          </a:p>
        </p:txBody>
      </p:sp>
      <p:sp>
        <p:nvSpPr>
          <p:cNvPr id="25" name="Text Placeholder 16">
            <a:extLst>
              <a:ext uri="{FF2B5EF4-FFF2-40B4-BE49-F238E27FC236}">
                <a16:creationId xmlns:a16="http://schemas.microsoft.com/office/drawing/2014/main" id="{6169DF9F-4DCF-49FE-9102-C169118A471C}"/>
              </a:ext>
            </a:extLst>
          </p:cNvPr>
          <p:cNvSpPr>
            <a:spLocks noGrp="1"/>
          </p:cNvSpPr>
          <p:nvPr>
            <p:ph type="body" sz="quarter" idx="29" hasCustomPrompt="1"/>
          </p:nvPr>
        </p:nvSpPr>
        <p:spPr>
          <a:xfrm>
            <a:off x="4876800" y="1488278"/>
            <a:ext cx="1252537" cy="361950"/>
          </a:xfrm>
          <a:prstGeom prst="rect">
            <a:avLst/>
          </a:prstGeom>
        </p:spPr>
        <p:txBody>
          <a:bodyPr anchor="t">
            <a:noAutofit/>
          </a:bodyPr>
          <a:lstStyle>
            <a:lvl1pPr algn="ctr">
              <a:defRPr sz="1100">
                <a:solidFill>
                  <a:schemeClr val="tx1"/>
                </a:solidFill>
              </a:defRPr>
            </a:lvl1pPr>
            <a:lvl2pPr marL="0" indent="0">
              <a:buNone/>
              <a:defRPr/>
            </a:lvl2pPr>
          </a:lstStyle>
          <a:p>
            <a:pPr lvl="0"/>
            <a:r>
              <a:rPr lang="en-US" dirty="0"/>
              <a:t>Title , Max 2 Lines</a:t>
            </a:r>
          </a:p>
        </p:txBody>
      </p:sp>
      <p:sp>
        <p:nvSpPr>
          <p:cNvPr id="48" name="Picture Placeholder 2">
            <a:extLst>
              <a:ext uri="{FF2B5EF4-FFF2-40B4-BE49-F238E27FC236}">
                <a16:creationId xmlns:a16="http://schemas.microsoft.com/office/drawing/2014/main" id="{2F7791A3-276C-4A62-AB58-A28FADB08980}"/>
              </a:ext>
            </a:extLst>
          </p:cNvPr>
          <p:cNvSpPr>
            <a:spLocks noGrp="1"/>
          </p:cNvSpPr>
          <p:nvPr>
            <p:ph type="pic" idx="48"/>
          </p:nvPr>
        </p:nvSpPr>
        <p:spPr>
          <a:xfrm>
            <a:off x="5045868" y="3534834"/>
            <a:ext cx="914400" cy="914400"/>
          </a:xfrm>
          <a:prstGeom prst="ellipse">
            <a:avLst/>
          </a:prstGeom>
          <a:solidFill>
            <a:schemeClr val="bg1">
              <a:lumMod val="95000"/>
            </a:schemeClr>
          </a:solidFill>
        </p:spPr>
        <p:txBody>
          <a:bodyPr bIns="0" anchor="ctr">
            <a:noAutofit/>
          </a:bodyPr>
          <a:lstStyle>
            <a:lvl1pPr marL="0" indent="0" algn="ctr">
              <a:buNone/>
              <a:defRPr sz="1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3" name="Picture Placeholder 2">
            <a:extLst>
              <a:ext uri="{FF2B5EF4-FFF2-40B4-BE49-F238E27FC236}">
                <a16:creationId xmlns:a16="http://schemas.microsoft.com/office/drawing/2014/main" id="{57600DF4-ED29-4F36-992E-003DC53740F6}"/>
              </a:ext>
            </a:extLst>
          </p:cNvPr>
          <p:cNvSpPr>
            <a:spLocks noGrp="1"/>
          </p:cNvSpPr>
          <p:nvPr>
            <p:ph type="pic" idx="63"/>
          </p:nvPr>
        </p:nvSpPr>
        <p:spPr>
          <a:xfrm>
            <a:off x="5045868" y="5149850"/>
            <a:ext cx="914400" cy="914400"/>
          </a:xfrm>
          <a:prstGeom prst="ellipse">
            <a:avLst/>
          </a:prstGeom>
          <a:solidFill>
            <a:schemeClr val="bg1">
              <a:lumMod val="95000"/>
            </a:schemeClr>
          </a:solidFill>
        </p:spPr>
        <p:txBody>
          <a:bodyPr bIns="0" anchor="ctr">
            <a:noAutofit/>
          </a:bodyPr>
          <a:lstStyle>
            <a:lvl1pPr marL="0" indent="0" algn="ctr">
              <a:buNone/>
              <a:defRPr sz="1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Bar">
            <a:extLst>
              <a:ext uri="{FF2B5EF4-FFF2-40B4-BE49-F238E27FC236}">
                <a16:creationId xmlns:a16="http://schemas.microsoft.com/office/drawing/2014/main" id="{BE1AF05A-5C18-A09B-D494-F3353C7A2532}"/>
              </a:ext>
            </a:extLst>
          </p:cNvPr>
          <p:cNvSpPr/>
          <p:nvPr userDrawn="1"/>
        </p:nvSpPr>
        <p:spPr>
          <a:xfrm>
            <a:off x="4191000" y="304800"/>
            <a:ext cx="82050" cy="6210300"/>
          </a:xfrm>
          <a:prstGeom prst="roundRect">
            <a:avLst>
              <a:gd name="adj" fmla="val 50000"/>
            </a:avLst>
          </a:prstGeom>
          <a:gradFill flip="none" rotWithShape="1">
            <a:gsLst>
              <a:gs pos="24000">
                <a:schemeClr val="accent4"/>
              </a:gs>
              <a:gs pos="51000">
                <a:schemeClr val="accent2"/>
              </a:gs>
              <a:gs pos="78000">
                <a:schemeClr val="accent1"/>
              </a:gs>
              <a:gs pos="0">
                <a:srgbClr val="B9E0DE"/>
              </a:gs>
              <a:gs pos="100000">
                <a:schemeClr val="accent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Franklin Gothic Demi" panose="020B0603020102020204" pitchFamily="34" charset="0"/>
            </a:endParaRPr>
          </a:p>
        </p:txBody>
      </p:sp>
      <p:sp>
        <p:nvSpPr>
          <p:cNvPr id="16" name="Text Placeholder 16">
            <a:extLst>
              <a:ext uri="{FF2B5EF4-FFF2-40B4-BE49-F238E27FC236}">
                <a16:creationId xmlns:a16="http://schemas.microsoft.com/office/drawing/2014/main" id="{D87DD709-9A33-9F70-B820-AF803EE0FBFD}"/>
              </a:ext>
            </a:extLst>
          </p:cNvPr>
          <p:cNvSpPr>
            <a:spLocks noGrp="1"/>
          </p:cNvSpPr>
          <p:nvPr>
            <p:ph type="body" sz="quarter" idx="78" hasCustomPrompt="1"/>
          </p:nvPr>
        </p:nvSpPr>
        <p:spPr>
          <a:xfrm>
            <a:off x="4891019" y="2858082"/>
            <a:ext cx="1252537" cy="230194"/>
          </a:xfrm>
          <a:prstGeom prst="rect">
            <a:avLst/>
          </a:prstGeom>
        </p:spPr>
        <p:txBody>
          <a:bodyPr anchor="b">
            <a:noAutofit/>
          </a:bodyPr>
          <a:lstStyle>
            <a:lvl1pPr algn="ctr">
              <a:defRPr sz="1100">
                <a:solidFill>
                  <a:schemeClr val="tx1">
                    <a:lumMod val="75000"/>
                  </a:schemeClr>
                </a:solidFill>
                <a:latin typeface="+mj-lt"/>
              </a:defRPr>
            </a:lvl1pPr>
            <a:lvl2pPr marL="0" indent="0">
              <a:buNone/>
              <a:defRPr/>
            </a:lvl2pPr>
          </a:lstStyle>
          <a:p>
            <a:pPr lvl="0"/>
            <a:r>
              <a:rPr lang="en-US" dirty="0"/>
              <a:t>First Last</a:t>
            </a:r>
          </a:p>
        </p:txBody>
      </p:sp>
      <p:sp>
        <p:nvSpPr>
          <p:cNvPr id="29" name="Text Placeholder 16">
            <a:extLst>
              <a:ext uri="{FF2B5EF4-FFF2-40B4-BE49-F238E27FC236}">
                <a16:creationId xmlns:a16="http://schemas.microsoft.com/office/drawing/2014/main" id="{E05115C1-8BF8-4B8D-E3FF-B708D4E9C98E}"/>
              </a:ext>
            </a:extLst>
          </p:cNvPr>
          <p:cNvSpPr>
            <a:spLocks noGrp="1"/>
          </p:cNvSpPr>
          <p:nvPr>
            <p:ph type="body" sz="quarter" idx="79" hasCustomPrompt="1"/>
          </p:nvPr>
        </p:nvSpPr>
        <p:spPr>
          <a:xfrm>
            <a:off x="4891019" y="3124200"/>
            <a:ext cx="1252537" cy="361950"/>
          </a:xfrm>
          <a:prstGeom prst="rect">
            <a:avLst/>
          </a:prstGeom>
        </p:spPr>
        <p:txBody>
          <a:bodyPr anchor="t">
            <a:noAutofit/>
          </a:bodyPr>
          <a:lstStyle>
            <a:lvl1pPr algn="ctr">
              <a:defRPr sz="1100">
                <a:solidFill>
                  <a:schemeClr val="tx1"/>
                </a:solidFill>
              </a:defRPr>
            </a:lvl1pPr>
            <a:lvl2pPr marL="0" indent="0">
              <a:buNone/>
              <a:defRPr/>
            </a:lvl2pPr>
          </a:lstStyle>
          <a:p>
            <a:pPr lvl="0"/>
            <a:r>
              <a:rPr lang="en-US" dirty="0"/>
              <a:t>Title , Max 2 Lines</a:t>
            </a:r>
          </a:p>
        </p:txBody>
      </p:sp>
      <p:sp>
        <p:nvSpPr>
          <p:cNvPr id="37" name="Text Placeholder 16">
            <a:extLst>
              <a:ext uri="{FF2B5EF4-FFF2-40B4-BE49-F238E27FC236}">
                <a16:creationId xmlns:a16="http://schemas.microsoft.com/office/drawing/2014/main" id="{D2E3EBB8-3F08-BDCB-3E0C-57306BED0B07}"/>
              </a:ext>
            </a:extLst>
          </p:cNvPr>
          <p:cNvSpPr>
            <a:spLocks noGrp="1"/>
          </p:cNvSpPr>
          <p:nvPr>
            <p:ph type="body" sz="quarter" idx="80" hasCustomPrompt="1"/>
          </p:nvPr>
        </p:nvSpPr>
        <p:spPr>
          <a:xfrm>
            <a:off x="4891019" y="4458282"/>
            <a:ext cx="1252537" cy="230194"/>
          </a:xfrm>
          <a:prstGeom prst="rect">
            <a:avLst/>
          </a:prstGeom>
        </p:spPr>
        <p:txBody>
          <a:bodyPr anchor="b">
            <a:noAutofit/>
          </a:bodyPr>
          <a:lstStyle>
            <a:lvl1pPr algn="ctr">
              <a:defRPr sz="1100">
                <a:solidFill>
                  <a:schemeClr val="tx1">
                    <a:lumMod val="75000"/>
                  </a:schemeClr>
                </a:solidFill>
                <a:latin typeface="+mj-lt"/>
              </a:defRPr>
            </a:lvl1pPr>
            <a:lvl2pPr marL="0" indent="0">
              <a:buNone/>
              <a:defRPr/>
            </a:lvl2pPr>
          </a:lstStyle>
          <a:p>
            <a:pPr lvl="0"/>
            <a:r>
              <a:rPr lang="en-US" dirty="0"/>
              <a:t>First Last</a:t>
            </a:r>
          </a:p>
        </p:txBody>
      </p:sp>
      <p:sp>
        <p:nvSpPr>
          <p:cNvPr id="39" name="Text Placeholder 16">
            <a:extLst>
              <a:ext uri="{FF2B5EF4-FFF2-40B4-BE49-F238E27FC236}">
                <a16:creationId xmlns:a16="http://schemas.microsoft.com/office/drawing/2014/main" id="{8EB7D3BB-B43D-82D8-6966-DD4A6C482CA2}"/>
              </a:ext>
            </a:extLst>
          </p:cNvPr>
          <p:cNvSpPr>
            <a:spLocks noGrp="1"/>
          </p:cNvSpPr>
          <p:nvPr>
            <p:ph type="body" sz="quarter" idx="81" hasCustomPrompt="1"/>
          </p:nvPr>
        </p:nvSpPr>
        <p:spPr>
          <a:xfrm>
            <a:off x="4891019" y="4724400"/>
            <a:ext cx="1252537" cy="361950"/>
          </a:xfrm>
          <a:prstGeom prst="rect">
            <a:avLst/>
          </a:prstGeom>
        </p:spPr>
        <p:txBody>
          <a:bodyPr anchor="t">
            <a:noAutofit/>
          </a:bodyPr>
          <a:lstStyle>
            <a:lvl1pPr algn="ctr">
              <a:defRPr sz="1100">
                <a:solidFill>
                  <a:schemeClr val="tx1"/>
                </a:solidFill>
              </a:defRPr>
            </a:lvl1pPr>
            <a:lvl2pPr marL="0" indent="0">
              <a:buNone/>
              <a:defRPr/>
            </a:lvl2pPr>
          </a:lstStyle>
          <a:p>
            <a:pPr lvl="0"/>
            <a:r>
              <a:rPr lang="en-US" dirty="0"/>
              <a:t>Title , Max 2 Lines</a:t>
            </a:r>
          </a:p>
        </p:txBody>
      </p:sp>
      <p:sp>
        <p:nvSpPr>
          <p:cNvPr id="45" name="Text Placeholder 16">
            <a:extLst>
              <a:ext uri="{FF2B5EF4-FFF2-40B4-BE49-F238E27FC236}">
                <a16:creationId xmlns:a16="http://schemas.microsoft.com/office/drawing/2014/main" id="{76249078-94E5-C001-8E14-22F1A1047221}"/>
              </a:ext>
            </a:extLst>
          </p:cNvPr>
          <p:cNvSpPr>
            <a:spLocks noGrp="1"/>
          </p:cNvSpPr>
          <p:nvPr>
            <p:ph type="body" sz="quarter" idx="82" hasCustomPrompt="1"/>
          </p:nvPr>
        </p:nvSpPr>
        <p:spPr>
          <a:xfrm>
            <a:off x="4891019" y="6058482"/>
            <a:ext cx="1252537" cy="230194"/>
          </a:xfrm>
          <a:prstGeom prst="rect">
            <a:avLst/>
          </a:prstGeom>
        </p:spPr>
        <p:txBody>
          <a:bodyPr anchor="b">
            <a:noAutofit/>
          </a:bodyPr>
          <a:lstStyle>
            <a:lvl1pPr algn="ctr">
              <a:defRPr sz="1100">
                <a:solidFill>
                  <a:schemeClr val="tx1">
                    <a:lumMod val="75000"/>
                  </a:schemeClr>
                </a:solidFill>
                <a:latin typeface="+mj-lt"/>
              </a:defRPr>
            </a:lvl1pPr>
            <a:lvl2pPr marL="0" indent="0">
              <a:buNone/>
              <a:defRPr/>
            </a:lvl2pPr>
          </a:lstStyle>
          <a:p>
            <a:pPr lvl="0"/>
            <a:r>
              <a:rPr lang="en-US" dirty="0"/>
              <a:t>First Last</a:t>
            </a:r>
          </a:p>
        </p:txBody>
      </p:sp>
      <p:sp>
        <p:nvSpPr>
          <p:cNvPr id="47" name="Text Placeholder 16">
            <a:extLst>
              <a:ext uri="{FF2B5EF4-FFF2-40B4-BE49-F238E27FC236}">
                <a16:creationId xmlns:a16="http://schemas.microsoft.com/office/drawing/2014/main" id="{64E5109E-3CA8-C2F9-1C00-A914663ADC0C}"/>
              </a:ext>
            </a:extLst>
          </p:cNvPr>
          <p:cNvSpPr>
            <a:spLocks noGrp="1"/>
          </p:cNvSpPr>
          <p:nvPr>
            <p:ph type="body" sz="quarter" idx="83" hasCustomPrompt="1"/>
          </p:nvPr>
        </p:nvSpPr>
        <p:spPr>
          <a:xfrm>
            <a:off x="4891019" y="6324600"/>
            <a:ext cx="1252537" cy="361950"/>
          </a:xfrm>
          <a:prstGeom prst="rect">
            <a:avLst/>
          </a:prstGeom>
        </p:spPr>
        <p:txBody>
          <a:bodyPr anchor="t">
            <a:noAutofit/>
          </a:bodyPr>
          <a:lstStyle>
            <a:lvl1pPr algn="ctr">
              <a:defRPr sz="1100">
                <a:solidFill>
                  <a:schemeClr val="tx1"/>
                </a:solidFill>
              </a:defRPr>
            </a:lvl1pPr>
            <a:lvl2pPr marL="0" indent="0">
              <a:buNone/>
              <a:defRPr/>
            </a:lvl2pPr>
          </a:lstStyle>
          <a:p>
            <a:pPr lvl="0"/>
            <a:r>
              <a:rPr lang="en-US" dirty="0"/>
              <a:t>Title , Max 2 Lines</a:t>
            </a:r>
          </a:p>
        </p:txBody>
      </p:sp>
      <p:sp>
        <p:nvSpPr>
          <p:cNvPr id="78" name="Picture Placeholder 2">
            <a:extLst>
              <a:ext uri="{FF2B5EF4-FFF2-40B4-BE49-F238E27FC236}">
                <a16:creationId xmlns:a16="http://schemas.microsoft.com/office/drawing/2014/main" id="{0DA54153-FAA8-41A5-D703-A96374102F70}"/>
              </a:ext>
            </a:extLst>
          </p:cNvPr>
          <p:cNvSpPr>
            <a:spLocks noGrp="1"/>
          </p:cNvSpPr>
          <p:nvPr>
            <p:ph type="pic" idx="84"/>
          </p:nvPr>
        </p:nvSpPr>
        <p:spPr>
          <a:xfrm>
            <a:off x="6415019" y="297391"/>
            <a:ext cx="914400" cy="914400"/>
          </a:xfrm>
          <a:prstGeom prst="ellipse">
            <a:avLst/>
          </a:prstGeom>
          <a:solidFill>
            <a:schemeClr val="bg1">
              <a:lumMod val="95000"/>
            </a:schemeClr>
          </a:solidFill>
        </p:spPr>
        <p:txBody>
          <a:bodyPr bIns="0" anchor="ctr">
            <a:noAutofit/>
          </a:bodyPr>
          <a:lstStyle>
            <a:lvl1pPr marL="0" indent="0" algn="ctr">
              <a:buNone/>
              <a:defRPr sz="1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9" name="Picture Placeholder 2">
            <a:extLst>
              <a:ext uri="{FF2B5EF4-FFF2-40B4-BE49-F238E27FC236}">
                <a16:creationId xmlns:a16="http://schemas.microsoft.com/office/drawing/2014/main" id="{E4BE2C1C-ED14-4DF6-1039-5B4C52C46111}"/>
              </a:ext>
            </a:extLst>
          </p:cNvPr>
          <p:cNvSpPr>
            <a:spLocks noGrp="1"/>
          </p:cNvSpPr>
          <p:nvPr>
            <p:ph type="pic" idx="85"/>
          </p:nvPr>
        </p:nvSpPr>
        <p:spPr>
          <a:xfrm>
            <a:off x="6415019" y="1919817"/>
            <a:ext cx="914400" cy="914400"/>
          </a:xfrm>
          <a:prstGeom prst="ellipse">
            <a:avLst/>
          </a:prstGeom>
          <a:solidFill>
            <a:schemeClr val="bg1">
              <a:lumMod val="95000"/>
            </a:schemeClr>
          </a:solidFill>
        </p:spPr>
        <p:txBody>
          <a:bodyPr bIns="0" anchor="ctr">
            <a:noAutofit/>
          </a:bodyPr>
          <a:lstStyle>
            <a:lvl1pPr marL="0" indent="0" algn="ctr">
              <a:buNone/>
              <a:defRPr sz="1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0" name="Text Placeholder 16">
            <a:extLst>
              <a:ext uri="{FF2B5EF4-FFF2-40B4-BE49-F238E27FC236}">
                <a16:creationId xmlns:a16="http://schemas.microsoft.com/office/drawing/2014/main" id="{1AFE1C52-DBBE-1E6B-6ADC-A6F503F182C2}"/>
              </a:ext>
            </a:extLst>
          </p:cNvPr>
          <p:cNvSpPr>
            <a:spLocks noGrp="1"/>
          </p:cNvSpPr>
          <p:nvPr>
            <p:ph type="body" sz="quarter" idx="86" hasCustomPrompt="1"/>
          </p:nvPr>
        </p:nvSpPr>
        <p:spPr>
          <a:xfrm>
            <a:off x="6245951" y="1222160"/>
            <a:ext cx="1252537" cy="230194"/>
          </a:xfrm>
          <a:prstGeom prst="rect">
            <a:avLst/>
          </a:prstGeom>
        </p:spPr>
        <p:txBody>
          <a:bodyPr anchor="b">
            <a:noAutofit/>
          </a:bodyPr>
          <a:lstStyle>
            <a:lvl1pPr algn="ctr">
              <a:defRPr sz="1100">
                <a:solidFill>
                  <a:schemeClr val="tx1">
                    <a:lumMod val="75000"/>
                  </a:schemeClr>
                </a:solidFill>
                <a:latin typeface="+mj-lt"/>
              </a:defRPr>
            </a:lvl1pPr>
            <a:lvl2pPr marL="0" indent="0">
              <a:buNone/>
              <a:defRPr/>
            </a:lvl2pPr>
          </a:lstStyle>
          <a:p>
            <a:pPr lvl="0"/>
            <a:r>
              <a:rPr lang="en-US" dirty="0"/>
              <a:t>First Last</a:t>
            </a:r>
          </a:p>
        </p:txBody>
      </p:sp>
      <p:sp>
        <p:nvSpPr>
          <p:cNvPr id="81" name="Text Placeholder 16">
            <a:extLst>
              <a:ext uri="{FF2B5EF4-FFF2-40B4-BE49-F238E27FC236}">
                <a16:creationId xmlns:a16="http://schemas.microsoft.com/office/drawing/2014/main" id="{962CF400-47C5-9829-808E-43FB8B29BBDE}"/>
              </a:ext>
            </a:extLst>
          </p:cNvPr>
          <p:cNvSpPr>
            <a:spLocks noGrp="1"/>
          </p:cNvSpPr>
          <p:nvPr>
            <p:ph type="body" sz="quarter" idx="87" hasCustomPrompt="1"/>
          </p:nvPr>
        </p:nvSpPr>
        <p:spPr>
          <a:xfrm>
            <a:off x="6245951" y="1488278"/>
            <a:ext cx="1252537" cy="361950"/>
          </a:xfrm>
          <a:prstGeom prst="rect">
            <a:avLst/>
          </a:prstGeom>
        </p:spPr>
        <p:txBody>
          <a:bodyPr anchor="t">
            <a:noAutofit/>
          </a:bodyPr>
          <a:lstStyle>
            <a:lvl1pPr algn="ctr">
              <a:defRPr sz="1100">
                <a:solidFill>
                  <a:schemeClr val="tx1"/>
                </a:solidFill>
              </a:defRPr>
            </a:lvl1pPr>
            <a:lvl2pPr marL="0" indent="0">
              <a:buNone/>
              <a:defRPr/>
            </a:lvl2pPr>
          </a:lstStyle>
          <a:p>
            <a:pPr lvl="0"/>
            <a:r>
              <a:rPr lang="en-US" dirty="0"/>
              <a:t>Title , Max 2 Lines</a:t>
            </a:r>
          </a:p>
        </p:txBody>
      </p:sp>
      <p:sp>
        <p:nvSpPr>
          <p:cNvPr id="82" name="Picture Placeholder 2">
            <a:extLst>
              <a:ext uri="{FF2B5EF4-FFF2-40B4-BE49-F238E27FC236}">
                <a16:creationId xmlns:a16="http://schemas.microsoft.com/office/drawing/2014/main" id="{8E14C53A-3778-A781-CC25-214A1BAB7482}"/>
              </a:ext>
            </a:extLst>
          </p:cNvPr>
          <p:cNvSpPr>
            <a:spLocks noGrp="1"/>
          </p:cNvSpPr>
          <p:nvPr>
            <p:ph type="pic" idx="88"/>
          </p:nvPr>
        </p:nvSpPr>
        <p:spPr>
          <a:xfrm>
            <a:off x="6415019" y="3534834"/>
            <a:ext cx="914400" cy="914400"/>
          </a:xfrm>
          <a:prstGeom prst="ellipse">
            <a:avLst/>
          </a:prstGeom>
          <a:solidFill>
            <a:schemeClr val="bg1">
              <a:lumMod val="95000"/>
            </a:schemeClr>
          </a:solidFill>
        </p:spPr>
        <p:txBody>
          <a:bodyPr bIns="0" anchor="ctr">
            <a:noAutofit/>
          </a:bodyPr>
          <a:lstStyle>
            <a:lvl1pPr marL="0" indent="0" algn="ctr">
              <a:buNone/>
              <a:defRPr sz="1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3" name="Picture Placeholder 2">
            <a:extLst>
              <a:ext uri="{FF2B5EF4-FFF2-40B4-BE49-F238E27FC236}">
                <a16:creationId xmlns:a16="http://schemas.microsoft.com/office/drawing/2014/main" id="{E3C0303F-B063-F7B6-BF51-693E43A00B03}"/>
              </a:ext>
            </a:extLst>
          </p:cNvPr>
          <p:cNvSpPr>
            <a:spLocks noGrp="1"/>
          </p:cNvSpPr>
          <p:nvPr>
            <p:ph type="pic" idx="89"/>
          </p:nvPr>
        </p:nvSpPr>
        <p:spPr>
          <a:xfrm>
            <a:off x="6415019" y="5149850"/>
            <a:ext cx="914400" cy="914400"/>
          </a:xfrm>
          <a:prstGeom prst="ellipse">
            <a:avLst/>
          </a:prstGeom>
          <a:solidFill>
            <a:schemeClr val="bg1">
              <a:lumMod val="95000"/>
            </a:schemeClr>
          </a:solidFill>
        </p:spPr>
        <p:txBody>
          <a:bodyPr bIns="0" anchor="ctr">
            <a:noAutofit/>
          </a:bodyPr>
          <a:lstStyle>
            <a:lvl1pPr marL="0" indent="0" algn="ctr">
              <a:buNone/>
              <a:defRPr sz="1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4" name="Text Placeholder 16">
            <a:extLst>
              <a:ext uri="{FF2B5EF4-FFF2-40B4-BE49-F238E27FC236}">
                <a16:creationId xmlns:a16="http://schemas.microsoft.com/office/drawing/2014/main" id="{B7BEF4F1-5335-3A20-BF3D-D8D0583A4DAC}"/>
              </a:ext>
            </a:extLst>
          </p:cNvPr>
          <p:cNvSpPr>
            <a:spLocks noGrp="1"/>
          </p:cNvSpPr>
          <p:nvPr>
            <p:ph type="body" sz="quarter" idx="90" hasCustomPrompt="1"/>
          </p:nvPr>
        </p:nvSpPr>
        <p:spPr>
          <a:xfrm>
            <a:off x="6260170" y="2858082"/>
            <a:ext cx="1252537" cy="230194"/>
          </a:xfrm>
          <a:prstGeom prst="rect">
            <a:avLst/>
          </a:prstGeom>
        </p:spPr>
        <p:txBody>
          <a:bodyPr anchor="b">
            <a:noAutofit/>
          </a:bodyPr>
          <a:lstStyle>
            <a:lvl1pPr algn="ctr">
              <a:defRPr sz="1100">
                <a:solidFill>
                  <a:schemeClr val="tx1">
                    <a:lumMod val="75000"/>
                  </a:schemeClr>
                </a:solidFill>
                <a:latin typeface="+mj-lt"/>
              </a:defRPr>
            </a:lvl1pPr>
            <a:lvl2pPr marL="0" indent="0">
              <a:buNone/>
              <a:defRPr/>
            </a:lvl2pPr>
          </a:lstStyle>
          <a:p>
            <a:pPr lvl="0"/>
            <a:r>
              <a:rPr lang="en-US" dirty="0"/>
              <a:t>First Last</a:t>
            </a:r>
          </a:p>
        </p:txBody>
      </p:sp>
      <p:sp>
        <p:nvSpPr>
          <p:cNvPr id="85" name="Text Placeholder 16">
            <a:extLst>
              <a:ext uri="{FF2B5EF4-FFF2-40B4-BE49-F238E27FC236}">
                <a16:creationId xmlns:a16="http://schemas.microsoft.com/office/drawing/2014/main" id="{455DACE9-DF13-175B-F69A-DBA955C603DD}"/>
              </a:ext>
            </a:extLst>
          </p:cNvPr>
          <p:cNvSpPr>
            <a:spLocks noGrp="1"/>
          </p:cNvSpPr>
          <p:nvPr>
            <p:ph type="body" sz="quarter" idx="91" hasCustomPrompt="1"/>
          </p:nvPr>
        </p:nvSpPr>
        <p:spPr>
          <a:xfrm>
            <a:off x="6260170" y="3124200"/>
            <a:ext cx="1252537" cy="361950"/>
          </a:xfrm>
          <a:prstGeom prst="rect">
            <a:avLst/>
          </a:prstGeom>
        </p:spPr>
        <p:txBody>
          <a:bodyPr anchor="t">
            <a:noAutofit/>
          </a:bodyPr>
          <a:lstStyle>
            <a:lvl1pPr algn="ctr">
              <a:defRPr sz="1100">
                <a:solidFill>
                  <a:schemeClr val="tx1"/>
                </a:solidFill>
              </a:defRPr>
            </a:lvl1pPr>
            <a:lvl2pPr marL="0" indent="0">
              <a:buNone/>
              <a:defRPr/>
            </a:lvl2pPr>
          </a:lstStyle>
          <a:p>
            <a:pPr lvl="0"/>
            <a:r>
              <a:rPr lang="en-US" dirty="0"/>
              <a:t>Title , Max 2 Lines</a:t>
            </a:r>
          </a:p>
        </p:txBody>
      </p:sp>
      <p:sp>
        <p:nvSpPr>
          <p:cNvPr id="86" name="Text Placeholder 16">
            <a:extLst>
              <a:ext uri="{FF2B5EF4-FFF2-40B4-BE49-F238E27FC236}">
                <a16:creationId xmlns:a16="http://schemas.microsoft.com/office/drawing/2014/main" id="{579F197D-674E-8845-E9FD-AC24F216617B}"/>
              </a:ext>
            </a:extLst>
          </p:cNvPr>
          <p:cNvSpPr>
            <a:spLocks noGrp="1"/>
          </p:cNvSpPr>
          <p:nvPr>
            <p:ph type="body" sz="quarter" idx="92" hasCustomPrompt="1"/>
          </p:nvPr>
        </p:nvSpPr>
        <p:spPr>
          <a:xfrm>
            <a:off x="6260170" y="4458282"/>
            <a:ext cx="1252537" cy="230194"/>
          </a:xfrm>
          <a:prstGeom prst="rect">
            <a:avLst/>
          </a:prstGeom>
        </p:spPr>
        <p:txBody>
          <a:bodyPr anchor="b">
            <a:noAutofit/>
          </a:bodyPr>
          <a:lstStyle>
            <a:lvl1pPr algn="ctr">
              <a:defRPr sz="1100">
                <a:solidFill>
                  <a:schemeClr val="tx1">
                    <a:lumMod val="75000"/>
                  </a:schemeClr>
                </a:solidFill>
                <a:latin typeface="+mj-lt"/>
              </a:defRPr>
            </a:lvl1pPr>
            <a:lvl2pPr marL="0" indent="0">
              <a:buNone/>
              <a:defRPr/>
            </a:lvl2pPr>
          </a:lstStyle>
          <a:p>
            <a:pPr lvl="0"/>
            <a:r>
              <a:rPr lang="en-US" dirty="0"/>
              <a:t>First Last</a:t>
            </a:r>
          </a:p>
        </p:txBody>
      </p:sp>
      <p:sp>
        <p:nvSpPr>
          <p:cNvPr id="87" name="Text Placeholder 16">
            <a:extLst>
              <a:ext uri="{FF2B5EF4-FFF2-40B4-BE49-F238E27FC236}">
                <a16:creationId xmlns:a16="http://schemas.microsoft.com/office/drawing/2014/main" id="{B613FD80-EAA7-C7C3-AB83-778955DC5EC0}"/>
              </a:ext>
            </a:extLst>
          </p:cNvPr>
          <p:cNvSpPr>
            <a:spLocks noGrp="1"/>
          </p:cNvSpPr>
          <p:nvPr>
            <p:ph type="body" sz="quarter" idx="93" hasCustomPrompt="1"/>
          </p:nvPr>
        </p:nvSpPr>
        <p:spPr>
          <a:xfrm>
            <a:off x="6260170" y="4724400"/>
            <a:ext cx="1252537" cy="361950"/>
          </a:xfrm>
          <a:prstGeom prst="rect">
            <a:avLst/>
          </a:prstGeom>
        </p:spPr>
        <p:txBody>
          <a:bodyPr anchor="t">
            <a:noAutofit/>
          </a:bodyPr>
          <a:lstStyle>
            <a:lvl1pPr algn="ctr">
              <a:defRPr sz="1100">
                <a:solidFill>
                  <a:schemeClr val="tx1"/>
                </a:solidFill>
              </a:defRPr>
            </a:lvl1pPr>
            <a:lvl2pPr marL="0" indent="0">
              <a:buNone/>
              <a:defRPr/>
            </a:lvl2pPr>
          </a:lstStyle>
          <a:p>
            <a:pPr lvl="0"/>
            <a:r>
              <a:rPr lang="en-US" dirty="0"/>
              <a:t>Title , Max 2 Lines</a:t>
            </a:r>
          </a:p>
        </p:txBody>
      </p:sp>
      <p:sp>
        <p:nvSpPr>
          <p:cNvPr id="88" name="Text Placeholder 16">
            <a:extLst>
              <a:ext uri="{FF2B5EF4-FFF2-40B4-BE49-F238E27FC236}">
                <a16:creationId xmlns:a16="http://schemas.microsoft.com/office/drawing/2014/main" id="{770B2089-F184-AC77-6B2C-1A55E69E96C2}"/>
              </a:ext>
            </a:extLst>
          </p:cNvPr>
          <p:cNvSpPr>
            <a:spLocks noGrp="1"/>
          </p:cNvSpPr>
          <p:nvPr>
            <p:ph type="body" sz="quarter" idx="94" hasCustomPrompt="1"/>
          </p:nvPr>
        </p:nvSpPr>
        <p:spPr>
          <a:xfrm>
            <a:off x="6260170" y="6058482"/>
            <a:ext cx="1252537" cy="230194"/>
          </a:xfrm>
          <a:prstGeom prst="rect">
            <a:avLst/>
          </a:prstGeom>
        </p:spPr>
        <p:txBody>
          <a:bodyPr anchor="b">
            <a:noAutofit/>
          </a:bodyPr>
          <a:lstStyle>
            <a:lvl1pPr algn="ctr">
              <a:defRPr sz="1100">
                <a:solidFill>
                  <a:schemeClr val="tx1">
                    <a:lumMod val="75000"/>
                  </a:schemeClr>
                </a:solidFill>
                <a:latin typeface="+mj-lt"/>
              </a:defRPr>
            </a:lvl1pPr>
            <a:lvl2pPr marL="0" indent="0">
              <a:buNone/>
              <a:defRPr/>
            </a:lvl2pPr>
          </a:lstStyle>
          <a:p>
            <a:pPr lvl="0"/>
            <a:r>
              <a:rPr lang="en-US" dirty="0"/>
              <a:t>First Last</a:t>
            </a:r>
          </a:p>
        </p:txBody>
      </p:sp>
      <p:sp>
        <p:nvSpPr>
          <p:cNvPr id="89" name="Text Placeholder 16">
            <a:extLst>
              <a:ext uri="{FF2B5EF4-FFF2-40B4-BE49-F238E27FC236}">
                <a16:creationId xmlns:a16="http://schemas.microsoft.com/office/drawing/2014/main" id="{E1B610EB-3CC6-FA14-6579-23BED9898C57}"/>
              </a:ext>
            </a:extLst>
          </p:cNvPr>
          <p:cNvSpPr>
            <a:spLocks noGrp="1"/>
          </p:cNvSpPr>
          <p:nvPr>
            <p:ph type="body" sz="quarter" idx="95" hasCustomPrompt="1"/>
          </p:nvPr>
        </p:nvSpPr>
        <p:spPr>
          <a:xfrm>
            <a:off x="6260170" y="6324600"/>
            <a:ext cx="1252537" cy="361950"/>
          </a:xfrm>
          <a:prstGeom prst="rect">
            <a:avLst/>
          </a:prstGeom>
        </p:spPr>
        <p:txBody>
          <a:bodyPr anchor="t">
            <a:noAutofit/>
          </a:bodyPr>
          <a:lstStyle>
            <a:lvl1pPr algn="ctr">
              <a:defRPr sz="1100">
                <a:solidFill>
                  <a:schemeClr val="tx1"/>
                </a:solidFill>
              </a:defRPr>
            </a:lvl1pPr>
            <a:lvl2pPr marL="0" indent="0">
              <a:buNone/>
              <a:defRPr/>
            </a:lvl2pPr>
          </a:lstStyle>
          <a:p>
            <a:pPr lvl="0"/>
            <a:r>
              <a:rPr lang="en-US" dirty="0"/>
              <a:t>Title , Max 2 Lines</a:t>
            </a:r>
          </a:p>
        </p:txBody>
      </p:sp>
      <p:sp>
        <p:nvSpPr>
          <p:cNvPr id="90" name="Picture Placeholder 2">
            <a:extLst>
              <a:ext uri="{FF2B5EF4-FFF2-40B4-BE49-F238E27FC236}">
                <a16:creationId xmlns:a16="http://schemas.microsoft.com/office/drawing/2014/main" id="{21E9805E-43BA-AE5F-FB6A-8632681A0E93}"/>
              </a:ext>
            </a:extLst>
          </p:cNvPr>
          <p:cNvSpPr>
            <a:spLocks noGrp="1"/>
          </p:cNvSpPr>
          <p:nvPr>
            <p:ph type="pic" idx="96"/>
          </p:nvPr>
        </p:nvSpPr>
        <p:spPr>
          <a:xfrm>
            <a:off x="7786619" y="297391"/>
            <a:ext cx="914400" cy="914400"/>
          </a:xfrm>
          <a:prstGeom prst="ellipse">
            <a:avLst/>
          </a:prstGeom>
          <a:solidFill>
            <a:schemeClr val="bg1">
              <a:lumMod val="95000"/>
            </a:schemeClr>
          </a:solidFill>
        </p:spPr>
        <p:txBody>
          <a:bodyPr bIns="0" anchor="ctr">
            <a:noAutofit/>
          </a:bodyPr>
          <a:lstStyle>
            <a:lvl1pPr marL="0" indent="0" algn="ctr">
              <a:buNone/>
              <a:defRPr sz="1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1" name="Picture Placeholder 2">
            <a:extLst>
              <a:ext uri="{FF2B5EF4-FFF2-40B4-BE49-F238E27FC236}">
                <a16:creationId xmlns:a16="http://schemas.microsoft.com/office/drawing/2014/main" id="{799CF0BE-0A13-A157-ABEB-BBF75FC5D1F8}"/>
              </a:ext>
            </a:extLst>
          </p:cNvPr>
          <p:cNvSpPr>
            <a:spLocks noGrp="1"/>
          </p:cNvSpPr>
          <p:nvPr>
            <p:ph type="pic" idx="97"/>
          </p:nvPr>
        </p:nvSpPr>
        <p:spPr>
          <a:xfrm>
            <a:off x="7786619" y="1919817"/>
            <a:ext cx="914400" cy="914400"/>
          </a:xfrm>
          <a:prstGeom prst="ellipse">
            <a:avLst/>
          </a:prstGeom>
          <a:solidFill>
            <a:schemeClr val="bg1">
              <a:lumMod val="95000"/>
            </a:schemeClr>
          </a:solidFill>
        </p:spPr>
        <p:txBody>
          <a:bodyPr bIns="0" anchor="ctr">
            <a:noAutofit/>
          </a:bodyPr>
          <a:lstStyle>
            <a:lvl1pPr marL="0" indent="0" algn="ctr">
              <a:buNone/>
              <a:defRPr sz="1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2" name="Text Placeholder 16">
            <a:extLst>
              <a:ext uri="{FF2B5EF4-FFF2-40B4-BE49-F238E27FC236}">
                <a16:creationId xmlns:a16="http://schemas.microsoft.com/office/drawing/2014/main" id="{DE364FB5-FDA1-2FDC-B6C4-D00529AD47C0}"/>
              </a:ext>
            </a:extLst>
          </p:cNvPr>
          <p:cNvSpPr>
            <a:spLocks noGrp="1"/>
          </p:cNvSpPr>
          <p:nvPr>
            <p:ph type="body" sz="quarter" idx="98" hasCustomPrompt="1"/>
          </p:nvPr>
        </p:nvSpPr>
        <p:spPr>
          <a:xfrm>
            <a:off x="7617551" y="1222160"/>
            <a:ext cx="1252537" cy="230194"/>
          </a:xfrm>
          <a:prstGeom prst="rect">
            <a:avLst/>
          </a:prstGeom>
        </p:spPr>
        <p:txBody>
          <a:bodyPr anchor="b">
            <a:noAutofit/>
          </a:bodyPr>
          <a:lstStyle>
            <a:lvl1pPr algn="ctr">
              <a:defRPr sz="1100">
                <a:solidFill>
                  <a:schemeClr val="tx1">
                    <a:lumMod val="75000"/>
                  </a:schemeClr>
                </a:solidFill>
                <a:latin typeface="+mj-lt"/>
              </a:defRPr>
            </a:lvl1pPr>
            <a:lvl2pPr marL="0" indent="0">
              <a:buNone/>
              <a:defRPr/>
            </a:lvl2pPr>
          </a:lstStyle>
          <a:p>
            <a:pPr lvl="0"/>
            <a:r>
              <a:rPr lang="en-US" dirty="0"/>
              <a:t>First Last</a:t>
            </a:r>
          </a:p>
        </p:txBody>
      </p:sp>
      <p:sp>
        <p:nvSpPr>
          <p:cNvPr id="93" name="Text Placeholder 16">
            <a:extLst>
              <a:ext uri="{FF2B5EF4-FFF2-40B4-BE49-F238E27FC236}">
                <a16:creationId xmlns:a16="http://schemas.microsoft.com/office/drawing/2014/main" id="{2E618833-7D39-C3C9-DCB2-D136CD40C0BF}"/>
              </a:ext>
            </a:extLst>
          </p:cNvPr>
          <p:cNvSpPr>
            <a:spLocks noGrp="1"/>
          </p:cNvSpPr>
          <p:nvPr>
            <p:ph type="body" sz="quarter" idx="99" hasCustomPrompt="1"/>
          </p:nvPr>
        </p:nvSpPr>
        <p:spPr>
          <a:xfrm>
            <a:off x="7617551" y="1488278"/>
            <a:ext cx="1252537" cy="361950"/>
          </a:xfrm>
          <a:prstGeom prst="rect">
            <a:avLst/>
          </a:prstGeom>
        </p:spPr>
        <p:txBody>
          <a:bodyPr anchor="t">
            <a:noAutofit/>
          </a:bodyPr>
          <a:lstStyle>
            <a:lvl1pPr algn="ctr">
              <a:defRPr sz="1100">
                <a:solidFill>
                  <a:schemeClr val="tx1"/>
                </a:solidFill>
              </a:defRPr>
            </a:lvl1pPr>
            <a:lvl2pPr marL="0" indent="0">
              <a:buNone/>
              <a:defRPr/>
            </a:lvl2pPr>
          </a:lstStyle>
          <a:p>
            <a:pPr lvl="0"/>
            <a:r>
              <a:rPr lang="en-US" dirty="0"/>
              <a:t>Title , Max 2 Lines</a:t>
            </a:r>
          </a:p>
        </p:txBody>
      </p:sp>
      <p:sp>
        <p:nvSpPr>
          <p:cNvPr id="94" name="Picture Placeholder 2">
            <a:extLst>
              <a:ext uri="{FF2B5EF4-FFF2-40B4-BE49-F238E27FC236}">
                <a16:creationId xmlns:a16="http://schemas.microsoft.com/office/drawing/2014/main" id="{862EB4DA-6DDF-F6D0-E0E2-BBA0376F21E3}"/>
              </a:ext>
            </a:extLst>
          </p:cNvPr>
          <p:cNvSpPr>
            <a:spLocks noGrp="1"/>
          </p:cNvSpPr>
          <p:nvPr>
            <p:ph type="pic" idx="100"/>
          </p:nvPr>
        </p:nvSpPr>
        <p:spPr>
          <a:xfrm>
            <a:off x="7786619" y="3534834"/>
            <a:ext cx="914400" cy="914400"/>
          </a:xfrm>
          <a:prstGeom prst="ellipse">
            <a:avLst/>
          </a:prstGeom>
          <a:solidFill>
            <a:schemeClr val="bg1">
              <a:lumMod val="95000"/>
            </a:schemeClr>
          </a:solidFill>
        </p:spPr>
        <p:txBody>
          <a:bodyPr bIns="0" anchor="ctr">
            <a:noAutofit/>
          </a:bodyPr>
          <a:lstStyle>
            <a:lvl1pPr marL="0" indent="0" algn="ctr">
              <a:buNone/>
              <a:defRPr sz="1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5" name="Picture Placeholder 2">
            <a:extLst>
              <a:ext uri="{FF2B5EF4-FFF2-40B4-BE49-F238E27FC236}">
                <a16:creationId xmlns:a16="http://schemas.microsoft.com/office/drawing/2014/main" id="{23DDF87B-2CB6-4F23-C120-4C33BE6FCA15}"/>
              </a:ext>
            </a:extLst>
          </p:cNvPr>
          <p:cNvSpPr>
            <a:spLocks noGrp="1"/>
          </p:cNvSpPr>
          <p:nvPr>
            <p:ph type="pic" idx="101"/>
          </p:nvPr>
        </p:nvSpPr>
        <p:spPr>
          <a:xfrm>
            <a:off x="7786619" y="5149850"/>
            <a:ext cx="914400" cy="914400"/>
          </a:xfrm>
          <a:prstGeom prst="ellipse">
            <a:avLst/>
          </a:prstGeom>
          <a:solidFill>
            <a:schemeClr val="bg1">
              <a:lumMod val="95000"/>
            </a:schemeClr>
          </a:solidFill>
        </p:spPr>
        <p:txBody>
          <a:bodyPr bIns="0" anchor="ctr">
            <a:noAutofit/>
          </a:bodyPr>
          <a:lstStyle>
            <a:lvl1pPr marL="0" indent="0" algn="ctr">
              <a:buNone/>
              <a:defRPr sz="1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6" name="Text Placeholder 16">
            <a:extLst>
              <a:ext uri="{FF2B5EF4-FFF2-40B4-BE49-F238E27FC236}">
                <a16:creationId xmlns:a16="http://schemas.microsoft.com/office/drawing/2014/main" id="{C04459CF-13AC-5151-4501-8C1F778FBF9B}"/>
              </a:ext>
            </a:extLst>
          </p:cNvPr>
          <p:cNvSpPr>
            <a:spLocks noGrp="1"/>
          </p:cNvSpPr>
          <p:nvPr>
            <p:ph type="body" sz="quarter" idx="102" hasCustomPrompt="1"/>
          </p:nvPr>
        </p:nvSpPr>
        <p:spPr>
          <a:xfrm>
            <a:off x="7631770" y="2858082"/>
            <a:ext cx="1252537" cy="230194"/>
          </a:xfrm>
          <a:prstGeom prst="rect">
            <a:avLst/>
          </a:prstGeom>
        </p:spPr>
        <p:txBody>
          <a:bodyPr anchor="b">
            <a:noAutofit/>
          </a:bodyPr>
          <a:lstStyle>
            <a:lvl1pPr algn="ctr">
              <a:defRPr sz="1100">
                <a:solidFill>
                  <a:schemeClr val="tx1">
                    <a:lumMod val="75000"/>
                  </a:schemeClr>
                </a:solidFill>
                <a:latin typeface="+mj-lt"/>
              </a:defRPr>
            </a:lvl1pPr>
            <a:lvl2pPr marL="0" indent="0">
              <a:buNone/>
              <a:defRPr/>
            </a:lvl2pPr>
          </a:lstStyle>
          <a:p>
            <a:pPr lvl="0"/>
            <a:r>
              <a:rPr lang="en-US" dirty="0"/>
              <a:t>First Last</a:t>
            </a:r>
          </a:p>
        </p:txBody>
      </p:sp>
      <p:sp>
        <p:nvSpPr>
          <p:cNvPr id="97" name="Text Placeholder 16">
            <a:extLst>
              <a:ext uri="{FF2B5EF4-FFF2-40B4-BE49-F238E27FC236}">
                <a16:creationId xmlns:a16="http://schemas.microsoft.com/office/drawing/2014/main" id="{C1ECDD08-35C3-6BFC-249C-A9817A189847}"/>
              </a:ext>
            </a:extLst>
          </p:cNvPr>
          <p:cNvSpPr>
            <a:spLocks noGrp="1"/>
          </p:cNvSpPr>
          <p:nvPr>
            <p:ph type="body" sz="quarter" idx="103" hasCustomPrompt="1"/>
          </p:nvPr>
        </p:nvSpPr>
        <p:spPr>
          <a:xfrm>
            <a:off x="7631770" y="3124200"/>
            <a:ext cx="1252537" cy="361950"/>
          </a:xfrm>
          <a:prstGeom prst="rect">
            <a:avLst/>
          </a:prstGeom>
        </p:spPr>
        <p:txBody>
          <a:bodyPr anchor="t">
            <a:noAutofit/>
          </a:bodyPr>
          <a:lstStyle>
            <a:lvl1pPr algn="ctr">
              <a:defRPr sz="1100">
                <a:solidFill>
                  <a:schemeClr val="tx1"/>
                </a:solidFill>
              </a:defRPr>
            </a:lvl1pPr>
            <a:lvl2pPr marL="0" indent="0">
              <a:buNone/>
              <a:defRPr/>
            </a:lvl2pPr>
          </a:lstStyle>
          <a:p>
            <a:pPr lvl="0"/>
            <a:r>
              <a:rPr lang="en-US" dirty="0"/>
              <a:t>Title , Max 2 Lines</a:t>
            </a:r>
          </a:p>
        </p:txBody>
      </p:sp>
      <p:sp>
        <p:nvSpPr>
          <p:cNvPr id="98" name="Text Placeholder 16">
            <a:extLst>
              <a:ext uri="{FF2B5EF4-FFF2-40B4-BE49-F238E27FC236}">
                <a16:creationId xmlns:a16="http://schemas.microsoft.com/office/drawing/2014/main" id="{3D0ABE12-640F-7463-A4EE-1E1BB51EB7DE}"/>
              </a:ext>
            </a:extLst>
          </p:cNvPr>
          <p:cNvSpPr>
            <a:spLocks noGrp="1"/>
          </p:cNvSpPr>
          <p:nvPr>
            <p:ph type="body" sz="quarter" idx="104" hasCustomPrompt="1"/>
          </p:nvPr>
        </p:nvSpPr>
        <p:spPr>
          <a:xfrm>
            <a:off x="7631770" y="4458282"/>
            <a:ext cx="1252537" cy="230194"/>
          </a:xfrm>
          <a:prstGeom prst="rect">
            <a:avLst/>
          </a:prstGeom>
        </p:spPr>
        <p:txBody>
          <a:bodyPr anchor="b">
            <a:noAutofit/>
          </a:bodyPr>
          <a:lstStyle>
            <a:lvl1pPr algn="ctr">
              <a:defRPr sz="1100">
                <a:solidFill>
                  <a:schemeClr val="tx1">
                    <a:lumMod val="75000"/>
                  </a:schemeClr>
                </a:solidFill>
                <a:latin typeface="+mj-lt"/>
              </a:defRPr>
            </a:lvl1pPr>
            <a:lvl2pPr marL="0" indent="0">
              <a:buNone/>
              <a:defRPr/>
            </a:lvl2pPr>
          </a:lstStyle>
          <a:p>
            <a:pPr lvl="0"/>
            <a:r>
              <a:rPr lang="en-US" dirty="0"/>
              <a:t>First Last</a:t>
            </a:r>
          </a:p>
        </p:txBody>
      </p:sp>
      <p:sp>
        <p:nvSpPr>
          <p:cNvPr id="99" name="Text Placeholder 16">
            <a:extLst>
              <a:ext uri="{FF2B5EF4-FFF2-40B4-BE49-F238E27FC236}">
                <a16:creationId xmlns:a16="http://schemas.microsoft.com/office/drawing/2014/main" id="{78EEEF4D-6BAA-0B9F-C3F5-83DE8462E543}"/>
              </a:ext>
            </a:extLst>
          </p:cNvPr>
          <p:cNvSpPr>
            <a:spLocks noGrp="1"/>
          </p:cNvSpPr>
          <p:nvPr>
            <p:ph type="body" sz="quarter" idx="105" hasCustomPrompt="1"/>
          </p:nvPr>
        </p:nvSpPr>
        <p:spPr>
          <a:xfrm>
            <a:off x="7631770" y="4724400"/>
            <a:ext cx="1252537" cy="361950"/>
          </a:xfrm>
          <a:prstGeom prst="rect">
            <a:avLst/>
          </a:prstGeom>
        </p:spPr>
        <p:txBody>
          <a:bodyPr anchor="t">
            <a:noAutofit/>
          </a:bodyPr>
          <a:lstStyle>
            <a:lvl1pPr algn="ctr">
              <a:defRPr sz="1100">
                <a:solidFill>
                  <a:schemeClr val="tx1"/>
                </a:solidFill>
              </a:defRPr>
            </a:lvl1pPr>
            <a:lvl2pPr marL="0" indent="0">
              <a:buNone/>
              <a:defRPr/>
            </a:lvl2pPr>
          </a:lstStyle>
          <a:p>
            <a:pPr lvl="0"/>
            <a:r>
              <a:rPr lang="en-US" dirty="0"/>
              <a:t>Title , Max 2 Lines</a:t>
            </a:r>
          </a:p>
        </p:txBody>
      </p:sp>
      <p:sp>
        <p:nvSpPr>
          <p:cNvPr id="100" name="Text Placeholder 16">
            <a:extLst>
              <a:ext uri="{FF2B5EF4-FFF2-40B4-BE49-F238E27FC236}">
                <a16:creationId xmlns:a16="http://schemas.microsoft.com/office/drawing/2014/main" id="{0B399FF1-4ECC-7833-25D4-0145E732F63F}"/>
              </a:ext>
            </a:extLst>
          </p:cNvPr>
          <p:cNvSpPr>
            <a:spLocks noGrp="1"/>
          </p:cNvSpPr>
          <p:nvPr>
            <p:ph type="body" sz="quarter" idx="106" hasCustomPrompt="1"/>
          </p:nvPr>
        </p:nvSpPr>
        <p:spPr>
          <a:xfrm>
            <a:off x="7631770" y="6058482"/>
            <a:ext cx="1252537" cy="230194"/>
          </a:xfrm>
          <a:prstGeom prst="rect">
            <a:avLst/>
          </a:prstGeom>
        </p:spPr>
        <p:txBody>
          <a:bodyPr anchor="b">
            <a:noAutofit/>
          </a:bodyPr>
          <a:lstStyle>
            <a:lvl1pPr algn="ctr">
              <a:defRPr sz="1100">
                <a:solidFill>
                  <a:schemeClr val="tx1">
                    <a:lumMod val="75000"/>
                  </a:schemeClr>
                </a:solidFill>
                <a:latin typeface="+mj-lt"/>
              </a:defRPr>
            </a:lvl1pPr>
            <a:lvl2pPr marL="0" indent="0">
              <a:buNone/>
              <a:defRPr/>
            </a:lvl2pPr>
          </a:lstStyle>
          <a:p>
            <a:pPr lvl="0"/>
            <a:r>
              <a:rPr lang="en-US" dirty="0"/>
              <a:t>First Last</a:t>
            </a:r>
          </a:p>
        </p:txBody>
      </p:sp>
      <p:sp>
        <p:nvSpPr>
          <p:cNvPr id="101" name="Text Placeholder 16">
            <a:extLst>
              <a:ext uri="{FF2B5EF4-FFF2-40B4-BE49-F238E27FC236}">
                <a16:creationId xmlns:a16="http://schemas.microsoft.com/office/drawing/2014/main" id="{3C761814-5124-3314-6526-F81F82E08C50}"/>
              </a:ext>
            </a:extLst>
          </p:cNvPr>
          <p:cNvSpPr>
            <a:spLocks noGrp="1"/>
          </p:cNvSpPr>
          <p:nvPr>
            <p:ph type="body" sz="quarter" idx="107" hasCustomPrompt="1"/>
          </p:nvPr>
        </p:nvSpPr>
        <p:spPr>
          <a:xfrm>
            <a:off x="7631770" y="6324600"/>
            <a:ext cx="1252537" cy="361950"/>
          </a:xfrm>
          <a:prstGeom prst="rect">
            <a:avLst/>
          </a:prstGeom>
        </p:spPr>
        <p:txBody>
          <a:bodyPr anchor="t">
            <a:noAutofit/>
          </a:bodyPr>
          <a:lstStyle>
            <a:lvl1pPr algn="ctr">
              <a:defRPr sz="1100">
                <a:solidFill>
                  <a:schemeClr val="tx1"/>
                </a:solidFill>
              </a:defRPr>
            </a:lvl1pPr>
            <a:lvl2pPr marL="0" indent="0">
              <a:buNone/>
              <a:defRPr/>
            </a:lvl2pPr>
          </a:lstStyle>
          <a:p>
            <a:pPr lvl="0"/>
            <a:r>
              <a:rPr lang="en-US" dirty="0"/>
              <a:t>Title , Max 2 Lines</a:t>
            </a:r>
          </a:p>
        </p:txBody>
      </p:sp>
      <p:sp>
        <p:nvSpPr>
          <p:cNvPr id="114" name="Picture Placeholder 2">
            <a:extLst>
              <a:ext uri="{FF2B5EF4-FFF2-40B4-BE49-F238E27FC236}">
                <a16:creationId xmlns:a16="http://schemas.microsoft.com/office/drawing/2014/main" id="{9B5FBA71-700D-E38A-4A5C-A31A021F11A8}"/>
              </a:ext>
            </a:extLst>
          </p:cNvPr>
          <p:cNvSpPr>
            <a:spLocks noGrp="1"/>
          </p:cNvSpPr>
          <p:nvPr>
            <p:ph type="pic" idx="108"/>
          </p:nvPr>
        </p:nvSpPr>
        <p:spPr>
          <a:xfrm>
            <a:off x="9144000" y="304800"/>
            <a:ext cx="914400" cy="914400"/>
          </a:xfrm>
          <a:prstGeom prst="ellipse">
            <a:avLst/>
          </a:prstGeom>
          <a:solidFill>
            <a:schemeClr val="bg1">
              <a:lumMod val="95000"/>
            </a:schemeClr>
          </a:solidFill>
        </p:spPr>
        <p:txBody>
          <a:bodyPr bIns="0" anchor="ctr">
            <a:noAutofit/>
          </a:bodyPr>
          <a:lstStyle>
            <a:lvl1pPr marL="0" indent="0" algn="ctr">
              <a:buNone/>
              <a:defRPr sz="1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5" name="Picture Placeholder 2">
            <a:extLst>
              <a:ext uri="{FF2B5EF4-FFF2-40B4-BE49-F238E27FC236}">
                <a16:creationId xmlns:a16="http://schemas.microsoft.com/office/drawing/2014/main" id="{5FCBDF60-C730-190B-79F6-15EC76D19995}"/>
              </a:ext>
            </a:extLst>
          </p:cNvPr>
          <p:cNvSpPr>
            <a:spLocks noGrp="1"/>
          </p:cNvSpPr>
          <p:nvPr>
            <p:ph type="pic" idx="109"/>
          </p:nvPr>
        </p:nvSpPr>
        <p:spPr>
          <a:xfrm>
            <a:off x="9144000" y="1912409"/>
            <a:ext cx="914400" cy="914400"/>
          </a:xfrm>
          <a:prstGeom prst="ellipse">
            <a:avLst/>
          </a:prstGeom>
          <a:solidFill>
            <a:schemeClr val="bg1">
              <a:lumMod val="95000"/>
            </a:schemeClr>
          </a:solidFill>
        </p:spPr>
        <p:txBody>
          <a:bodyPr bIns="0" anchor="ctr">
            <a:noAutofit/>
          </a:bodyPr>
          <a:lstStyle>
            <a:lvl1pPr marL="0" indent="0" algn="ctr">
              <a:buNone/>
              <a:defRPr sz="1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6" name="Text Placeholder 16">
            <a:extLst>
              <a:ext uri="{FF2B5EF4-FFF2-40B4-BE49-F238E27FC236}">
                <a16:creationId xmlns:a16="http://schemas.microsoft.com/office/drawing/2014/main" id="{45EB065A-8A75-74CA-B16D-9EE1FAFE4661}"/>
              </a:ext>
            </a:extLst>
          </p:cNvPr>
          <p:cNvSpPr>
            <a:spLocks noGrp="1"/>
          </p:cNvSpPr>
          <p:nvPr>
            <p:ph type="body" sz="quarter" idx="110" hasCustomPrompt="1"/>
          </p:nvPr>
        </p:nvSpPr>
        <p:spPr>
          <a:xfrm>
            <a:off x="8974932" y="1214752"/>
            <a:ext cx="1252537" cy="230194"/>
          </a:xfrm>
          <a:prstGeom prst="rect">
            <a:avLst/>
          </a:prstGeom>
        </p:spPr>
        <p:txBody>
          <a:bodyPr anchor="b">
            <a:noAutofit/>
          </a:bodyPr>
          <a:lstStyle>
            <a:lvl1pPr algn="ctr">
              <a:defRPr sz="1100">
                <a:solidFill>
                  <a:schemeClr val="tx1">
                    <a:lumMod val="75000"/>
                  </a:schemeClr>
                </a:solidFill>
                <a:latin typeface="+mj-lt"/>
              </a:defRPr>
            </a:lvl1pPr>
            <a:lvl2pPr marL="0" indent="0">
              <a:buNone/>
              <a:defRPr/>
            </a:lvl2pPr>
          </a:lstStyle>
          <a:p>
            <a:pPr lvl="0"/>
            <a:r>
              <a:rPr lang="en-US" dirty="0"/>
              <a:t>First Last</a:t>
            </a:r>
          </a:p>
        </p:txBody>
      </p:sp>
      <p:sp>
        <p:nvSpPr>
          <p:cNvPr id="117" name="Text Placeholder 16">
            <a:extLst>
              <a:ext uri="{FF2B5EF4-FFF2-40B4-BE49-F238E27FC236}">
                <a16:creationId xmlns:a16="http://schemas.microsoft.com/office/drawing/2014/main" id="{51B294B9-1A72-2B80-E5EA-B34905740930}"/>
              </a:ext>
            </a:extLst>
          </p:cNvPr>
          <p:cNvSpPr>
            <a:spLocks noGrp="1"/>
          </p:cNvSpPr>
          <p:nvPr>
            <p:ph type="body" sz="quarter" idx="111" hasCustomPrompt="1"/>
          </p:nvPr>
        </p:nvSpPr>
        <p:spPr>
          <a:xfrm>
            <a:off x="8974932" y="1480870"/>
            <a:ext cx="1252537" cy="361950"/>
          </a:xfrm>
          <a:prstGeom prst="rect">
            <a:avLst/>
          </a:prstGeom>
        </p:spPr>
        <p:txBody>
          <a:bodyPr anchor="t">
            <a:noAutofit/>
          </a:bodyPr>
          <a:lstStyle>
            <a:lvl1pPr algn="ctr">
              <a:defRPr sz="1100">
                <a:solidFill>
                  <a:schemeClr val="tx1"/>
                </a:solidFill>
              </a:defRPr>
            </a:lvl1pPr>
            <a:lvl2pPr marL="0" indent="0">
              <a:buNone/>
              <a:defRPr/>
            </a:lvl2pPr>
          </a:lstStyle>
          <a:p>
            <a:pPr lvl="0"/>
            <a:r>
              <a:rPr lang="en-US" dirty="0"/>
              <a:t>Title , Max 2 Lines</a:t>
            </a:r>
          </a:p>
        </p:txBody>
      </p:sp>
      <p:sp>
        <p:nvSpPr>
          <p:cNvPr id="118" name="Picture Placeholder 2">
            <a:extLst>
              <a:ext uri="{FF2B5EF4-FFF2-40B4-BE49-F238E27FC236}">
                <a16:creationId xmlns:a16="http://schemas.microsoft.com/office/drawing/2014/main" id="{FDA7B64A-F82D-EE4B-A740-0C19A59C8DCC}"/>
              </a:ext>
            </a:extLst>
          </p:cNvPr>
          <p:cNvSpPr>
            <a:spLocks noGrp="1"/>
          </p:cNvSpPr>
          <p:nvPr>
            <p:ph type="pic" idx="112"/>
          </p:nvPr>
        </p:nvSpPr>
        <p:spPr>
          <a:xfrm>
            <a:off x="9144000" y="3527426"/>
            <a:ext cx="914400" cy="914400"/>
          </a:xfrm>
          <a:prstGeom prst="ellipse">
            <a:avLst/>
          </a:prstGeom>
          <a:solidFill>
            <a:schemeClr val="bg1">
              <a:lumMod val="95000"/>
            </a:schemeClr>
          </a:solidFill>
        </p:spPr>
        <p:txBody>
          <a:bodyPr bIns="0" anchor="ctr">
            <a:noAutofit/>
          </a:bodyPr>
          <a:lstStyle>
            <a:lvl1pPr marL="0" indent="0" algn="ctr">
              <a:buNone/>
              <a:defRPr sz="1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9" name="Picture Placeholder 2">
            <a:extLst>
              <a:ext uri="{FF2B5EF4-FFF2-40B4-BE49-F238E27FC236}">
                <a16:creationId xmlns:a16="http://schemas.microsoft.com/office/drawing/2014/main" id="{420BF610-C887-757B-B941-C63A7EB23937}"/>
              </a:ext>
            </a:extLst>
          </p:cNvPr>
          <p:cNvSpPr>
            <a:spLocks noGrp="1"/>
          </p:cNvSpPr>
          <p:nvPr>
            <p:ph type="pic" idx="113"/>
          </p:nvPr>
        </p:nvSpPr>
        <p:spPr>
          <a:xfrm>
            <a:off x="9144000" y="5142442"/>
            <a:ext cx="914400" cy="914400"/>
          </a:xfrm>
          <a:prstGeom prst="ellipse">
            <a:avLst/>
          </a:prstGeom>
          <a:solidFill>
            <a:schemeClr val="bg1">
              <a:lumMod val="95000"/>
            </a:schemeClr>
          </a:solidFill>
        </p:spPr>
        <p:txBody>
          <a:bodyPr bIns="0" anchor="ctr">
            <a:noAutofit/>
          </a:bodyPr>
          <a:lstStyle>
            <a:lvl1pPr marL="0" indent="0" algn="ctr">
              <a:buNone/>
              <a:defRPr sz="1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0" name="Text Placeholder 16">
            <a:extLst>
              <a:ext uri="{FF2B5EF4-FFF2-40B4-BE49-F238E27FC236}">
                <a16:creationId xmlns:a16="http://schemas.microsoft.com/office/drawing/2014/main" id="{91C26F18-DB7E-071A-2574-A641B2B5FB6A}"/>
              </a:ext>
            </a:extLst>
          </p:cNvPr>
          <p:cNvSpPr>
            <a:spLocks noGrp="1"/>
          </p:cNvSpPr>
          <p:nvPr>
            <p:ph type="body" sz="quarter" idx="114" hasCustomPrompt="1"/>
          </p:nvPr>
        </p:nvSpPr>
        <p:spPr>
          <a:xfrm>
            <a:off x="8989151" y="2850674"/>
            <a:ext cx="1252537" cy="230194"/>
          </a:xfrm>
          <a:prstGeom prst="rect">
            <a:avLst/>
          </a:prstGeom>
        </p:spPr>
        <p:txBody>
          <a:bodyPr anchor="b">
            <a:noAutofit/>
          </a:bodyPr>
          <a:lstStyle>
            <a:lvl1pPr algn="ctr">
              <a:defRPr sz="1100">
                <a:solidFill>
                  <a:schemeClr val="tx1">
                    <a:lumMod val="75000"/>
                  </a:schemeClr>
                </a:solidFill>
                <a:latin typeface="+mj-lt"/>
              </a:defRPr>
            </a:lvl1pPr>
            <a:lvl2pPr marL="0" indent="0">
              <a:buNone/>
              <a:defRPr/>
            </a:lvl2pPr>
          </a:lstStyle>
          <a:p>
            <a:pPr lvl="0"/>
            <a:r>
              <a:rPr lang="en-US" dirty="0"/>
              <a:t>First Last</a:t>
            </a:r>
          </a:p>
        </p:txBody>
      </p:sp>
      <p:sp>
        <p:nvSpPr>
          <p:cNvPr id="121" name="Text Placeholder 16">
            <a:extLst>
              <a:ext uri="{FF2B5EF4-FFF2-40B4-BE49-F238E27FC236}">
                <a16:creationId xmlns:a16="http://schemas.microsoft.com/office/drawing/2014/main" id="{4145FCB5-7E95-E019-1ACD-623BE81E9CE7}"/>
              </a:ext>
            </a:extLst>
          </p:cNvPr>
          <p:cNvSpPr>
            <a:spLocks noGrp="1"/>
          </p:cNvSpPr>
          <p:nvPr>
            <p:ph type="body" sz="quarter" idx="115" hasCustomPrompt="1"/>
          </p:nvPr>
        </p:nvSpPr>
        <p:spPr>
          <a:xfrm>
            <a:off x="8989151" y="3116792"/>
            <a:ext cx="1252537" cy="361950"/>
          </a:xfrm>
          <a:prstGeom prst="rect">
            <a:avLst/>
          </a:prstGeom>
        </p:spPr>
        <p:txBody>
          <a:bodyPr anchor="t">
            <a:noAutofit/>
          </a:bodyPr>
          <a:lstStyle>
            <a:lvl1pPr algn="ctr">
              <a:defRPr sz="1100">
                <a:solidFill>
                  <a:schemeClr val="tx1"/>
                </a:solidFill>
              </a:defRPr>
            </a:lvl1pPr>
            <a:lvl2pPr marL="0" indent="0">
              <a:buNone/>
              <a:defRPr/>
            </a:lvl2pPr>
          </a:lstStyle>
          <a:p>
            <a:pPr lvl="0"/>
            <a:r>
              <a:rPr lang="en-US" dirty="0"/>
              <a:t>Title , Max 2 Lines</a:t>
            </a:r>
          </a:p>
        </p:txBody>
      </p:sp>
      <p:sp>
        <p:nvSpPr>
          <p:cNvPr id="122" name="Text Placeholder 16">
            <a:extLst>
              <a:ext uri="{FF2B5EF4-FFF2-40B4-BE49-F238E27FC236}">
                <a16:creationId xmlns:a16="http://schemas.microsoft.com/office/drawing/2014/main" id="{8D7EFC9D-9016-3BBB-32DE-2E74753E424C}"/>
              </a:ext>
            </a:extLst>
          </p:cNvPr>
          <p:cNvSpPr>
            <a:spLocks noGrp="1"/>
          </p:cNvSpPr>
          <p:nvPr>
            <p:ph type="body" sz="quarter" idx="116" hasCustomPrompt="1"/>
          </p:nvPr>
        </p:nvSpPr>
        <p:spPr>
          <a:xfrm>
            <a:off x="8989151" y="4450874"/>
            <a:ext cx="1252537" cy="230194"/>
          </a:xfrm>
          <a:prstGeom prst="rect">
            <a:avLst/>
          </a:prstGeom>
        </p:spPr>
        <p:txBody>
          <a:bodyPr anchor="b">
            <a:noAutofit/>
          </a:bodyPr>
          <a:lstStyle>
            <a:lvl1pPr algn="ctr">
              <a:defRPr sz="1100">
                <a:solidFill>
                  <a:schemeClr val="tx1">
                    <a:lumMod val="75000"/>
                  </a:schemeClr>
                </a:solidFill>
                <a:latin typeface="+mj-lt"/>
              </a:defRPr>
            </a:lvl1pPr>
            <a:lvl2pPr marL="0" indent="0">
              <a:buNone/>
              <a:defRPr/>
            </a:lvl2pPr>
          </a:lstStyle>
          <a:p>
            <a:pPr lvl="0"/>
            <a:r>
              <a:rPr lang="en-US" dirty="0"/>
              <a:t>First Last</a:t>
            </a:r>
          </a:p>
        </p:txBody>
      </p:sp>
      <p:sp>
        <p:nvSpPr>
          <p:cNvPr id="123" name="Text Placeholder 16">
            <a:extLst>
              <a:ext uri="{FF2B5EF4-FFF2-40B4-BE49-F238E27FC236}">
                <a16:creationId xmlns:a16="http://schemas.microsoft.com/office/drawing/2014/main" id="{A48742EC-F2ED-67A2-3AAA-BF9A98C3D5D1}"/>
              </a:ext>
            </a:extLst>
          </p:cNvPr>
          <p:cNvSpPr>
            <a:spLocks noGrp="1"/>
          </p:cNvSpPr>
          <p:nvPr>
            <p:ph type="body" sz="quarter" idx="117" hasCustomPrompt="1"/>
          </p:nvPr>
        </p:nvSpPr>
        <p:spPr>
          <a:xfrm>
            <a:off x="8989151" y="4716992"/>
            <a:ext cx="1252537" cy="361950"/>
          </a:xfrm>
          <a:prstGeom prst="rect">
            <a:avLst/>
          </a:prstGeom>
        </p:spPr>
        <p:txBody>
          <a:bodyPr anchor="t">
            <a:noAutofit/>
          </a:bodyPr>
          <a:lstStyle>
            <a:lvl1pPr algn="ctr">
              <a:defRPr sz="1100">
                <a:solidFill>
                  <a:schemeClr val="tx1"/>
                </a:solidFill>
              </a:defRPr>
            </a:lvl1pPr>
            <a:lvl2pPr marL="0" indent="0">
              <a:buNone/>
              <a:defRPr/>
            </a:lvl2pPr>
          </a:lstStyle>
          <a:p>
            <a:pPr lvl="0"/>
            <a:r>
              <a:rPr lang="en-US" dirty="0"/>
              <a:t>Title , Max 2 Lines</a:t>
            </a:r>
          </a:p>
        </p:txBody>
      </p:sp>
      <p:sp>
        <p:nvSpPr>
          <p:cNvPr id="124" name="Text Placeholder 16">
            <a:extLst>
              <a:ext uri="{FF2B5EF4-FFF2-40B4-BE49-F238E27FC236}">
                <a16:creationId xmlns:a16="http://schemas.microsoft.com/office/drawing/2014/main" id="{B185D9F6-93E1-F34F-935E-6857FC5584DD}"/>
              </a:ext>
            </a:extLst>
          </p:cNvPr>
          <p:cNvSpPr>
            <a:spLocks noGrp="1"/>
          </p:cNvSpPr>
          <p:nvPr>
            <p:ph type="body" sz="quarter" idx="118" hasCustomPrompt="1"/>
          </p:nvPr>
        </p:nvSpPr>
        <p:spPr>
          <a:xfrm>
            <a:off x="8989151" y="6051074"/>
            <a:ext cx="1252537" cy="230194"/>
          </a:xfrm>
          <a:prstGeom prst="rect">
            <a:avLst/>
          </a:prstGeom>
        </p:spPr>
        <p:txBody>
          <a:bodyPr anchor="b">
            <a:noAutofit/>
          </a:bodyPr>
          <a:lstStyle>
            <a:lvl1pPr algn="ctr">
              <a:defRPr sz="1100">
                <a:solidFill>
                  <a:schemeClr val="tx1">
                    <a:lumMod val="75000"/>
                  </a:schemeClr>
                </a:solidFill>
                <a:latin typeface="+mj-lt"/>
              </a:defRPr>
            </a:lvl1pPr>
            <a:lvl2pPr marL="0" indent="0">
              <a:buNone/>
              <a:defRPr/>
            </a:lvl2pPr>
          </a:lstStyle>
          <a:p>
            <a:pPr lvl="0"/>
            <a:r>
              <a:rPr lang="en-US" dirty="0"/>
              <a:t>First Last</a:t>
            </a:r>
          </a:p>
        </p:txBody>
      </p:sp>
      <p:sp>
        <p:nvSpPr>
          <p:cNvPr id="125" name="Text Placeholder 16">
            <a:extLst>
              <a:ext uri="{FF2B5EF4-FFF2-40B4-BE49-F238E27FC236}">
                <a16:creationId xmlns:a16="http://schemas.microsoft.com/office/drawing/2014/main" id="{4FCC1D08-DEEF-8254-A28A-2E8E260420D9}"/>
              </a:ext>
            </a:extLst>
          </p:cNvPr>
          <p:cNvSpPr>
            <a:spLocks noGrp="1"/>
          </p:cNvSpPr>
          <p:nvPr>
            <p:ph type="body" sz="quarter" idx="119" hasCustomPrompt="1"/>
          </p:nvPr>
        </p:nvSpPr>
        <p:spPr>
          <a:xfrm>
            <a:off x="8989151" y="6317192"/>
            <a:ext cx="1252537" cy="361950"/>
          </a:xfrm>
          <a:prstGeom prst="rect">
            <a:avLst/>
          </a:prstGeom>
        </p:spPr>
        <p:txBody>
          <a:bodyPr anchor="t">
            <a:noAutofit/>
          </a:bodyPr>
          <a:lstStyle>
            <a:lvl1pPr algn="ctr">
              <a:defRPr sz="1100">
                <a:solidFill>
                  <a:schemeClr val="tx1"/>
                </a:solidFill>
              </a:defRPr>
            </a:lvl1pPr>
            <a:lvl2pPr marL="0" indent="0">
              <a:buNone/>
              <a:defRPr/>
            </a:lvl2pPr>
          </a:lstStyle>
          <a:p>
            <a:pPr lvl="0"/>
            <a:r>
              <a:rPr lang="en-US" dirty="0"/>
              <a:t>Title , Max 2 Lines</a:t>
            </a:r>
          </a:p>
        </p:txBody>
      </p:sp>
      <p:sp>
        <p:nvSpPr>
          <p:cNvPr id="154" name="Picture Placeholder 2">
            <a:extLst>
              <a:ext uri="{FF2B5EF4-FFF2-40B4-BE49-F238E27FC236}">
                <a16:creationId xmlns:a16="http://schemas.microsoft.com/office/drawing/2014/main" id="{BE500B4E-AA47-B7C9-AFB4-63A8D831F6CF}"/>
              </a:ext>
            </a:extLst>
          </p:cNvPr>
          <p:cNvSpPr>
            <a:spLocks noGrp="1"/>
          </p:cNvSpPr>
          <p:nvPr>
            <p:ph type="pic" idx="120"/>
          </p:nvPr>
        </p:nvSpPr>
        <p:spPr>
          <a:xfrm>
            <a:off x="10484712" y="297391"/>
            <a:ext cx="914400" cy="914400"/>
          </a:xfrm>
          <a:prstGeom prst="ellipse">
            <a:avLst/>
          </a:prstGeom>
          <a:solidFill>
            <a:schemeClr val="bg1">
              <a:lumMod val="95000"/>
            </a:schemeClr>
          </a:solidFill>
        </p:spPr>
        <p:txBody>
          <a:bodyPr bIns="0" anchor="ctr">
            <a:noAutofit/>
          </a:bodyPr>
          <a:lstStyle>
            <a:lvl1pPr marL="0" indent="0" algn="ctr">
              <a:buNone/>
              <a:defRPr sz="1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55" name="Picture Placeholder 2">
            <a:extLst>
              <a:ext uri="{FF2B5EF4-FFF2-40B4-BE49-F238E27FC236}">
                <a16:creationId xmlns:a16="http://schemas.microsoft.com/office/drawing/2014/main" id="{BF360F5E-A01D-7E7E-53E3-AF75FD6D138E}"/>
              </a:ext>
            </a:extLst>
          </p:cNvPr>
          <p:cNvSpPr>
            <a:spLocks noGrp="1"/>
          </p:cNvSpPr>
          <p:nvPr>
            <p:ph type="pic" idx="121"/>
          </p:nvPr>
        </p:nvSpPr>
        <p:spPr>
          <a:xfrm>
            <a:off x="10484712" y="1905000"/>
            <a:ext cx="914400" cy="914400"/>
          </a:xfrm>
          <a:prstGeom prst="ellipse">
            <a:avLst/>
          </a:prstGeom>
          <a:solidFill>
            <a:schemeClr val="bg1">
              <a:lumMod val="95000"/>
            </a:schemeClr>
          </a:solidFill>
        </p:spPr>
        <p:txBody>
          <a:bodyPr bIns="0" anchor="ctr">
            <a:noAutofit/>
          </a:bodyPr>
          <a:lstStyle>
            <a:lvl1pPr marL="0" indent="0" algn="ctr">
              <a:buNone/>
              <a:defRPr sz="1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56" name="Text Placeholder 16">
            <a:extLst>
              <a:ext uri="{FF2B5EF4-FFF2-40B4-BE49-F238E27FC236}">
                <a16:creationId xmlns:a16="http://schemas.microsoft.com/office/drawing/2014/main" id="{83BCA12D-AB3A-BE58-A763-F2BB7D220E1D}"/>
              </a:ext>
            </a:extLst>
          </p:cNvPr>
          <p:cNvSpPr>
            <a:spLocks noGrp="1"/>
          </p:cNvSpPr>
          <p:nvPr>
            <p:ph type="body" sz="quarter" idx="122" hasCustomPrompt="1"/>
          </p:nvPr>
        </p:nvSpPr>
        <p:spPr>
          <a:xfrm>
            <a:off x="10315644" y="1207343"/>
            <a:ext cx="1252537" cy="230194"/>
          </a:xfrm>
          <a:prstGeom prst="rect">
            <a:avLst/>
          </a:prstGeom>
        </p:spPr>
        <p:txBody>
          <a:bodyPr anchor="b">
            <a:noAutofit/>
          </a:bodyPr>
          <a:lstStyle>
            <a:lvl1pPr algn="ctr">
              <a:defRPr sz="1100">
                <a:solidFill>
                  <a:schemeClr val="tx1">
                    <a:lumMod val="75000"/>
                  </a:schemeClr>
                </a:solidFill>
                <a:latin typeface="+mj-lt"/>
              </a:defRPr>
            </a:lvl1pPr>
            <a:lvl2pPr marL="0" indent="0">
              <a:buNone/>
              <a:defRPr/>
            </a:lvl2pPr>
          </a:lstStyle>
          <a:p>
            <a:pPr lvl="0"/>
            <a:r>
              <a:rPr lang="en-US" dirty="0"/>
              <a:t>First Last</a:t>
            </a:r>
          </a:p>
        </p:txBody>
      </p:sp>
      <p:sp>
        <p:nvSpPr>
          <p:cNvPr id="157" name="Text Placeholder 16">
            <a:extLst>
              <a:ext uri="{FF2B5EF4-FFF2-40B4-BE49-F238E27FC236}">
                <a16:creationId xmlns:a16="http://schemas.microsoft.com/office/drawing/2014/main" id="{516C7EEA-1725-1235-B659-49F0C0CECCA3}"/>
              </a:ext>
            </a:extLst>
          </p:cNvPr>
          <p:cNvSpPr>
            <a:spLocks noGrp="1"/>
          </p:cNvSpPr>
          <p:nvPr>
            <p:ph type="body" sz="quarter" idx="123" hasCustomPrompt="1"/>
          </p:nvPr>
        </p:nvSpPr>
        <p:spPr>
          <a:xfrm>
            <a:off x="10315644" y="1473461"/>
            <a:ext cx="1252537" cy="361950"/>
          </a:xfrm>
          <a:prstGeom prst="rect">
            <a:avLst/>
          </a:prstGeom>
        </p:spPr>
        <p:txBody>
          <a:bodyPr anchor="t">
            <a:noAutofit/>
          </a:bodyPr>
          <a:lstStyle>
            <a:lvl1pPr algn="ctr">
              <a:defRPr sz="1100">
                <a:solidFill>
                  <a:schemeClr val="tx1"/>
                </a:solidFill>
              </a:defRPr>
            </a:lvl1pPr>
            <a:lvl2pPr marL="0" indent="0">
              <a:buNone/>
              <a:defRPr/>
            </a:lvl2pPr>
          </a:lstStyle>
          <a:p>
            <a:pPr lvl="0"/>
            <a:r>
              <a:rPr lang="en-US" dirty="0"/>
              <a:t>Title , Max 2 Lines</a:t>
            </a:r>
          </a:p>
        </p:txBody>
      </p:sp>
      <p:sp>
        <p:nvSpPr>
          <p:cNvPr id="158" name="Picture Placeholder 2">
            <a:extLst>
              <a:ext uri="{FF2B5EF4-FFF2-40B4-BE49-F238E27FC236}">
                <a16:creationId xmlns:a16="http://schemas.microsoft.com/office/drawing/2014/main" id="{C94CB374-8A60-DE3D-2064-D7346367FE66}"/>
              </a:ext>
            </a:extLst>
          </p:cNvPr>
          <p:cNvSpPr>
            <a:spLocks noGrp="1"/>
          </p:cNvSpPr>
          <p:nvPr>
            <p:ph type="pic" idx="124"/>
          </p:nvPr>
        </p:nvSpPr>
        <p:spPr>
          <a:xfrm>
            <a:off x="10484712" y="3520017"/>
            <a:ext cx="914400" cy="914400"/>
          </a:xfrm>
          <a:prstGeom prst="ellipse">
            <a:avLst/>
          </a:prstGeom>
          <a:solidFill>
            <a:schemeClr val="bg1">
              <a:lumMod val="95000"/>
            </a:schemeClr>
          </a:solidFill>
        </p:spPr>
        <p:txBody>
          <a:bodyPr bIns="0" anchor="ctr">
            <a:noAutofit/>
          </a:bodyPr>
          <a:lstStyle>
            <a:lvl1pPr marL="0" indent="0" algn="ctr">
              <a:buNone/>
              <a:defRPr sz="1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59" name="Picture Placeholder 2">
            <a:extLst>
              <a:ext uri="{FF2B5EF4-FFF2-40B4-BE49-F238E27FC236}">
                <a16:creationId xmlns:a16="http://schemas.microsoft.com/office/drawing/2014/main" id="{72F16359-1C5C-7719-F326-F465EED1CB12}"/>
              </a:ext>
            </a:extLst>
          </p:cNvPr>
          <p:cNvSpPr>
            <a:spLocks noGrp="1"/>
          </p:cNvSpPr>
          <p:nvPr>
            <p:ph type="pic" idx="125"/>
          </p:nvPr>
        </p:nvSpPr>
        <p:spPr>
          <a:xfrm>
            <a:off x="10484712" y="5135033"/>
            <a:ext cx="914400" cy="914400"/>
          </a:xfrm>
          <a:prstGeom prst="ellipse">
            <a:avLst/>
          </a:prstGeom>
          <a:solidFill>
            <a:schemeClr val="bg1">
              <a:lumMod val="95000"/>
            </a:schemeClr>
          </a:solidFill>
        </p:spPr>
        <p:txBody>
          <a:bodyPr bIns="0" anchor="ctr">
            <a:noAutofit/>
          </a:bodyPr>
          <a:lstStyle>
            <a:lvl1pPr marL="0" indent="0" algn="ctr">
              <a:buNone/>
              <a:defRPr sz="11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60" name="Text Placeholder 16">
            <a:extLst>
              <a:ext uri="{FF2B5EF4-FFF2-40B4-BE49-F238E27FC236}">
                <a16:creationId xmlns:a16="http://schemas.microsoft.com/office/drawing/2014/main" id="{2A804C29-4866-1747-8476-DF532E8F2AB9}"/>
              </a:ext>
            </a:extLst>
          </p:cNvPr>
          <p:cNvSpPr>
            <a:spLocks noGrp="1"/>
          </p:cNvSpPr>
          <p:nvPr>
            <p:ph type="body" sz="quarter" idx="126" hasCustomPrompt="1"/>
          </p:nvPr>
        </p:nvSpPr>
        <p:spPr>
          <a:xfrm>
            <a:off x="10329863" y="2843265"/>
            <a:ext cx="1252537" cy="230194"/>
          </a:xfrm>
          <a:prstGeom prst="rect">
            <a:avLst/>
          </a:prstGeom>
        </p:spPr>
        <p:txBody>
          <a:bodyPr anchor="b">
            <a:noAutofit/>
          </a:bodyPr>
          <a:lstStyle>
            <a:lvl1pPr algn="ctr">
              <a:defRPr sz="1100">
                <a:solidFill>
                  <a:schemeClr val="tx1">
                    <a:lumMod val="75000"/>
                  </a:schemeClr>
                </a:solidFill>
                <a:latin typeface="+mj-lt"/>
              </a:defRPr>
            </a:lvl1pPr>
            <a:lvl2pPr marL="0" indent="0">
              <a:buNone/>
              <a:defRPr/>
            </a:lvl2pPr>
          </a:lstStyle>
          <a:p>
            <a:pPr lvl="0"/>
            <a:r>
              <a:rPr lang="en-US" dirty="0"/>
              <a:t>First Last</a:t>
            </a:r>
          </a:p>
        </p:txBody>
      </p:sp>
      <p:sp>
        <p:nvSpPr>
          <p:cNvPr id="161" name="Text Placeholder 16">
            <a:extLst>
              <a:ext uri="{FF2B5EF4-FFF2-40B4-BE49-F238E27FC236}">
                <a16:creationId xmlns:a16="http://schemas.microsoft.com/office/drawing/2014/main" id="{A9B16C1A-2CE8-46C0-0C2F-98484B4549EB}"/>
              </a:ext>
            </a:extLst>
          </p:cNvPr>
          <p:cNvSpPr>
            <a:spLocks noGrp="1"/>
          </p:cNvSpPr>
          <p:nvPr>
            <p:ph type="body" sz="quarter" idx="127" hasCustomPrompt="1"/>
          </p:nvPr>
        </p:nvSpPr>
        <p:spPr>
          <a:xfrm>
            <a:off x="10329863" y="3109383"/>
            <a:ext cx="1252537" cy="361950"/>
          </a:xfrm>
          <a:prstGeom prst="rect">
            <a:avLst/>
          </a:prstGeom>
        </p:spPr>
        <p:txBody>
          <a:bodyPr anchor="t">
            <a:noAutofit/>
          </a:bodyPr>
          <a:lstStyle>
            <a:lvl1pPr algn="ctr">
              <a:defRPr sz="1100">
                <a:solidFill>
                  <a:schemeClr val="tx1"/>
                </a:solidFill>
              </a:defRPr>
            </a:lvl1pPr>
            <a:lvl2pPr marL="0" indent="0">
              <a:buNone/>
              <a:defRPr/>
            </a:lvl2pPr>
          </a:lstStyle>
          <a:p>
            <a:pPr lvl="0"/>
            <a:r>
              <a:rPr lang="en-US" dirty="0"/>
              <a:t>Title , Max 2 Lines</a:t>
            </a:r>
          </a:p>
        </p:txBody>
      </p:sp>
      <p:sp>
        <p:nvSpPr>
          <p:cNvPr id="162" name="Text Placeholder 16">
            <a:extLst>
              <a:ext uri="{FF2B5EF4-FFF2-40B4-BE49-F238E27FC236}">
                <a16:creationId xmlns:a16="http://schemas.microsoft.com/office/drawing/2014/main" id="{7EE2C0C4-9BFE-245C-5FA8-8CE0B8BD4F54}"/>
              </a:ext>
            </a:extLst>
          </p:cNvPr>
          <p:cNvSpPr>
            <a:spLocks noGrp="1"/>
          </p:cNvSpPr>
          <p:nvPr>
            <p:ph type="body" sz="quarter" idx="128" hasCustomPrompt="1"/>
          </p:nvPr>
        </p:nvSpPr>
        <p:spPr>
          <a:xfrm>
            <a:off x="10329863" y="4443465"/>
            <a:ext cx="1252537" cy="230194"/>
          </a:xfrm>
          <a:prstGeom prst="rect">
            <a:avLst/>
          </a:prstGeom>
        </p:spPr>
        <p:txBody>
          <a:bodyPr anchor="b">
            <a:noAutofit/>
          </a:bodyPr>
          <a:lstStyle>
            <a:lvl1pPr algn="ctr">
              <a:defRPr sz="1100">
                <a:solidFill>
                  <a:schemeClr val="tx1">
                    <a:lumMod val="75000"/>
                  </a:schemeClr>
                </a:solidFill>
                <a:latin typeface="+mj-lt"/>
              </a:defRPr>
            </a:lvl1pPr>
            <a:lvl2pPr marL="0" indent="0">
              <a:buNone/>
              <a:defRPr/>
            </a:lvl2pPr>
          </a:lstStyle>
          <a:p>
            <a:pPr lvl="0"/>
            <a:r>
              <a:rPr lang="en-US" dirty="0"/>
              <a:t>First Last</a:t>
            </a:r>
          </a:p>
        </p:txBody>
      </p:sp>
      <p:sp>
        <p:nvSpPr>
          <p:cNvPr id="163" name="Text Placeholder 16">
            <a:extLst>
              <a:ext uri="{FF2B5EF4-FFF2-40B4-BE49-F238E27FC236}">
                <a16:creationId xmlns:a16="http://schemas.microsoft.com/office/drawing/2014/main" id="{109D0E56-B4E1-B813-1246-7C6A8BAC5AF4}"/>
              </a:ext>
            </a:extLst>
          </p:cNvPr>
          <p:cNvSpPr>
            <a:spLocks noGrp="1"/>
          </p:cNvSpPr>
          <p:nvPr>
            <p:ph type="body" sz="quarter" idx="129" hasCustomPrompt="1"/>
          </p:nvPr>
        </p:nvSpPr>
        <p:spPr>
          <a:xfrm>
            <a:off x="10329863" y="4709583"/>
            <a:ext cx="1252537" cy="361950"/>
          </a:xfrm>
          <a:prstGeom prst="rect">
            <a:avLst/>
          </a:prstGeom>
        </p:spPr>
        <p:txBody>
          <a:bodyPr anchor="t">
            <a:noAutofit/>
          </a:bodyPr>
          <a:lstStyle>
            <a:lvl1pPr algn="ctr">
              <a:defRPr sz="1100">
                <a:solidFill>
                  <a:schemeClr val="tx1"/>
                </a:solidFill>
              </a:defRPr>
            </a:lvl1pPr>
            <a:lvl2pPr marL="0" indent="0">
              <a:buNone/>
              <a:defRPr/>
            </a:lvl2pPr>
          </a:lstStyle>
          <a:p>
            <a:pPr lvl="0"/>
            <a:r>
              <a:rPr lang="en-US" dirty="0"/>
              <a:t>Title , Max 2 Lines</a:t>
            </a:r>
          </a:p>
        </p:txBody>
      </p:sp>
      <p:sp>
        <p:nvSpPr>
          <p:cNvPr id="164" name="Text Placeholder 16">
            <a:extLst>
              <a:ext uri="{FF2B5EF4-FFF2-40B4-BE49-F238E27FC236}">
                <a16:creationId xmlns:a16="http://schemas.microsoft.com/office/drawing/2014/main" id="{18BFB39F-BDF6-A0FE-FF69-E0CEE8785630}"/>
              </a:ext>
            </a:extLst>
          </p:cNvPr>
          <p:cNvSpPr>
            <a:spLocks noGrp="1"/>
          </p:cNvSpPr>
          <p:nvPr>
            <p:ph type="body" sz="quarter" idx="130" hasCustomPrompt="1"/>
          </p:nvPr>
        </p:nvSpPr>
        <p:spPr>
          <a:xfrm>
            <a:off x="10329863" y="6043665"/>
            <a:ext cx="1252537" cy="230194"/>
          </a:xfrm>
          <a:prstGeom prst="rect">
            <a:avLst/>
          </a:prstGeom>
        </p:spPr>
        <p:txBody>
          <a:bodyPr anchor="b">
            <a:noAutofit/>
          </a:bodyPr>
          <a:lstStyle>
            <a:lvl1pPr algn="ctr">
              <a:defRPr sz="1100">
                <a:solidFill>
                  <a:schemeClr val="tx1">
                    <a:lumMod val="75000"/>
                  </a:schemeClr>
                </a:solidFill>
                <a:latin typeface="+mj-lt"/>
              </a:defRPr>
            </a:lvl1pPr>
            <a:lvl2pPr marL="0" indent="0">
              <a:buNone/>
              <a:defRPr/>
            </a:lvl2pPr>
          </a:lstStyle>
          <a:p>
            <a:pPr lvl="0"/>
            <a:r>
              <a:rPr lang="en-US" dirty="0"/>
              <a:t>First Last</a:t>
            </a:r>
          </a:p>
        </p:txBody>
      </p:sp>
      <p:sp>
        <p:nvSpPr>
          <p:cNvPr id="165" name="Text Placeholder 16">
            <a:extLst>
              <a:ext uri="{FF2B5EF4-FFF2-40B4-BE49-F238E27FC236}">
                <a16:creationId xmlns:a16="http://schemas.microsoft.com/office/drawing/2014/main" id="{ABBA8A7E-D55E-E2D3-639C-902F3E9541AC}"/>
              </a:ext>
            </a:extLst>
          </p:cNvPr>
          <p:cNvSpPr>
            <a:spLocks noGrp="1"/>
          </p:cNvSpPr>
          <p:nvPr>
            <p:ph type="body" sz="quarter" idx="131" hasCustomPrompt="1"/>
          </p:nvPr>
        </p:nvSpPr>
        <p:spPr>
          <a:xfrm>
            <a:off x="10329863" y="6309783"/>
            <a:ext cx="1252537" cy="361950"/>
          </a:xfrm>
          <a:prstGeom prst="rect">
            <a:avLst/>
          </a:prstGeom>
        </p:spPr>
        <p:txBody>
          <a:bodyPr anchor="t">
            <a:noAutofit/>
          </a:bodyPr>
          <a:lstStyle>
            <a:lvl1pPr algn="ctr">
              <a:defRPr sz="1100">
                <a:solidFill>
                  <a:schemeClr val="tx1"/>
                </a:solidFill>
              </a:defRPr>
            </a:lvl1pPr>
            <a:lvl2pPr marL="0" indent="0">
              <a:buNone/>
              <a:defRPr/>
            </a:lvl2pPr>
          </a:lstStyle>
          <a:p>
            <a:pPr lvl="0"/>
            <a:r>
              <a:rPr lang="en-US" dirty="0"/>
              <a:t>Title , Max 2 Lines</a:t>
            </a:r>
          </a:p>
        </p:txBody>
      </p:sp>
      <p:sp>
        <p:nvSpPr>
          <p:cNvPr id="5" name="Title 1">
            <a:extLst>
              <a:ext uri="{FF2B5EF4-FFF2-40B4-BE49-F238E27FC236}">
                <a16:creationId xmlns:a16="http://schemas.microsoft.com/office/drawing/2014/main" id="{177C8FA6-B7A8-8B2A-D814-E130D97C750C}"/>
              </a:ext>
            </a:extLst>
          </p:cNvPr>
          <p:cNvSpPr>
            <a:spLocks noGrp="1"/>
          </p:cNvSpPr>
          <p:nvPr>
            <p:ph type="title" hasCustomPrompt="1"/>
          </p:nvPr>
        </p:nvSpPr>
        <p:spPr>
          <a:xfrm>
            <a:off x="533400" y="2514600"/>
            <a:ext cx="2743200" cy="1257300"/>
          </a:xfrm>
          <a:prstGeom prst="rect">
            <a:avLst/>
          </a:prstGeom>
        </p:spPr>
        <p:txBody>
          <a:bodyPr anchor="b"/>
          <a:lstStyle>
            <a:lvl1pPr algn="l">
              <a:defRPr sz="3000" kern="0" spc="0" baseline="0"/>
            </a:lvl1pPr>
          </a:lstStyle>
          <a:p>
            <a:r>
              <a:rPr lang="en-US" dirty="0"/>
              <a:t>Type Insightful Header in Title Case</a:t>
            </a:r>
          </a:p>
        </p:txBody>
      </p:sp>
      <p:sp>
        <p:nvSpPr>
          <p:cNvPr id="6" name="Text Placeholder 3">
            <a:extLst>
              <a:ext uri="{FF2B5EF4-FFF2-40B4-BE49-F238E27FC236}">
                <a16:creationId xmlns:a16="http://schemas.microsoft.com/office/drawing/2014/main" id="{BA593F9E-D16A-8B88-4412-20667133F175}"/>
              </a:ext>
            </a:extLst>
          </p:cNvPr>
          <p:cNvSpPr>
            <a:spLocks noGrp="1"/>
          </p:cNvSpPr>
          <p:nvPr>
            <p:ph type="body" sz="half" idx="2" hasCustomPrompt="1"/>
          </p:nvPr>
        </p:nvSpPr>
        <p:spPr>
          <a:xfrm>
            <a:off x="533401" y="3855749"/>
            <a:ext cx="2743200" cy="563851"/>
          </a:xfrm>
          <a:prstGeom prst="rect">
            <a:avLst/>
          </a:prstGeom>
        </p:spPr>
        <p:txBody>
          <a:bodyPr>
            <a:noAutofit/>
          </a:bodyPr>
          <a:lstStyle>
            <a:lvl1pPr marL="0" indent="0" algn="l">
              <a:buNone/>
              <a:defRPr sz="1800" b="0" kern="0" baseline="0">
                <a:solidFill>
                  <a:schemeClr val="accent2"/>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Type subhead, if needed, in sentence case</a:t>
            </a:r>
          </a:p>
        </p:txBody>
      </p:sp>
    </p:spTree>
    <p:extLst>
      <p:ext uri="{BB962C8B-B14F-4D97-AF65-F5344CB8AC3E}">
        <p14:creationId xmlns:p14="http://schemas.microsoft.com/office/powerpoint/2010/main" val="4589907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Header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62487B-0A04-46EB-AEE9-2AC5A2B5108F}"/>
              </a:ext>
            </a:extLst>
          </p:cNvPr>
          <p:cNvSpPr>
            <a:spLocks noGrp="1"/>
          </p:cNvSpPr>
          <p:nvPr>
            <p:ph idx="1" hasCustomPrompt="1"/>
          </p:nvPr>
        </p:nvSpPr>
        <p:spPr>
          <a:xfrm>
            <a:off x="533400" y="2286000"/>
            <a:ext cx="11125200" cy="3617686"/>
          </a:xfrm>
          <a:prstGeom prst="rect">
            <a:avLst/>
          </a:prstGeom>
        </p:spPr>
        <p:txBody>
          <a:bodyPr/>
          <a:lstStyle>
            <a:lvl1pPr>
              <a:defRPr sz="1800">
                <a:solidFill>
                  <a:schemeClr val="tx1">
                    <a:lumMod val="75000"/>
                  </a:schemeClr>
                </a:solidFill>
              </a:defRPr>
            </a:lvl1pPr>
            <a:lvl2pPr>
              <a:defRPr sz="1800">
                <a:solidFill>
                  <a:schemeClr val="tx1">
                    <a:lumMod val="75000"/>
                  </a:schemeClr>
                </a:solidFill>
              </a:defRPr>
            </a:lvl2pPr>
            <a:lvl3pPr>
              <a:defRPr sz="1800">
                <a:solidFill>
                  <a:schemeClr val="tx1">
                    <a:lumMod val="75000"/>
                  </a:schemeClr>
                </a:solidFill>
              </a:defRPr>
            </a:lvl3pPr>
            <a:lvl4pPr>
              <a:defRPr sz="1800">
                <a:solidFill>
                  <a:schemeClr val="tx1">
                    <a:lumMod val="75000"/>
                  </a:schemeClr>
                </a:solidFill>
              </a:defRPr>
            </a:lvl4pPr>
            <a:lvl5pPr>
              <a:defRPr sz="1800">
                <a:solidFill>
                  <a:schemeClr val="tx1">
                    <a:lumMod val="75000"/>
                  </a:schemeClr>
                </a:solidFill>
              </a:defRPr>
            </a:lvl5pPr>
          </a:lstStyle>
          <a:p>
            <a:pPr lvl="0"/>
            <a:r>
              <a:rPr lang="en-US" dirty="0"/>
              <a:t>First level of text does not contain a bullet (paragraph style). If bullet format is desired, place cursor at front of text, then hit the tab key. Use tab key to indent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001A2A6-BE81-4AD0-8A3A-56BF9ECBBD12}"/>
              </a:ext>
            </a:extLst>
          </p:cNvPr>
          <p:cNvSpPr>
            <a:spLocks noGrp="1"/>
          </p:cNvSpPr>
          <p:nvPr>
            <p:ph type="dt" sz="half" idx="10"/>
          </p:nvPr>
        </p:nvSpPr>
        <p:spPr>
          <a:xfrm>
            <a:off x="381000" y="7216775"/>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0DA3A2F8-F1A2-1FD7-30BC-1A7FF13C0044}"/>
              </a:ext>
            </a:extLst>
          </p:cNvPr>
          <p:cNvSpPr>
            <a:spLocks noGrp="1"/>
          </p:cNvSpPr>
          <p:nvPr>
            <p:ph type="ftr" sz="quarter" idx="3"/>
          </p:nvPr>
        </p:nvSpPr>
        <p:spPr>
          <a:xfrm>
            <a:off x="533400" y="6102280"/>
            <a:ext cx="3771900" cy="260420"/>
          </a:xfrm>
          <a:prstGeom prst="rect">
            <a:avLst/>
          </a:prstGeom>
        </p:spPr>
        <p:txBody>
          <a:bodyPr/>
          <a:lstStyle>
            <a:lvl1pPr>
              <a:defRPr sz="1100">
                <a:solidFill>
                  <a:schemeClr val="bg2">
                    <a:lumMod val="50000"/>
                  </a:schemeClr>
                </a:solidFill>
              </a:defRPr>
            </a:lvl1pPr>
          </a:lstStyle>
          <a:p>
            <a:r>
              <a:rPr lang="en-US" dirty="0"/>
              <a:t>© 2023 Aha Media </a:t>
            </a:r>
          </a:p>
        </p:txBody>
      </p:sp>
      <p:sp>
        <p:nvSpPr>
          <p:cNvPr id="6" name="Slide Number Placeholder 5">
            <a:extLst>
              <a:ext uri="{FF2B5EF4-FFF2-40B4-BE49-F238E27FC236}">
                <a16:creationId xmlns:a16="http://schemas.microsoft.com/office/drawing/2014/main" id="{13D24BB3-1578-E71C-1468-93DA0A4827EB}"/>
              </a:ext>
            </a:extLst>
          </p:cNvPr>
          <p:cNvSpPr>
            <a:spLocks noGrp="1"/>
          </p:cNvSpPr>
          <p:nvPr>
            <p:ph type="sldNum" sz="quarter" idx="4"/>
          </p:nvPr>
        </p:nvSpPr>
        <p:spPr>
          <a:xfrm>
            <a:off x="9753600" y="6096000"/>
            <a:ext cx="1905000" cy="206378"/>
          </a:xfrm>
          <a:prstGeom prst="rect">
            <a:avLst/>
          </a:prstGeom>
        </p:spPr>
        <p:txBody>
          <a:bodyPr/>
          <a:lstStyle>
            <a:lvl1pPr algn="r">
              <a:defRPr sz="1100">
                <a:solidFill>
                  <a:schemeClr val="bg2">
                    <a:lumMod val="50000"/>
                  </a:schemeClr>
                </a:solidFill>
              </a:defRPr>
            </a:lvl1pPr>
          </a:lstStyle>
          <a:p>
            <a:fld id="{6CBEF964-5324-4AB0-BDF8-A5994398FE54}" type="slidenum">
              <a:rPr lang="en-US" smtClean="0"/>
              <a:pPr/>
              <a:t>‹#›</a:t>
            </a:fld>
            <a:endParaRPr lang="en-US" dirty="0"/>
          </a:p>
        </p:txBody>
      </p:sp>
      <p:sp>
        <p:nvSpPr>
          <p:cNvPr id="2" name="Title 1">
            <a:extLst>
              <a:ext uri="{FF2B5EF4-FFF2-40B4-BE49-F238E27FC236}">
                <a16:creationId xmlns:a16="http://schemas.microsoft.com/office/drawing/2014/main" id="{12FEEFD9-B1EE-D427-8741-DFC88551CB13}"/>
              </a:ext>
            </a:extLst>
          </p:cNvPr>
          <p:cNvSpPr>
            <a:spLocks noGrp="1"/>
          </p:cNvSpPr>
          <p:nvPr>
            <p:ph type="title" hasCustomPrompt="1"/>
          </p:nvPr>
        </p:nvSpPr>
        <p:spPr>
          <a:xfrm>
            <a:off x="533400" y="604220"/>
            <a:ext cx="9220200" cy="462580"/>
          </a:xfrm>
          <a:prstGeom prst="rect">
            <a:avLst/>
          </a:prstGeom>
        </p:spPr>
        <p:txBody>
          <a:bodyPr/>
          <a:lstStyle>
            <a:lvl1pPr>
              <a:defRPr sz="3600" kern="0" spc="0" baseline="0"/>
            </a:lvl1pPr>
          </a:lstStyle>
          <a:p>
            <a:r>
              <a:rPr lang="en-US" dirty="0"/>
              <a:t>Type Insightful Header in Title Case</a:t>
            </a:r>
          </a:p>
        </p:txBody>
      </p:sp>
      <p:sp>
        <p:nvSpPr>
          <p:cNvPr id="9" name="Text Placeholder 2">
            <a:extLst>
              <a:ext uri="{FF2B5EF4-FFF2-40B4-BE49-F238E27FC236}">
                <a16:creationId xmlns:a16="http://schemas.microsoft.com/office/drawing/2014/main" id="{DA106EA2-F09F-206D-C5F8-897E5C02DADA}"/>
              </a:ext>
            </a:extLst>
          </p:cNvPr>
          <p:cNvSpPr>
            <a:spLocks noGrp="1"/>
          </p:cNvSpPr>
          <p:nvPr>
            <p:ph type="body" idx="18" hasCustomPrompt="1"/>
          </p:nvPr>
        </p:nvSpPr>
        <p:spPr>
          <a:xfrm>
            <a:off x="533400" y="1290638"/>
            <a:ext cx="9220200" cy="461962"/>
          </a:xfrm>
          <a:prstGeom prst="rect">
            <a:avLst/>
          </a:prstGeom>
        </p:spPr>
        <p:txBody>
          <a:bodyPr anchor="t">
            <a:noAutofit/>
          </a:bodyPr>
          <a:lstStyle>
            <a:lvl1pPr marL="0" indent="0">
              <a:spcBef>
                <a:spcPts val="0"/>
              </a:spcBef>
              <a:buNone/>
              <a:defRPr sz="2400" b="0" kern="0" baseline="0">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Type subhead, if needed, in sentence case</a:t>
            </a:r>
          </a:p>
        </p:txBody>
      </p:sp>
    </p:spTree>
    <p:extLst>
      <p:ext uri="{BB962C8B-B14F-4D97-AF65-F5344CB8AC3E}">
        <p14:creationId xmlns:p14="http://schemas.microsoft.com/office/powerpoint/2010/main" val="37106971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Header, Icon,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62487B-0A04-46EB-AEE9-2AC5A2B5108F}"/>
              </a:ext>
            </a:extLst>
          </p:cNvPr>
          <p:cNvSpPr>
            <a:spLocks noGrp="1"/>
          </p:cNvSpPr>
          <p:nvPr>
            <p:ph idx="1" hasCustomPrompt="1"/>
          </p:nvPr>
        </p:nvSpPr>
        <p:spPr>
          <a:xfrm>
            <a:off x="2438400" y="2286000"/>
            <a:ext cx="9220200" cy="3617686"/>
          </a:xfrm>
          <a:prstGeom prst="rect">
            <a:avLst/>
          </a:prstGeom>
        </p:spPr>
        <p:txBody>
          <a:bodyPr/>
          <a:lstStyle>
            <a:lvl1pPr>
              <a:defRPr sz="1800">
                <a:solidFill>
                  <a:schemeClr val="tx1">
                    <a:lumMod val="75000"/>
                  </a:schemeClr>
                </a:solidFill>
              </a:defRPr>
            </a:lvl1pPr>
            <a:lvl2pPr>
              <a:defRPr sz="1800">
                <a:solidFill>
                  <a:schemeClr val="tx1">
                    <a:lumMod val="75000"/>
                  </a:schemeClr>
                </a:solidFill>
              </a:defRPr>
            </a:lvl2pPr>
            <a:lvl3pPr>
              <a:defRPr sz="1800">
                <a:solidFill>
                  <a:schemeClr val="tx1">
                    <a:lumMod val="75000"/>
                  </a:schemeClr>
                </a:solidFill>
              </a:defRPr>
            </a:lvl3pPr>
            <a:lvl4pPr>
              <a:defRPr sz="1800">
                <a:solidFill>
                  <a:schemeClr val="tx1">
                    <a:lumMod val="75000"/>
                  </a:schemeClr>
                </a:solidFill>
              </a:defRPr>
            </a:lvl4pPr>
            <a:lvl5pPr>
              <a:defRPr sz="1800">
                <a:solidFill>
                  <a:schemeClr val="tx1">
                    <a:lumMod val="75000"/>
                  </a:schemeClr>
                </a:solidFill>
              </a:defRPr>
            </a:lvl5pPr>
          </a:lstStyle>
          <a:p>
            <a:pPr lvl="0"/>
            <a:r>
              <a:rPr lang="en-US" dirty="0"/>
              <a:t>First level of text does not contain a bullet (paragraph style). If bullet format is desired, place cursor at front of text, then hit the tab key. Use tab key to indent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001A2A6-BE81-4AD0-8A3A-56BF9ECBBD12}"/>
              </a:ext>
            </a:extLst>
          </p:cNvPr>
          <p:cNvSpPr>
            <a:spLocks noGrp="1"/>
          </p:cNvSpPr>
          <p:nvPr>
            <p:ph type="dt" sz="half" idx="10"/>
          </p:nvPr>
        </p:nvSpPr>
        <p:spPr>
          <a:xfrm>
            <a:off x="381000" y="7216775"/>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0DA3A2F8-F1A2-1FD7-30BC-1A7FF13C0044}"/>
              </a:ext>
            </a:extLst>
          </p:cNvPr>
          <p:cNvSpPr>
            <a:spLocks noGrp="1"/>
          </p:cNvSpPr>
          <p:nvPr>
            <p:ph type="ftr" sz="quarter" idx="3"/>
          </p:nvPr>
        </p:nvSpPr>
        <p:spPr>
          <a:xfrm>
            <a:off x="533400" y="6102280"/>
            <a:ext cx="3771900" cy="260420"/>
          </a:xfrm>
          <a:prstGeom prst="rect">
            <a:avLst/>
          </a:prstGeom>
        </p:spPr>
        <p:txBody>
          <a:bodyPr/>
          <a:lstStyle>
            <a:lvl1pPr>
              <a:defRPr sz="1100">
                <a:solidFill>
                  <a:schemeClr val="bg2">
                    <a:lumMod val="50000"/>
                  </a:schemeClr>
                </a:solidFill>
              </a:defRPr>
            </a:lvl1pPr>
          </a:lstStyle>
          <a:p>
            <a:r>
              <a:rPr lang="en-US" dirty="0"/>
              <a:t>© 2023 Aha Media </a:t>
            </a:r>
          </a:p>
        </p:txBody>
      </p:sp>
      <p:sp>
        <p:nvSpPr>
          <p:cNvPr id="6" name="Slide Number Placeholder 5">
            <a:extLst>
              <a:ext uri="{FF2B5EF4-FFF2-40B4-BE49-F238E27FC236}">
                <a16:creationId xmlns:a16="http://schemas.microsoft.com/office/drawing/2014/main" id="{13D24BB3-1578-E71C-1468-93DA0A4827EB}"/>
              </a:ext>
            </a:extLst>
          </p:cNvPr>
          <p:cNvSpPr>
            <a:spLocks noGrp="1"/>
          </p:cNvSpPr>
          <p:nvPr>
            <p:ph type="sldNum" sz="quarter" idx="4"/>
          </p:nvPr>
        </p:nvSpPr>
        <p:spPr>
          <a:xfrm>
            <a:off x="9753600" y="6096000"/>
            <a:ext cx="1905000" cy="206378"/>
          </a:xfrm>
          <a:prstGeom prst="rect">
            <a:avLst/>
          </a:prstGeom>
        </p:spPr>
        <p:txBody>
          <a:bodyPr/>
          <a:lstStyle>
            <a:lvl1pPr algn="r">
              <a:defRPr sz="1100">
                <a:solidFill>
                  <a:schemeClr val="bg2">
                    <a:lumMod val="50000"/>
                  </a:schemeClr>
                </a:solidFill>
              </a:defRPr>
            </a:lvl1pPr>
          </a:lstStyle>
          <a:p>
            <a:fld id="{6CBEF964-5324-4AB0-BDF8-A5994398FE54}" type="slidenum">
              <a:rPr lang="en-US" smtClean="0"/>
              <a:pPr/>
              <a:t>‹#›</a:t>
            </a:fld>
            <a:endParaRPr lang="en-US" dirty="0"/>
          </a:p>
        </p:txBody>
      </p:sp>
      <p:sp>
        <p:nvSpPr>
          <p:cNvPr id="2" name="Oval 1">
            <a:extLst>
              <a:ext uri="{FF2B5EF4-FFF2-40B4-BE49-F238E27FC236}">
                <a16:creationId xmlns:a16="http://schemas.microsoft.com/office/drawing/2014/main" id="{3A0306E0-7A40-8510-15FF-FEF8171D0647}"/>
              </a:ext>
            </a:extLst>
          </p:cNvPr>
          <p:cNvSpPr/>
          <p:nvPr userDrawn="1"/>
        </p:nvSpPr>
        <p:spPr bwMode="gray">
          <a:xfrm>
            <a:off x="609600" y="2286000"/>
            <a:ext cx="987552" cy="987552"/>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a:p>
            <a:pPr algn="ctr"/>
            <a:endParaRPr lang="en-US" b="1" dirty="0">
              <a:latin typeface="Franklin Gothic Demi" panose="020B0603020102020204" pitchFamily="34" charset="0"/>
            </a:endParaRPr>
          </a:p>
        </p:txBody>
      </p:sp>
      <p:sp>
        <p:nvSpPr>
          <p:cNvPr id="9" name="Title 1">
            <a:extLst>
              <a:ext uri="{FF2B5EF4-FFF2-40B4-BE49-F238E27FC236}">
                <a16:creationId xmlns:a16="http://schemas.microsoft.com/office/drawing/2014/main" id="{D757339F-1A85-4507-12F9-847A68BDC5D0}"/>
              </a:ext>
            </a:extLst>
          </p:cNvPr>
          <p:cNvSpPr>
            <a:spLocks noGrp="1"/>
          </p:cNvSpPr>
          <p:nvPr>
            <p:ph type="title" hasCustomPrompt="1"/>
          </p:nvPr>
        </p:nvSpPr>
        <p:spPr>
          <a:xfrm>
            <a:off x="533400" y="604220"/>
            <a:ext cx="9220200" cy="462580"/>
          </a:xfrm>
          <a:prstGeom prst="rect">
            <a:avLst/>
          </a:prstGeom>
        </p:spPr>
        <p:txBody>
          <a:bodyPr/>
          <a:lstStyle>
            <a:lvl1pPr>
              <a:defRPr sz="3600" kern="0" spc="0" baseline="0"/>
            </a:lvl1pPr>
          </a:lstStyle>
          <a:p>
            <a:r>
              <a:rPr lang="en-US" dirty="0"/>
              <a:t>Type Insightful Header in Title Case</a:t>
            </a:r>
          </a:p>
        </p:txBody>
      </p:sp>
      <p:sp>
        <p:nvSpPr>
          <p:cNvPr id="10" name="Text Placeholder 2">
            <a:extLst>
              <a:ext uri="{FF2B5EF4-FFF2-40B4-BE49-F238E27FC236}">
                <a16:creationId xmlns:a16="http://schemas.microsoft.com/office/drawing/2014/main" id="{337ECD3B-C083-2ADB-8F34-35403C8AADA6}"/>
              </a:ext>
            </a:extLst>
          </p:cNvPr>
          <p:cNvSpPr>
            <a:spLocks noGrp="1"/>
          </p:cNvSpPr>
          <p:nvPr>
            <p:ph type="body" idx="18" hasCustomPrompt="1"/>
          </p:nvPr>
        </p:nvSpPr>
        <p:spPr>
          <a:xfrm>
            <a:off x="533400" y="1290638"/>
            <a:ext cx="9220200" cy="461962"/>
          </a:xfrm>
          <a:prstGeom prst="rect">
            <a:avLst/>
          </a:prstGeom>
        </p:spPr>
        <p:txBody>
          <a:bodyPr anchor="t">
            <a:noAutofit/>
          </a:bodyPr>
          <a:lstStyle>
            <a:lvl1pPr marL="0" indent="0">
              <a:spcBef>
                <a:spcPts val="0"/>
              </a:spcBef>
              <a:buNone/>
              <a:defRPr sz="2400" b="0" kern="0" baseline="0">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Type subhead, if needed, in sentence case</a:t>
            </a:r>
          </a:p>
        </p:txBody>
      </p:sp>
    </p:spTree>
    <p:extLst>
      <p:ext uri="{BB962C8B-B14F-4D97-AF65-F5344CB8AC3E}">
        <p14:creationId xmlns:p14="http://schemas.microsoft.com/office/powerpoint/2010/main" val="42449401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B268E9F-95E7-4138-B072-09F6F957F015}"/>
              </a:ext>
            </a:extLst>
          </p:cNvPr>
          <p:cNvSpPr>
            <a:spLocks noGrp="1"/>
          </p:cNvSpPr>
          <p:nvPr>
            <p:ph type="body" idx="1" hasCustomPrompt="1"/>
          </p:nvPr>
        </p:nvSpPr>
        <p:spPr>
          <a:xfrm>
            <a:off x="533401" y="1600200"/>
            <a:ext cx="5333999" cy="438150"/>
          </a:xfrm>
          <a:prstGeom prst="rect">
            <a:avLst/>
          </a:prstGeom>
        </p:spPr>
        <p:txBody>
          <a:bodyPr anchor="b">
            <a:noAutofit/>
          </a:bodyPr>
          <a:lstStyle>
            <a:lvl1pPr marL="0" indent="0">
              <a:spcBef>
                <a:spcPts val="0"/>
              </a:spcBef>
              <a:buNone/>
              <a:defRPr sz="2400" b="0">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Type header in sentence case</a:t>
            </a:r>
          </a:p>
        </p:txBody>
      </p:sp>
      <p:sp>
        <p:nvSpPr>
          <p:cNvPr id="11" name="Footer Placeholder 4">
            <a:extLst>
              <a:ext uri="{FF2B5EF4-FFF2-40B4-BE49-F238E27FC236}">
                <a16:creationId xmlns:a16="http://schemas.microsoft.com/office/drawing/2014/main" id="{70D4AFC0-F2E5-928E-C478-6F9471C3AD21}"/>
              </a:ext>
            </a:extLst>
          </p:cNvPr>
          <p:cNvSpPr>
            <a:spLocks noGrp="1"/>
          </p:cNvSpPr>
          <p:nvPr>
            <p:ph type="ftr" sz="quarter" idx="11"/>
          </p:nvPr>
        </p:nvSpPr>
        <p:spPr>
          <a:xfrm>
            <a:off x="533400" y="6102280"/>
            <a:ext cx="3771900" cy="260420"/>
          </a:xfrm>
          <a:prstGeom prst="rect">
            <a:avLst/>
          </a:prstGeom>
        </p:spPr>
        <p:txBody>
          <a:bodyPr/>
          <a:lstStyle>
            <a:lvl1pPr>
              <a:defRPr sz="1100">
                <a:solidFill>
                  <a:schemeClr val="bg2">
                    <a:lumMod val="50000"/>
                  </a:schemeClr>
                </a:solidFill>
              </a:defRPr>
            </a:lvl1pPr>
          </a:lstStyle>
          <a:p>
            <a:r>
              <a:rPr lang="en-US" dirty="0"/>
              <a:t>©</a:t>
            </a:r>
            <a:fld id="{59AFFEA9-F446-4C4C-80D2-6352A3C8FA57}" type="datetimeyyyy">
              <a:rPr lang="en-US" smtClean="0"/>
              <a:pPr/>
              <a:t>2024</a:t>
            </a:fld>
            <a:r>
              <a:rPr lang="en-US" dirty="0"/>
              <a:t> Aha Media</a:t>
            </a:r>
          </a:p>
        </p:txBody>
      </p:sp>
      <p:sp>
        <p:nvSpPr>
          <p:cNvPr id="12" name="Slide Number Placeholder 5">
            <a:extLst>
              <a:ext uri="{FF2B5EF4-FFF2-40B4-BE49-F238E27FC236}">
                <a16:creationId xmlns:a16="http://schemas.microsoft.com/office/drawing/2014/main" id="{678A055E-0677-06DE-4161-7B7613AFCDA9}"/>
              </a:ext>
            </a:extLst>
          </p:cNvPr>
          <p:cNvSpPr>
            <a:spLocks noGrp="1"/>
          </p:cNvSpPr>
          <p:nvPr>
            <p:ph type="sldNum" sz="quarter" idx="12"/>
          </p:nvPr>
        </p:nvSpPr>
        <p:spPr>
          <a:xfrm>
            <a:off x="9753600" y="6096000"/>
            <a:ext cx="1905000" cy="206378"/>
          </a:xfrm>
          <a:prstGeom prst="rect">
            <a:avLst/>
          </a:prstGeom>
        </p:spPr>
        <p:txBody>
          <a:bodyPr/>
          <a:lstStyle>
            <a:lvl1pPr algn="r">
              <a:defRPr sz="1100">
                <a:solidFill>
                  <a:schemeClr val="bg2">
                    <a:lumMod val="50000"/>
                  </a:schemeClr>
                </a:solidFill>
              </a:defRPr>
            </a:lvl1pPr>
          </a:lstStyle>
          <a:p>
            <a:fld id="{6CBEF964-5324-4AB0-BDF8-A5994398FE54}" type="slidenum">
              <a:rPr lang="en-US" smtClean="0"/>
              <a:pPr/>
              <a:t>‹#›</a:t>
            </a:fld>
            <a:endParaRPr lang="en-US" dirty="0"/>
          </a:p>
        </p:txBody>
      </p:sp>
      <p:sp>
        <p:nvSpPr>
          <p:cNvPr id="14" name="Content Placeholder 2">
            <a:extLst>
              <a:ext uri="{FF2B5EF4-FFF2-40B4-BE49-F238E27FC236}">
                <a16:creationId xmlns:a16="http://schemas.microsoft.com/office/drawing/2014/main" id="{92667A9F-1A6F-6E03-5FD0-208F63E498B2}"/>
              </a:ext>
            </a:extLst>
          </p:cNvPr>
          <p:cNvSpPr>
            <a:spLocks noGrp="1"/>
          </p:cNvSpPr>
          <p:nvPr>
            <p:ph sz="half" idx="13" hasCustomPrompt="1"/>
          </p:nvPr>
        </p:nvSpPr>
        <p:spPr>
          <a:xfrm>
            <a:off x="533401" y="2286001"/>
            <a:ext cx="5334000" cy="3509964"/>
          </a:xfrm>
          <a:prstGeom prst="rect">
            <a:avLst/>
          </a:prstGeom>
        </p:spPr>
        <p:txBody>
          <a:bodyPr/>
          <a:lstStyle>
            <a:lvl1pPr>
              <a:defRPr sz="1800"/>
            </a:lvl1pPr>
            <a:lvl2pPr>
              <a:defRPr sz="1800"/>
            </a:lvl2pPr>
            <a:lvl3pPr>
              <a:defRPr sz="1800"/>
            </a:lvl3pPr>
            <a:lvl4pPr>
              <a:defRPr sz="1800"/>
            </a:lvl4pPr>
            <a:lvl5pPr>
              <a:defRPr sz="1800"/>
            </a:lvl5pPr>
          </a:lstStyle>
          <a:p>
            <a:pPr lvl="0"/>
            <a:r>
              <a:rPr lang="en-US" dirty="0"/>
              <a:t>First level of text does not contain a bullet (paragraph style). If bullet format is desired, place cursor at front of text, then hit the tab key. Use tab key to indent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608F54DB-0452-0656-DAB8-C015D06BF0E4}"/>
              </a:ext>
            </a:extLst>
          </p:cNvPr>
          <p:cNvSpPr>
            <a:spLocks noGrp="1"/>
          </p:cNvSpPr>
          <p:nvPr>
            <p:ph type="body" idx="14" hasCustomPrompt="1"/>
          </p:nvPr>
        </p:nvSpPr>
        <p:spPr>
          <a:xfrm>
            <a:off x="6119807" y="1600200"/>
            <a:ext cx="5310193" cy="438150"/>
          </a:xfrm>
          <a:prstGeom prst="rect">
            <a:avLst/>
          </a:prstGeom>
        </p:spPr>
        <p:txBody>
          <a:bodyPr anchor="b">
            <a:noAutofit/>
          </a:bodyPr>
          <a:lstStyle>
            <a:lvl1pPr marL="0" indent="0">
              <a:spcBef>
                <a:spcPts val="0"/>
              </a:spcBef>
              <a:buNone/>
              <a:defRPr sz="2400" b="0">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Type header in sentence case</a:t>
            </a:r>
          </a:p>
        </p:txBody>
      </p:sp>
      <p:sp>
        <p:nvSpPr>
          <p:cNvPr id="18" name="Content Placeholder 2">
            <a:extLst>
              <a:ext uri="{FF2B5EF4-FFF2-40B4-BE49-F238E27FC236}">
                <a16:creationId xmlns:a16="http://schemas.microsoft.com/office/drawing/2014/main" id="{4113EB0E-8CF4-B434-AC76-930097EB0B8F}"/>
              </a:ext>
            </a:extLst>
          </p:cNvPr>
          <p:cNvSpPr>
            <a:spLocks noGrp="1"/>
          </p:cNvSpPr>
          <p:nvPr>
            <p:ph sz="half" idx="15" hasCustomPrompt="1"/>
          </p:nvPr>
        </p:nvSpPr>
        <p:spPr>
          <a:xfrm>
            <a:off x="6096000" y="2281236"/>
            <a:ext cx="5334000" cy="3509964"/>
          </a:xfrm>
          <a:prstGeom prst="rect">
            <a:avLst/>
          </a:prstGeom>
        </p:spPr>
        <p:txBody>
          <a:bodyPr/>
          <a:lstStyle>
            <a:lvl1pPr>
              <a:defRPr sz="1800"/>
            </a:lvl1pPr>
            <a:lvl2pPr>
              <a:defRPr sz="1800"/>
            </a:lvl2pPr>
            <a:lvl3pPr>
              <a:defRPr sz="1800"/>
            </a:lvl3pPr>
            <a:lvl4pPr>
              <a:defRPr sz="1800"/>
            </a:lvl4pPr>
            <a:lvl5pPr>
              <a:defRPr sz="1800"/>
            </a:lvl5pPr>
          </a:lstStyle>
          <a:p>
            <a:pPr lvl="0"/>
            <a:r>
              <a:rPr lang="en-US" dirty="0"/>
              <a:t>First level of text does not contain a bullet (paragraph style). If bullet format is desired, place cursor at front of text, then hit the tab key. Use tab key to indent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a:extLst>
              <a:ext uri="{FF2B5EF4-FFF2-40B4-BE49-F238E27FC236}">
                <a16:creationId xmlns:a16="http://schemas.microsoft.com/office/drawing/2014/main" id="{D36F8355-4B36-F14E-7FAD-931F3DB3C580}"/>
              </a:ext>
            </a:extLst>
          </p:cNvPr>
          <p:cNvSpPr>
            <a:spLocks noGrp="1"/>
          </p:cNvSpPr>
          <p:nvPr>
            <p:ph type="title" hasCustomPrompt="1"/>
          </p:nvPr>
        </p:nvSpPr>
        <p:spPr>
          <a:xfrm>
            <a:off x="533400" y="604220"/>
            <a:ext cx="9220200" cy="462580"/>
          </a:xfrm>
          <a:prstGeom prst="rect">
            <a:avLst/>
          </a:prstGeom>
        </p:spPr>
        <p:txBody>
          <a:bodyPr/>
          <a:lstStyle>
            <a:lvl1pPr>
              <a:defRPr sz="3600" kern="0" spc="0" baseline="0"/>
            </a:lvl1pPr>
          </a:lstStyle>
          <a:p>
            <a:r>
              <a:rPr lang="en-US" dirty="0"/>
              <a:t>Type Insightful Header in Title Case</a:t>
            </a:r>
          </a:p>
        </p:txBody>
      </p:sp>
    </p:spTree>
    <p:extLst>
      <p:ext uri="{BB962C8B-B14F-4D97-AF65-F5344CB8AC3E}">
        <p14:creationId xmlns:p14="http://schemas.microsoft.com/office/powerpoint/2010/main" val="11185859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Unaware Persona">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9AE796DF-2FFC-C6E8-E9DC-900E8EEB50A6}"/>
              </a:ext>
            </a:extLst>
          </p:cNvPr>
          <p:cNvSpPr txBox="1"/>
          <p:nvPr userDrawn="1"/>
        </p:nvSpPr>
        <p:spPr>
          <a:xfrm>
            <a:off x="8077200" y="762000"/>
            <a:ext cx="3469545" cy="261610"/>
          </a:xfrm>
          <a:prstGeom prst="rect">
            <a:avLst/>
          </a:prstGeom>
          <a:noFill/>
        </p:spPr>
        <p:txBody>
          <a:bodyPr wrap="square" rtlCol="0">
            <a:spAutoFit/>
          </a:bodyPr>
          <a:lstStyle/>
          <a:p>
            <a:pPr algn="ctr"/>
            <a:r>
              <a:rPr lang="en-US" sz="1100" dirty="0">
                <a:solidFill>
                  <a:schemeClr val="accent2"/>
                </a:solidFill>
                <a:latin typeface="+mj-lt"/>
              </a:rPr>
              <a:t>AWARENESS STAGE</a:t>
            </a:r>
          </a:p>
        </p:txBody>
      </p:sp>
      <p:sp>
        <p:nvSpPr>
          <p:cNvPr id="2" name="Rectangle 1">
            <a:extLst>
              <a:ext uri="{FF2B5EF4-FFF2-40B4-BE49-F238E27FC236}">
                <a16:creationId xmlns:a16="http://schemas.microsoft.com/office/drawing/2014/main" id="{651243D1-CD54-A51E-CCAE-0D0B98D42E6D}"/>
              </a:ext>
            </a:extLst>
          </p:cNvPr>
          <p:cNvSpPr/>
          <p:nvPr userDrawn="1"/>
        </p:nvSpPr>
        <p:spPr>
          <a:xfrm>
            <a:off x="2590800" y="1600200"/>
            <a:ext cx="5334000" cy="167640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E0A842B-6292-37A2-801E-D04D2EA5C4D9}"/>
              </a:ext>
            </a:extLst>
          </p:cNvPr>
          <p:cNvSpPr/>
          <p:nvPr userDrawn="1"/>
        </p:nvSpPr>
        <p:spPr>
          <a:xfrm>
            <a:off x="609600" y="3886200"/>
            <a:ext cx="1828800" cy="228600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Placeholder 26">
            <a:extLst>
              <a:ext uri="{FF2B5EF4-FFF2-40B4-BE49-F238E27FC236}">
                <a16:creationId xmlns:a16="http://schemas.microsoft.com/office/drawing/2014/main" id="{1AD4A8B1-53E7-A1A4-9483-4FCA12370933}"/>
              </a:ext>
            </a:extLst>
          </p:cNvPr>
          <p:cNvSpPr>
            <a:spLocks noGrp="1"/>
          </p:cNvSpPr>
          <p:nvPr>
            <p:ph type="body" sz="quarter" idx="11" hasCustomPrompt="1"/>
          </p:nvPr>
        </p:nvSpPr>
        <p:spPr>
          <a:xfrm>
            <a:off x="609600" y="2514600"/>
            <a:ext cx="1828800" cy="762000"/>
          </a:xfrm>
          <a:prstGeom prst="rect">
            <a:avLst/>
          </a:prstGeom>
        </p:spPr>
        <p:txBody>
          <a:bodyPr/>
          <a:lstStyle>
            <a:lvl1pPr algn="ctr">
              <a:buNone/>
              <a:defRPr sz="2400" kern="0" baseline="0">
                <a:solidFill>
                  <a:schemeClr val="accent3"/>
                </a:solidFill>
                <a:latin typeface="+mj-lt"/>
              </a:defRPr>
            </a:lvl1pPr>
          </a:lstStyle>
          <a:p>
            <a:pPr lvl="0"/>
            <a:r>
              <a:rPr lang="en-US" dirty="0"/>
              <a:t>Persona</a:t>
            </a:r>
            <a:br>
              <a:rPr lang="en-US" dirty="0"/>
            </a:br>
            <a:r>
              <a:rPr lang="en-US" dirty="0"/>
              <a:t>Title</a:t>
            </a:r>
          </a:p>
        </p:txBody>
      </p:sp>
      <p:sp>
        <p:nvSpPr>
          <p:cNvPr id="65" name="Text Placeholder 26">
            <a:extLst>
              <a:ext uri="{FF2B5EF4-FFF2-40B4-BE49-F238E27FC236}">
                <a16:creationId xmlns:a16="http://schemas.microsoft.com/office/drawing/2014/main" id="{6B07BB1A-58A2-9264-25F9-9C797D26D6F3}"/>
              </a:ext>
            </a:extLst>
          </p:cNvPr>
          <p:cNvSpPr>
            <a:spLocks noGrp="1"/>
          </p:cNvSpPr>
          <p:nvPr>
            <p:ph type="body" sz="quarter" idx="12" hasCustomPrompt="1"/>
          </p:nvPr>
        </p:nvSpPr>
        <p:spPr>
          <a:xfrm>
            <a:off x="609600" y="3276600"/>
            <a:ext cx="1828800" cy="304800"/>
          </a:xfrm>
          <a:prstGeom prst="rect">
            <a:avLst/>
          </a:prstGeom>
        </p:spPr>
        <p:txBody>
          <a:bodyPr/>
          <a:lstStyle>
            <a:lvl1pPr algn="ctr">
              <a:buNone/>
              <a:defRPr sz="1800">
                <a:solidFill>
                  <a:schemeClr val="accent2"/>
                </a:solidFill>
                <a:latin typeface="+mj-lt"/>
              </a:defRPr>
            </a:lvl1pPr>
          </a:lstStyle>
          <a:p>
            <a:pPr lvl="0"/>
            <a:r>
              <a:rPr lang="en-US" dirty="0"/>
              <a:t>First Name</a:t>
            </a:r>
          </a:p>
        </p:txBody>
      </p:sp>
      <p:sp>
        <p:nvSpPr>
          <p:cNvPr id="66" name="Text Placeholder 26">
            <a:extLst>
              <a:ext uri="{FF2B5EF4-FFF2-40B4-BE49-F238E27FC236}">
                <a16:creationId xmlns:a16="http://schemas.microsoft.com/office/drawing/2014/main" id="{268C9AF1-4913-11F7-F7DB-831659CDD224}"/>
              </a:ext>
            </a:extLst>
          </p:cNvPr>
          <p:cNvSpPr>
            <a:spLocks noGrp="1"/>
          </p:cNvSpPr>
          <p:nvPr>
            <p:ph type="body" sz="quarter" idx="13" hasCustomPrompt="1"/>
          </p:nvPr>
        </p:nvSpPr>
        <p:spPr>
          <a:xfrm>
            <a:off x="609600" y="3581400"/>
            <a:ext cx="1828800" cy="287215"/>
          </a:xfrm>
          <a:prstGeom prst="rect">
            <a:avLst/>
          </a:prstGeom>
        </p:spPr>
        <p:txBody>
          <a:bodyPr/>
          <a:lstStyle>
            <a:lvl1pPr algn="ctr">
              <a:buNone/>
              <a:defRPr sz="1400">
                <a:solidFill>
                  <a:schemeClr val="accent2"/>
                </a:solidFill>
                <a:latin typeface="+mn-lt"/>
              </a:defRPr>
            </a:lvl1pPr>
          </a:lstStyle>
          <a:p>
            <a:pPr lvl="0"/>
            <a:r>
              <a:rPr lang="en-US" dirty="0"/>
              <a:t>Pronouns</a:t>
            </a:r>
          </a:p>
        </p:txBody>
      </p:sp>
      <p:sp>
        <p:nvSpPr>
          <p:cNvPr id="71" name="Rectangle 70">
            <a:extLst>
              <a:ext uri="{FF2B5EF4-FFF2-40B4-BE49-F238E27FC236}">
                <a16:creationId xmlns:a16="http://schemas.microsoft.com/office/drawing/2014/main" id="{618BBE82-7582-530F-58EA-92FA073A5461}"/>
              </a:ext>
            </a:extLst>
          </p:cNvPr>
          <p:cNvSpPr/>
          <p:nvPr userDrawn="1"/>
        </p:nvSpPr>
        <p:spPr>
          <a:xfrm>
            <a:off x="2602523" y="5257800"/>
            <a:ext cx="5322277" cy="91440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BD2BB019-0035-9D7B-A010-F1DBA6416887}"/>
              </a:ext>
            </a:extLst>
          </p:cNvPr>
          <p:cNvSpPr/>
          <p:nvPr userDrawn="1"/>
        </p:nvSpPr>
        <p:spPr>
          <a:xfrm>
            <a:off x="2590800" y="3429000"/>
            <a:ext cx="5334000" cy="167640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11F5FDB0-9BAE-2CDE-B426-8C24D7B7B613}"/>
              </a:ext>
            </a:extLst>
          </p:cNvPr>
          <p:cNvSpPr/>
          <p:nvPr userDrawn="1"/>
        </p:nvSpPr>
        <p:spPr>
          <a:xfrm>
            <a:off x="8077200" y="3429000"/>
            <a:ext cx="3505200" cy="76200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87" name="Rectangle 86">
            <a:extLst>
              <a:ext uri="{FF2B5EF4-FFF2-40B4-BE49-F238E27FC236}">
                <a16:creationId xmlns:a16="http://schemas.microsoft.com/office/drawing/2014/main" id="{1E8EDCA1-C193-ACE2-F5B2-DC98318081CC}"/>
              </a:ext>
            </a:extLst>
          </p:cNvPr>
          <p:cNvSpPr/>
          <p:nvPr userDrawn="1"/>
        </p:nvSpPr>
        <p:spPr>
          <a:xfrm>
            <a:off x="8077200" y="4343400"/>
            <a:ext cx="3505200" cy="76200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88" name="Rectangle 87">
            <a:extLst>
              <a:ext uri="{FF2B5EF4-FFF2-40B4-BE49-F238E27FC236}">
                <a16:creationId xmlns:a16="http://schemas.microsoft.com/office/drawing/2014/main" id="{2A7CE61E-8661-12B0-AF92-24547E2F1573}"/>
              </a:ext>
            </a:extLst>
          </p:cNvPr>
          <p:cNvSpPr/>
          <p:nvPr userDrawn="1"/>
        </p:nvSpPr>
        <p:spPr>
          <a:xfrm>
            <a:off x="8077200" y="5257800"/>
            <a:ext cx="3505200" cy="91440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92" name="TextBox 91">
            <a:extLst>
              <a:ext uri="{FF2B5EF4-FFF2-40B4-BE49-F238E27FC236}">
                <a16:creationId xmlns:a16="http://schemas.microsoft.com/office/drawing/2014/main" id="{3041B3A8-3B8D-074A-D94F-09EE2DB9E47D}"/>
              </a:ext>
            </a:extLst>
          </p:cNvPr>
          <p:cNvSpPr txBox="1"/>
          <p:nvPr userDrawn="1"/>
        </p:nvSpPr>
        <p:spPr>
          <a:xfrm>
            <a:off x="609600" y="3929390"/>
            <a:ext cx="1828800" cy="261610"/>
          </a:xfrm>
          <a:prstGeom prst="rect">
            <a:avLst/>
          </a:prstGeom>
          <a:noFill/>
        </p:spPr>
        <p:txBody>
          <a:bodyPr wrap="square" rtlCol="0">
            <a:spAutoFit/>
          </a:bodyPr>
          <a:lstStyle/>
          <a:p>
            <a:pPr algn="l"/>
            <a:r>
              <a:rPr lang="en-US" sz="1100" dirty="0">
                <a:solidFill>
                  <a:schemeClr val="accent2"/>
                </a:solidFill>
                <a:latin typeface="+mj-lt"/>
              </a:rPr>
              <a:t>DEMOGRAPHICS</a:t>
            </a:r>
          </a:p>
        </p:txBody>
      </p:sp>
      <p:sp>
        <p:nvSpPr>
          <p:cNvPr id="95" name="Text Placeholder 94">
            <a:extLst>
              <a:ext uri="{FF2B5EF4-FFF2-40B4-BE49-F238E27FC236}">
                <a16:creationId xmlns:a16="http://schemas.microsoft.com/office/drawing/2014/main" id="{4A9F3A6A-C1DD-70FF-5EF5-53A3205C002B}"/>
              </a:ext>
            </a:extLst>
          </p:cNvPr>
          <p:cNvSpPr>
            <a:spLocks noGrp="1"/>
          </p:cNvSpPr>
          <p:nvPr>
            <p:ph type="body" sz="quarter" idx="14" hasCustomPrompt="1"/>
          </p:nvPr>
        </p:nvSpPr>
        <p:spPr>
          <a:xfrm>
            <a:off x="2590800" y="762000"/>
            <a:ext cx="5334000" cy="685800"/>
          </a:xfrm>
          <a:prstGeom prst="rect">
            <a:avLst/>
          </a:prstGeom>
        </p:spPr>
        <p:txBody>
          <a:bodyPr/>
          <a:lstStyle>
            <a:lvl1pPr>
              <a:buNone/>
              <a:defRPr sz="1400">
                <a:solidFill>
                  <a:schemeClr val="tx1"/>
                </a:solidFill>
                <a:latin typeface="+mj-lt"/>
              </a:defRPr>
            </a:lvl1pPr>
            <a:lvl2pPr>
              <a:defRPr sz="1400">
                <a:latin typeface="+mj-lt"/>
              </a:defRPr>
            </a:lvl2pPr>
            <a:lvl3pPr>
              <a:defRPr sz="1400">
                <a:latin typeface="+mj-lt"/>
              </a:defRPr>
            </a:lvl3pPr>
            <a:lvl4pPr>
              <a:defRPr sz="1400">
                <a:latin typeface="+mj-lt"/>
              </a:defRPr>
            </a:lvl4pPr>
            <a:lvl5pPr>
              <a:defRPr sz="1400">
                <a:latin typeface="+mj-lt"/>
              </a:defRPr>
            </a:lvl5pPr>
          </a:lstStyle>
          <a:p>
            <a:pPr lvl="0"/>
            <a:r>
              <a:rPr lang="en-US" dirty="0"/>
              <a:t>“Click to edit Master text style Click to edit Master text style Click to edit Master text style Click to edit Master text style Click to edit Master text style Click to edit Master text style Click to edit Master.”</a:t>
            </a:r>
          </a:p>
        </p:txBody>
      </p:sp>
      <p:sp>
        <p:nvSpPr>
          <p:cNvPr id="97" name="Text Placeholder 96">
            <a:extLst>
              <a:ext uri="{FF2B5EF4-FFF2-40B4-BE49-F238E27FC236}">
                <a16:creationId xmlns:a16="http://schemas.microsoft.com/office/drawing/2014/main" id="{6F48D414-5963-00B9-2D09-55EEA3714533}"/>
              </a:ext>
            </a:extLst>
          </p:cNvPr>
          <p:cNvSpPr>
            <a:spLocks noGrp="1"/>
          </p:cNvSpPr>
          <p:nvPr>
            <p:ph type="body" sz="quarter" idx="15" hasCustomPrompt="1"/>
          </p:nvPr>
        </p:nvSpPr>
        <p:spPr>
          <a:xfrm>
            <a:off x="609600" y="4191000"/>
            <a:ext cx="1828800" cy="1981200"/>
          </a:xfrm>
          <a:prstGeom prst="rect">
            <a:avLst/>
          </a:prstGeom>
        </p:spPr>
        <p:txBody>
          <a:bodyPr/>
          <a:lstStyle>
            <a:lvl1pPr>
              <a:defRPr sz="1100">
                <a:latin typeface="+mj-lt"/>
              </a:defRPr>
            </a:lvl1pPr>
            <a:lvl2pPr>
              <a:defRPr sz="1100"/>
            </a:lvl2pPr>
            <a:lvl3pPr>
              <a:defRPr sz="1100"/>
            </a:lvl3pPr>
            <a:lvl4pPr>
              <a:defRPr sz="1100"/>
            </a:lvl4pPr>
            <a:lvl5pPr>
              <a:defRPr sz="1100"/>
            </a:lvl5pPr>
          </a:lstStyle>
          <a:p>
            <a:pPr lvl="0"/>
            <a:r>
              <a:rPr lang="en-US" dirty="0"/>
              <a:t>Age:</a:t>
            </a:r>
          </a:p>
          <a:p>
            <a:pPr lvl="0"/>
            <a:r>
              <a:rPr lang="en-US" dirty="0"/>
              <a:t>Location:</a:t>
            </a:r>
          </a:p>
          <a:p>
            <a:pPr lvl="0"/>
            <a:r>
              <a:rPr lang="en-US" dirty="0"/>
              <a:t>Education:</a:t>
            </a:r>
          </a:p>
          <a:p>
            <a:pPr lvl="0"/>
            <a:r>
              <a:rPr lang="en-US" dirty="0"/>
              <a:t>Job:</a:t>
            </a:r>
          </a:p>
          <a:p>
            <a:pPr lvl="0"/>
            <a:r>
              <a:rPr lang="en-US" dirty="0"/>
              <a:t>Household Income:</a:t>
            </a:r>
          </a:p>
          <a:p>
            <a:pPr lvl="0"/>
            <a:r>
              <a:rPr lang="en-US" dirty="0"/>
              <a:t>Family:</a:t>
            </a:r>
          </a:p>
        </p:txBody>
      </p:sp>
      <p:sp>
        <p:nvSpPr>
          <p:cNvPr id="99" name="Text Placeholder 98">
            <a:extLst>
              <a:ext uri="{FF2B5EF4-FFF2-40B4-BE49-F238E27FC236}">
                <a16:creationId xmlns:a16="http://schemas.microsoft.com/office/drawing/2014/main" id="{D47B962D-140E-7AD7-8173-50C92A8FE4A5}"/>
              </a:ext>
            </a:extLst>
          </p:cNvPr>
          <p:cNvSpPr>
            <a:spLocks noGrp="1"/>
          </p:cNvSpPr>
          <p:nvPr>
            <p:ph type="body" sz="quarter" idx="16"/>
          </p:nvPr>
        </p:nvSpPr>
        <p:spPr>
          <a:xfrm>
            <a:off x="2590800" y="1828800"/>
            <a:ext cx="5334000" cy="1447800"/>
          </a:xfrm>
          <a:prstGeom prst="rect">
            <a:avLst/>
          </a:prstGeom>
        </p:spPr>
        <p:txBody>
          <a:bodyPr/>
          <a:lstStyle>
            <a:lvl1pPr marL="171450" indent="-171450">
              <a:buFont typeface="Arial" panose="020B0604020202020204" pitchFamily="34" charset="0"/>
              <a:buChar char="•"/>
              <a:defRPr sz="1100">
                <a:solidFill>
                  <a:schemeClr val="tx1"/>
                </a:solidFill>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Click to edit Master text styles</a:t>
            </a:r>
          </a:p>
        </p:txBody>
      </p:sp>
      <p:sp>
        <p:nvSpPr>
          <p:cNvPr id="100" name="Text Placeholder 98">
            <a:extLst>
              <a:ext uri="{FF2B5EF4-FFF2-40B4-BE49-F238E27FC236}">
                <a16:creationId xmlns:a16="http://schemas.microsoft.com/office/drawing/2014/main" id="{9BD918F2-8E6C-644B-7147-B08C3718FD42}"/>
              </a:ext>
            </a:extLst>
          </p:cNvPr>
          <p:cNvSpPr>
            <a:spLocks noGrp="1"/>
          </p:cNvSpPr>
          <p:nvPr>
            <p:ph type="body" sz="quarter" idx="17"/>
          </p:nvPr>
        </p:nvSpPr>
        <p:spPr>
          <a:xfrm>
            <a:off x="2590800" y="3657600"/>
            <a:ext cx="5334000" cy="1447800"/>
          </a:xfrm>
          <a:prstGeom prst="rect">
            <a:avLst/>
          </a:prstGeom>
        </p:spPr>
        <p:txBody>
          <a:bodyPr/>
          <a:lstStyle>
            <a:lvl1pPr marL="171450" indent="-171450">
              <a:buFont typeface="Arial" panose="020B0604020202020204" pitchFamily="34" charset="0"/>
              <a:buChar char="•"/>
              <a:defRPr sz="1100">
                <a:solidFill>
                  <a:schemeClr val="tx1"/>
                </a:solidFill>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Click to edit Master text styles</a:t>
            </a:r>
          </a:p>
        </p:txBody>
      </p:sp>
      <p:sp>
        <p:nvSpPr>
          <p:cNvPr id="101" name="Text Placeholder 98">
            <a:extLst>
              <a:ext uri="{FF2B5EF4-FFF2-40B4-BE49-F238E27FC236}">
                <a16:creationId xmlns:a16="http://schemas.microsoft.com/office/drawing/2014/main" id="{B4F86AA6-F9D9-82E1-A16D-B57576A4FE93}"/>
              </a:ext>
            </a:extLst>
          </p:cNvPr>
          <p:cNvSpPr>
            <a:spLocks noGrp="1"/>
          </p:cNvSpPr>
          <p:nvPr>
            <p:ph type="body" sz="quarter" idx="18"/>
          </p:nvPr>
        </p:nvSpPr>
        <p:spPr>
          <a:xfrm>
            <a:off x="2590800" y="5486400"/>
            <a:ext cx="5334000" cy="685800"/>
          </a:xfrm>
          <a:prstGeom prst="rect">
            <a:avLst/>
          </a:prstGeom>
        </p:spPr>
        <p:txBody>
          <a:bodyPr/>
          <a:lstStyle>
            <a:lvl1pPr marL="171450" indent="-171450">
              <a:buFont typeface="Arial" panose="020B0604020202020204" pitchFamily="34" charset="0"/>
              <a:buChar char="•"/>
              <a:defRPr sz="1100">
                <a:solidFill>
                  <a:schemeClr val="tx1"/>
                </a:solidFill>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Click to edit Master text styles</a:t>
            </a:r>
          </a:p>
        </p:txBody>
      </p:sp>
      <p:sp>
        <p:nvSpPr>
          <p:cNvPr id="102" name="Text Placeholder 98">
            <a:extLst>
              <a:ext uri="{FF2B5EF4-FFF2-40B4-BE49-F238E27FC236}">
                <a16:creationId xmlns:a16="http://schemas.microsoft.com/office/drawing/2014/main" id="{A500CE6D-BCDA-3B69-54BA-DA14A40DAF5D}"/>
              </a:ext>
            </a:extLst>
          </p:cNvPr>
          <p:cNvSpPr>
            <a:spLocks noGrp="1"/>
          </p:cNvSpPr>
          <p:nvPr>
            <p:ph type="body" sz="quarter" idx="19" hasCustomPrompt="1"/>
          </p:nvPr>
        </p:nvSpPr>
        <p:spPr>
          <a:xfrm>
            <a:off x="8077200" y="3657600"/>
            <a:ext cx="3505200" cy="533400"/>
          </a:xfrm>
          <a:prstGeom prst="rect">
            <a:avLst/>
          </a:prstGeom>
        </p:spPr>
        <p:txBody>
          <a:bodyPr/>
          <a:lstStyle>
            <a:lvl1pPr marL="0" indent="0">
              <a:buFont typeface="Arial" panose="020B0604020202020204" pitchFamily="34" charset="0"/>
              <a:buNone/>
              <a:defRPr sz="1100">
                <a:solidFill>
                  <a:schemeClr val="tx1"/>
                </a:solidFill>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Master text styles, Click to edit Master text styles, Click to edit Master text styles, Click to edit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03" name="Text Placeholder 98">
            <a:extLst>
              <a:ext uri="{FF2B5EF4-FFF2-40B4-BE49-F238E27FC236}">
                <a16:creationId xmlns:a16="http://schemas.microsoft.com/office/drawing/2014/main" id="{53F5AC4F-38C2-21BD-C959-64714A81250B}"/>
              </a:ext>
            </a:extLst>
          </p:cNvPr>
          <p:cNvSpPr>
            <a:spLocks noGrp="1"/>
          </p:cNvSpPr>
          <p:nvPr>
            <p:ph type="body" sz="quarter" idx="20" hasCustomPrompt="1"/>
          </p:nvPr>
        </p:nvSpPr>
        <p:spPr>
          <a:xfrm>
            <a:off x="8077200" y="4572000"/>
            <a:ext cx="3505200" cy="533400"/>
          </a:xfrm>
          <a:prstGeom prst="rect">
            <a:avLst/>
          </a:prstGeom>
        </p:spPr>
        <p:txBody>
          <a:bodyPr/>
          <a:lstStyle>
            <a:lvl1pPr marL="0" indent="0">
              <a:buFont typeface="Arial" panose="020B0604020202020204" pitchFamily="34" charset="0"/>
              <a:buNone/>
              <a:defRPr sz="1100">
                <a:solidFill>
                  <a:schemeClr val="tx1"/>
                </a:solidFill>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Master text styles, Click to edit Master text styles, Click to edit Master text styles, Click to edit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05" name="Picture Placeholder 104">
            <a:extLst>
              <a:ext uri="{FF2B5EF4-FFF2-40B4-BE49-F238E27FC236}">
                <a16:creationId xmlns:a16="http://schemas.microsoft.com/office/drawing/2014/main" id="{A1CD3AB5-1E06-14CF-70DC-6BB2C329D8E0}"/>
              </a:ext>
            </a:extLst>
          </p:cNvPr>
          <p:cNvSpPr>
            <a:spLocks noGrp="1"/>
          </p:cNvSpPr>
          <p:nvPr>
            <p:ph type="pic" sz="quarter" idx="21"/>
          </p:nvPr>
        </p:nvSpPr>
        <p:spPr>
          <a:xfrm>
            <a:off x="609600" y="685800"/>
            <a:ext cx="1828800" cy="1828800"/>
          </a:xfrm>
          <a:prstGeom prst="ellipse">
            <a:avLst/>
          </a:prstGeom>
        </p:spPr>
        <p:txBody>
          <a:bodyPr/>
          <a:lstStyle/>
          <a:p>
            <a:endParaRPr lang="en-US" dirty="0"/>
          </a:p>
        </p:txBody>
      </p:sp>
      <p:sp>
        <p:nvSpPr>
          <p:cNvPr id="3" name="Text Placeholder 98">
            <a:extLst>
              <a:ext uri="{FF2B5EF4-FFF2-40B4-BE49-F238E27FC236}">
                <a16:creationId xmlns:a16="http://schemas.microsoft.com/office/drawing/2014/main" id="{AA6EF8C5-5776-A5A1-E5D8-755696FB544E}"/>
              </a:ext>
            </a:extLst>
          </p:cNvPr>
          <p:cNvSpPr>
            <a:spLocks noGrp="1"/>
          </p:cNvSpPr>
          <p:nvPr>
            <p:ph type="body" sz="quarter" idx="22" hasCustomPrompt="1"/>
          </p:nvPr>
        </p:nvSpPr>
        <p:spPr>
          <a:xfrm>
            <a:off x="2590800" y="1600200"/>
            <a:ext cx="5334000" cy="228600"/>
          </a:xfrm>
          <a:prstGeom prst="rect">
            <a:avLst/>
          </a:prstGeom>
        </p:spPr>
        <p:txBody>
          <a:bodyPr/>
          <a:lstStyle>
            <a:lvl1pPr marL="0" indent="0">
              <a:buFont typeface="Arial" panose="020B0604020202020204" pitchFamily="34" charset="0"/>
              <a:buNone/>
              <a:defRPr sz="1100">
                <a:solidFill>
                  <a:schemeClr val="accent2"/>
                </a:solidFill>
                <a:latin typeface="+mj-lt"/>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TRIGGERING EVENT</a:t>
            </a:r>
          </a:p>
        </p:txBody>
      </p:sp>
      <p:sp>
        <p:nvSpPr>
          <p:cNvPr id="4" name="Text Placeholder 98">
            <a:extLst>
              <a:ext uri="{FF2B5EF4-FFF2-40B4-BE49-F238E27FC236}">
                <a16:creationId xmlns:a16="http://schemas.microsoft.com/office/drawing/2014/main" id="{74079352-5403-01A2-A0EB-8EEBE2D3543D}"/>
              </a:ext>
            </a:extLst>
          </p:cNvPr>
          <p:cNvSpPr>
            <a:spLocks noGrp="1"/>
          </p:cNvSpPr>
          <p:nvPr>
            <p:ph type="body" sz="quarter" idx="23" hasCustomPrompt="1"/>
          </p:nvPr>
        </p:nvSpPr>
        <p:spPr>
          <a:xfrm>
            <a:off x="2590800" y="3429000"/>
            <a:ext cx="5334000" cy="228600"/>
          </a:xfrm>
          <a:prstGeom prst="rect">
            <a:avLst/>
          </a:prstGeom>
        </p:spPr>
        <p:txBody>
          <a:bodyPr/>
          <a:lstStyle>
            <a:lvl1pPr marL="0" indent="0">
              <a:buFont typeface="Arial" panose="020B0604020202020204" pitchFamily="34" charset="0"/>
              <a:buNone/>
              <a:defRPr sz="1100">
                <a:solidFill>
                  <a:schemeClr val="accent2"/>
                </a:solidFill>
                <a:latin typeface="+mj-lt"/>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WHAT SUCCESS LOOKS LIKE TO THEM</a:t>
            </a:r>
          </a:p>
        </p:txBody>
      </p:sp>
      <p:sp>
        <p:nvSpPr>
          <p:cNvPr id="5" name="Text Placeholder 98">
            <a:extLst>
              <a:ext uri="{FF2B5EF4-FFF2-40B4-BE49-F238E27FC236}">
                <a16:creationId xmlns:a16="http://schemas.microsoft.com/office/drawing/2014/main" id="{CA576AC8-6195-D7C5-DA5C-36E987BB2C5E}"/>
              </a:ext>
            </a:extLst>
          </p:cNvPr>
          <p:cNvSpPr>
            <a:spLocks noGrp="1"/>
          </p:cNvSpPr>
          <p:nvPr>
            <p:ph type="body" sz="quarter" idx="24" hasCustomPrompt="1"/>
          </p:nvPr>
        </p:nvSpPr>
        <p:spPr>
          <a:xfrm>
            <a:off x="2590800" y="5257800"/>
            <a:ext cx="5334000" cy="228600"/>
          </a:xfrm>
          <a:prstGeom prst="rect">
            <a:avLst/>
          </a:prstGeom>
        </p:spPr>
        <p:txBody>
          <a:bodyPr/>
          <a:lstStyle>
            <a:lvl1pPr marL="0" indent="0">
              <a:buFont typeface="Arial" panose="020B0604020202020204" pitchFamily="34" charset="0"/>
              <a:buNone/>
              <a:defRPr sz="1100">
                <a:solidFill>
                  <a:schemeClr val="accent2"/>
                </a:solidFill>
                <a:latin typeface="+mj-lt"/>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HOW THEY ARE FEELING</a:t>
            </a:r>
          </a:p>
        </p:txBody>
      </p:sp>
      <p:sp>
        <p:nvSpPr>
          <p:cNvPr id="7" name="Text Placeholder 98">
            <a:extLst>
              <a:ext uri="{FF2B5EF4-FFF2-40B4-BE49-F238E27FC236}">
                <a16:creationId xmlns:a16="http://schemas.microsoft.com/office/drawing/2014/main" id="{DF5F2C36-C94D-EE5F-14F7-2B78BB0128D6}"/>
              </a:ext>
            </a:extLst>
          </p:cNvPr>
          <p:cNvSpPr>
            <a:spLocks noGrp="1"/>
          </p:cNvSpPr>
          <p:nvPr>
            <p:ph type="body" sz="quarter" idx="25" hasCustomPrompt="1"/>
          </p:nvPr>
        </p:nvSpPr>
        <p:spPr>
          <a:xfrm>
            <a:off x="8077200" y="3429000"/>
            <a:ext cx="3505200" cy="228600"/>
          </a:xfrm>
          <a:prstGeom prst="rect">
            <a:avLst/>
          </a:prstGeom>
        </p:spPr>
        <p:txBody>
          <a:bodyPr/>
          <a:lstStyle>
            <a:lvl1pPr marL="0" indent="0">
              <a:buFont typeface="Arial" panose="020B0604020202020204" pitchFamily="34" charset="0"/>
              <a:buNone/>
              <a:defRPr sz="1100">
                <a:solidFill>
                  <a:schemeClr val="accent2"/>
                </a:solidFill>
                <a:latin typeface="+mj-lt"/>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WHERE SHE SEEKS INFO</a:t>
            </a:r>
          </a:p>
        </p:txBody>
      </p:sp>
      <p:sp>
        <p:nvSpPr>
          <p:cNvPr id="8" name="Text Placeholder 98">
            <a:extLst>
              <a:ext uri="{FF2B5EF4-FFF2-40B4-BE49-F238E27FC236}">
                <a16:creationId xmlns:a16="http://schemas.microsoft.com/office/drawing/2014/main" id="{F50D3B09-8218-EFBD-BDAF-A4D1C530AA9E}"/>
              </a:ext>
            </a:extLst>
          </p:cNvPr>
          <p:cNvSpPr>
            <a:spLocks noGrp="1"/>
          </p:cNvSpPr>
          <p:nvPr>
            <p:ph type="body" sz="quarter" idx="26" hasCustomPrompt="1"/>
          </p:nvPr>
        </p:nvSpPr>
        <p:spPr>
          <a:xfrm>
            <a:off x="8077200" y="4343400"/>
            <a:ext cx="3505200" cy="228600"/>
          </a:xfrm>
          <a:prstGeom prst="rect">
            <a:avLst/>
          </a:prstGeom>
        </p:spPr>
        <p:txBody>
          <a:bodyPr/>
          <a:lstStyle>
            <a:lvl1pPr marL="0" indent="0">
              <a:buFont typeface="Arial" panose="020B0604020202020204" pitchFamily="34" charset="0"/>
              <a:buNone/>
              <a:defRPr sz="1100">
                <a:solidFill>
                  <a:schemeClr val="accent2"/>
                </a:solidFill>
                <a:latin typeface="+mj-lt"/>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WHO SHE LISTENS TO</a:t>
            </a:r>
          </a:p>
        </p:txBody>
      </p:sp>
      <p:sp>
        <p:nvSpPr>
          <p:cNvPr id="9" name="Text Placeholder 98">
            <a:extLst>
              <a:ext uri="{FF2B5EF4-FFF2-40B4-BE49-F238E27FC236}">
                <a16:creationId xmlns:a16="http://schemas.microsoft.com/office/drawing/2014/main" id="{680938AD-D22C-04B8-B3BB-1A5B36788DA4}"/>
              </a:ext>
            </a:extLst>
          </p:cNvPr>
          <p:cNvSpPr>
            <a:spLocks noGrp="1"/>
          </p:cNvSpPr>
          <p:nvPr>
            <p:ph type="body" sz="quarter" idx="27" hasCustomPrompt="1"/>
          </p:nvPr>
        </p:nvSpPr>
        <p:spPr>
          <a:xfrm>
            <a:off x="8077200" y="5257800"/>
            <a:ext cx="3505200" cy="228600"/>
          </a:xfrm>
          <a:prstGeom prst="rect">
            <a:avLst/>
          </a:prstGeom>
        </p:spPr>
        <p:txBody>
          <a:bodyPr/>
          <a:lstStyle>
            <a:lvl1pPr marL="0" indent="0">
              <a:buFont typeface="Arial" panose="020B0604020202020204" pitchFamily="34" charset="0"/>
              <a:buNone/>
              <a:defRPr sz="1100">
                <a:solidFill>
                  <a:schemeClr val="accent2"/>
                </a:solidFill>
                <a:latin typeface="+mj-lt"/>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TOP SOCIAL MEDIA PLATFORMS</a:t>
            </a:r>
          </a:p>
        </p:txBody>
      </p:sp>
      <p:graphicFrame>
        <p:nvGraphicFramePr>
          <p:cNvPr id="12" name="Diagram 11">
            <a:extLst>
              <a:ext uri="{FF2B5EF4-FFF2-40B4-BE49-F238E27FC236}">
                <a16:creationId xmlns:a16="http://schemas.microsoft.com/office/drawing/2014/main" id="{074E7946-64E3-024D-A185-B845B204588B}"/>
              </a:ext>
            </a:extLst>
          </p:cNvPr>
          <p:cNvGraphicFramePr/>
          <p:nvPr userDrawn="1">
            <p:extLst>
              <p:ext uri="{D42A27DB-BD31-4B8C-83A1-F6EECF244321}">
                <p14:modId xmlns:p14="http://schemas.microsoft.com/office/powerpoint/2010/main" val="3761770083"/>
              </p:ext>
            </p:extLst>
          </p:nvPr>
        </p:nvGraphicFramePr>
        <p:xfrm>
          <a:off x="8382000" y="1219200"/>
          <a:ext cx="2812203" cy="1896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37300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ware Persona">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9AE796DF-2FFC-C6E8-E9DC-900E8EEB50A6}"/>
              </a:ext>
            </a:extLst>
          </p:cNvPr>
          <p:cNvSpPr txBox="1"/>
          <p:nvPr userDrawn="1"/>
        </p:nvSpPr>
        <p:spPr>
          <a:xfrm>
            <a:off x="8077200" y="762000"/>
            <a:ext cx="3469545" cy="261610"/>
          </a:xfrm>
          <a:prstGeom prst="rect">
            <a:avLst/>
          </a:prstGeom>
          <a:noFill/>
        </p:spPr>
        <p:txBody>
          <a:bodyPr wrap="square" rtlCol="0">
            <a:spAutoFit/>
          </a:bodyPr>
          <a:lstStyle/>
          <a:p>
            <a:pPr algn="ctr"/>
            <a:r>
              <a:rPr lang="en-US" sz="1100" dirty="0">
                <a:solidFill>
                  <a:schemeClr val="accent2"/>
                </a:solidFill>
                <a:latin typeface="+mj-lt"/>
              </a:rPr>
              <a:t>AWARENESS STAGE</a:t>
            </a:r>
          </a:p>
        </p:txBody>
      </p:sp>
      <p:sp>
        <p:nvSpPr>
          <p:cNvPr id="2" name="Rectangle 1">
            <a:extLst>
              <a:ext uri="{FF2B5EF4-FFF2-40B4-BE49-F238E27FC236}">
                <a16:creationId xmlns:a16="http://schemas.microsoft.com/office/drawing/2014/main" id="{651243D1-CD54-A51E-CCAE-0D0B98D42E6D}"/>
              </a:ext>
            </a:extLst>
          </p:cNvPr>
          <p:cNvSpPr/>
          <p:nvPr userDrawn="1"/>
        </p:nvSpPr>
        <p:spPr>
          <a:xfrm>
            <a:off x="2590800" y="1600200"/>
            <a:ext cx="5334000" cy="167640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E0A842B-6292-37A2-801E-D04D2EA5C4D9}"/>
              </a:ext>
            </a:extLst>
          </p:cNvPr>
          <p:cNvSpPr/>
          <p:nvPr userDrawn="1"/>
        </p:nvSpPr>
        <p:spPr>
          <a:xfrm>
            <a:off x="609600" y="3886200"/>
            <a:ext cx="1828800" cy="228600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Placeholder 26">
            <a:extLst>
              <a:ext uri="{FF2B5EF4-FFF2-40B4-BE49-F238E27FC236}">
                <a16:creationId xmlns:a16="http://schemas.microsoft.com/office/drawing/2014/main" id="{1AD4A8B1-53E7-A1A4-9483-4FCA12370933}"/>
              </a:ext>
            </a:extLst>
          </p:cNvPr>
          <p:cNvSpPr>
            <a:spLocks noGrp="1"/>
          </p:cNvSpPr>
          <p:nvPr>
            <p:ph type="body" sz="quarter" idx="11" hasCustomPrompt="1"/>
          </p:nvPr>
        </p:nvSpPr>
        <p:spPr>
          <a:xfrm>
            <a:off x="609600" y="2514600"/>
            <a:ext cx="1828800" cy="762000"/>
          </a:xfrm>
          <a:prstGeom prst="rect">
            <a:avLst/>
          </a:prstGeom>
        </p:spPr>
        <p:txBody>
          <a:bodyPr/>
          <a:lstStyle>
            <a:lvl1pPr algn="ctr">
              <a:buNone/>
              <a:defRPr sz="2400">
                <a:solidFill>
                  <a:schemeClr val="accent3"/>
                </a:solidFill>
                <a:latin typeface="+mj-lt"/>
              </a:defRPr>
            </a:lvl1pPr>
          </a:lstStyle>
          <a:p>
            <a:pPr lvl="0"/>
            <a:r>
              <a:rPr lang="en-US" dirty="0"/>
              <a:t>Persona</a:t>
            </a:r>
            <a:br>
              <a:rPr lang="en-US" dirty="0"/>
            </a:br>
            <a:r>
              <a:rPr lang="en-US" dirty="0"/>
              <a:t>Title</a:t>
            </a:r>
          </a:p>
        </p:txBody>
      </p:sp>
      <p:sp>
        <p:nvSpPr>
          <p:cNvPr id="65" name="Text Placeholder 26">
            <a:extLst>
              <a:ext uri="{FF2B5EF4-FFF2-40B4-BE49-F238E27FC236}">
                <a16:creationId xmlns:a16="http://schemas.microsoft.com/office/drawing/2014/main" id="{6B07BB1A-58A2-9264-25F9-9C797D26D6F3}"/>
              </a:ext>
            </a:extLst>
          </p:cNvPr>
          <p:cNvSpPr>
            <a:spLocks noGrp="1"/>
          </p:cNvSpPr>
          <p:nvPr>
            <p:ph type="body" sz="quarter" idx="12" hasCustomPrompt="1"/>
          </p:nvPr>
        </p:nvSpPr>
        <p:spPr>
          <a:xfrm>
            <a:off x="609600" y="3276600"/>
            <a:ext cx="1828800" cy="304800"/>
          </a:xfrm>
          <a:prstGeom prst="rect">
            <a:avLst/>
          </a:prstGeom>
        </p:spPr>
        <p:txBody>
          <a:bodyPr/>
          <a:lstStyle>
            <a:lvl1pPr algn="ctr">
              <a:buNone/>
              <a:defRPr sz="1800">
                <a:solidFill>
                  <a:schemeClr val="accent2"/>
                </a:solidFill>
                <a:latin typeface="+mj-lt"/>
              </a:defRPr>
            </a:lvl1pPr>
          </a:lstStyle>
          <a:p>
            <a:pPr lvl="0"/>
            <a:r>
              <a:rPr lang="en-US" dirty="0"/>
              <a:t>First Name</a:t>
            </a:r>
          </a:p>
        </p:txBody>
      </p:sp>
      <p:sp>
        <p:nvSpPr>
          <p:cNvPr id="71" name="Rectangle 70">
            <a:extLst>
              <a:ext uri="{FF2B5EF4-FFF2-40B4-BE49-F238E27FC236}">
                <a16:creationId xmlns:a16="http://schemas.microsoft.com/office/drawing/2014/main" id="{618BBE82-7582-530F-58EA-92FA073A5461}"/>
              </a:ext>
            </a:extLst>
          </p:cNvPr>
          <p:cNvSpPr/>
          <p:nvPr userDrawn="1"/>
        </p:nvSpPr>
        <p:spPr>
          <a:xfrm>
            <a:off x="2602523" y="5257800"/>
            <a:ext cx="5322277" cy="91440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BD2BB019-0035-9D7B-A010-F1DBA6416887}"/>
              </a:ext>
            </a:extLst>
          </p:cNvPr>
          <p:cNvSpPr/>
          <p:nvPr userDrawn="1"/>
        </p:nvSpPr>
        <p:spPr>
          <a:xfrm>
            <a:off x="2590800" y="3429000"/>
            <a:ext cx="5334000" cy="167640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11F5FDB0-9BAE-2CDE-B426-8C24D7B7B613}"/>
              </a:ext>
            </a:extLst>
          </p:cNvPr>
          <p:cNvSpPr/>
          <p:nvPr userDrawn="1"/>
        </p:nvSpPr>
        <p:spPr>
          <a:xfrm>
            <a:off x="8077200" y="3429000"/>
            <a:ext cx="3505200" cy="76200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87" name="Rectangle 86">
            <a:extLst>
              <a:ext uri="{FF2B5EF4-FFF2-40B4-BE49-F238E27FC236}">
                <a16:creationId xmlns:a16="http://schemas.microsoft.com/office/drawing/2014/main" id="{1E8EDCA1-C193-ACE2-F5B2-DC98318081CC}"/>
              </a:ext>
            </a:extLst>
          </p:cNvPr>
          <p:cNvSpPr/>
          <p:nvPr userDrawn="1"/>
        </p:nvSpPr>
        <p:spPr>
          <a:xfrm>
            <a:off x="8077200" y="4343400"/>
            <a:ext cx="3505200" cy="76200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88" name="Rectangle 87">
            <a:extLst>
              <a:ext uri="{FF2B5EF4-FFF2-40B4-BE49-F238E27FC236}">
                <a16:creationId xmlns:a16="http://schemas.microsoft.com/office/drawing/2014/main" id="{2A7CE61E-8661-12B0-AF92-24547E2F1573}"/>
              </a:ext>
            </a:extLst>
          </p:cNvPr>
          <p:cNvSpPr/>
          <p:nvPr userDrawn="1"/>
        </p:nvSpPr>
        <p:spPr>
          <a:xfrm>
            <a:off x="8077200" y="5257800"/>
            <a:ext cx="3505200" cy="91440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92" name="TextBox 91">
            <a:extLst>
              <a:ext uri="{FF2B5EF4-FFF2-40B4-BE49-F238E27FC236}">
                <a16:creationId xmlns:a16="http://schemas.microsoft.com/office/drawing/2014/main" id="{3041B3A8-3B8D-074A-D94F-09EE2DB9E47D}"/>
              </a:ext>
            </a:extLst>
          </p:cNvPr>
          <p:cNvSpPr txBox="1"/>
          <p:nvPr userDrawn="1"/>
        </p:nvSpPr>
        <p:spPr>
          <a:xfrm>
            <a:off x="609600" y="3929390"/>
            <a:ext cx="1828800" cy="261610"/>
          </a:xfrm>
          <a:prstGeom prst="rect">
            <a:avLst/>
          </a:prstGeom>
          <a:noFill/>
        </p:spPr>
        <p:txBody>
          <a:bodyPr wrap="square" rtlCol="0">
            <a:spAutoFit/>
          </a:bodyPr>
          <a:lstStyle/>
          <a:p>
            <a:pPr algn="l"/>
            <a:r>
              <a:rPr lang="en-US" sz="1100" dirty="0">
                <a:solidFill>
                  <a:schemeClr val="accent2"/>
                </a:solidFill>
                <a:latin typeface="+mj-lt"/>
              </a:rPr>
              <a:t>DEMOGRAPHICS</a:t>
            </a:r>
          </a:p>
        </p:txBody>
      </p:sp>
      <p:sp>
        <p:nvSpPr>
          <p:cNvPr id="95" name="Text Placeholder 94">
            <a:extLst>
              <a:ext uri="{FF2B5EF4-FFF2-40B4-BE49-F238E27FC236}">
                <a16:creationId xmlns:a16="http://schemas.microsoft.com/office/drawing/2014/main" id="{4A9F3A6A-C1DD-70FF-5EF5-53A3205C002B}"/>
              </a:ext>
            </a:extLst>
          </p:cNvPr>
          <p:cNvSpPr>
            <a:spLocks noGrp="1"/>
          </p:cNvSpPr>
          <p:nvPr>
            <p:ph type="body" sz="quarter" idx="14" hasCustomPrompt="1"/>
          </p:nvPr>
        </p:nvSpPr>
        <p:spPr>
          <a:xfrm>
            <a:off x="2590800" y="762000"/>
            <a:ext cx="5334000" cy="685800"/>
          </a:xfrm>
          <a:prstGeom prst="rect">
            <a:avLst/>
          </a:prstGeom>
        </p:spPr>
        <p:txBody>
          <a:bodyPr/>
          <a:lstStyle>
            <a:lvl1pPr>
              <a:buNone/>
              <a:defRPr sz="1400">
                <a:solidFill>
                  <a:schemeClr val="tx1"/>
                </a:solidFill>
                <a:latin typeface="+mj-lt"/>
              </a:defRPr>
            </a:lvl1pPr>
            <a:lvl2pPr>
              <a:defRPr sz="1400">
                <a:latin typeface="+mj-lt"/>
              </a:defRPr>
            </a:lvl2pPr>
            <a:lvl3pPr>
              <a:defRPr sz="1400">
                <a:latin typeface="+mj-lt"/>
              </a:defRPr>
            </a:lvl3pPr>
            <a:lvl4pPr>
              <a:defRPr sz="1400">
                <a:latin typeface="+mj-lt"/>
              </a:defRPr>
            </a:lvl4pPr>
            <a:lvl5pPr>
              <a:defRPr sz="1400">
                <a:latin typeface="+mj-lt"/>
              </a:defRPr>
            </a:lvl5pPr>
          </a:lstStyle>
          <a:p>
            <a:pPr lvl="0"/>
            <a:r>
              <a:rPr lang="en-US" dirty="0"/>
              <a:t>“Click to edit Master text style Click to edit Master text style Click to edit Master text style Click to edit Master text style Click to edit Master text style Click to edit Master text style Click to edit Master.”</a:t>
            </a:r>
          </a:p>
        </p:txBody>
      </p:sp>
      <p:sp>
        <p:nvSpPr>
          <p:cNvPr id="97" name="Text Placeholder 96">
            <a:extLst>
              <a:ext uri="{FF2B5EF4-FFF2-40B4-BE49-F238E27FC236}">
                <a16:creationId xmlns:a16="http://schemas.microsoft.com/office/drawing/2014/main" id="{6F48D414-5963-00B9-2D09-55EEA3714533}"/>
              </a:ext>
            </a:extLst>
          </p:cNvPr>
          <p:cNvSpPr>
            <a:spLocks noGrp="1"/>
          </p:cNvSpPr>
          <p:nvPr>
            <p:ph type="body" sz="quarter" idx="15" hasCustomPrompt="1"/>
          </p:nvPr>
        </p:nvSpPr>
        <p:spPr>
          <a:xfrm>
            <a:off x="609600" y="4191000"/>
            <a:ext cx="1828800" cy="1981200"/>
          </a:xfrm>
          <a:prstGeom prst="rect">
            <a:avLst/>
          </a:prstGeom>
        </p:spPr>
        <p:txBody>
          <a:bodyPr/>
          <a:lstStyle>
            <a:lvl1pPr>
              <a:defRPr sz="1100">
                <a:latin typeface="+mj-lt"/>
              </a:defRPr>
            </a:lvl1pPr>
            <a:lvl2pPr>
              <a:defRPr sz="1100"/>
            </a:lvl2pPr>
            <a:lvl3pPr>
              <a:defRPr sz="1100"/>
            </a:lvl3pPr>
            <a:lvl4pPr>
              <a:defRPr sz="1100"/>
            </a:lvl4pPr>
            <a:lvl5pPr>
              <a:defRPr sz="1100"/>
            </a:lvl5pPr>
          </a:lstStyle>
          <a:p>
            <a:pPr lvl="0"/>
            <a:r>
              <a:rPr lang="en-US" dirty="0"/>
              <a:t>Age:</a:t>
            </a:r>
          </a:p>
          <a:p>
            <a:pPr lvl="0"/>
            <a:r>
              <a:rPr lang="en-US" dirty="0"/>
              <a:t>Location:</a:t>
            </a:r>
          </a:p>
          <a:p>
            <a:pPr lvl="0"/>
            <a:r>
              <a:rPr lang="en-US" dirty="0"/>
              <a:t>Education:</a:t>
            </a:r>
          </a:p>
          <a:p>
            <a:pPr lvl="0"/>
            <a:r>
              <a:rPr lang="en-US" dirty="0"/>
              <a:t>Job:</a:t>
            </a:r>
          </a:p>
          <a:p>
            <a:pPr lvl="0"/>
            <a:r>
              <a:rPr lang="en-US" dirty="0"/>
              <a:t>Household Income:</a:t>
            </a:r>
          </a:p>
          <a:p>
            <a:pPr lvl="0"/>
            <a:r>
              <a:rPr lang="en-US" dirty="0"/>
              <a:t>Family:</a:t>
            </a:r>
          </a:p>
        </p:txBody>
      </p:sp>
      <p:sp>
        <p:nvSpPr>
          <p:cNvPr id="99" name="Text Placeholder 98">
            <a:extLst>
              <a:ext uri="{FF2B5EF4-FFF2-40B4-BE49-F238E27FC236}">
                <a16:creationId xmlns:a16="http://schemas.microsoft.com/office/drawing/2014/main" id="{D47B962D-140E-7AD7-8173-50C92A8FE4A5}"/>
              </a:ext>
            </a:extLst>
          </p:cNvPr>
          <p:cNvSpPr>
            <a:spLocks noGrp="1"/>
          </p:cNvSpPr>
          <p:nvPr>
            <p:ph type="body" sz="quarter" idx="16"/>
          </p:nvPr>
        </p:nvSpPr>
        <p:spPr>
          <a:xfrm>
            <a:off x="2590800" y="1828800"/>
            <a:ext cx="5334000" cy="1447800"/>
          </a:xfrm>
          <a:prstGeom prst="rect">
            <a:avLst/>
          </a:prstGeom>
        </p:spPr>
        <p:txBody>
          <a:bodyPr/>
          <a:lstStyle>
            <a:lvl1pPr marL="171450" indent="-171450">
              <a:buFont typeface="Arial" panose="020B0604020202020204" pitchFamily="34" charset="0"/>
              <a:buChar char="•"/>
              <a:defRPr sz="1100">
                <a:solidFill>
                  <a:schemeClr val="tx1"/>
                </a:solidFill>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Click to edit Master text styles</a:t>
            </a:r>
          </a:p>
        </p:txBody>
      </p:sp>
      <p:sp>
        <p:nvSpPr>
          <p:cNvPr id="100" name="Text Placeholder 98">
            <a:extLst>
              <a:ext uri="{FF2B5EF4-FFF2-40B4-BE49-F238E27FC236}">
                <a16:creationId xmlns:a16="http://schemas.microsoft.com/office/drawing/2014/main" id="{9BD918F2-8E6C-644B-7147-B08C3718FD42}"/>
              </a:ext>
            </a:extLst>
          </p:cNvPr>
          <p:cNvSpPr>
            <a:spLocks noGrp="1"/>
          </p:cNvSpPr>
          <p:nvPr>
            <p:ph type="body" sz="quarter" idx="17"/>
          </p:nvPr>
        </p:nvSpPr>
        <p:spPr>
          <a:xfrm>
            <a:off x="2590800" y="3657600"/>
            <a:ext cx="5334000" cy="1447800"/>
          </a:xfrm>
          <a:prstGeom prst="rect">
            <a:avLst/>
          </a:prstGeom>
        </p:spPr>
        <p:txBody>
          <a:bodyPr/>
          <a:lstStyle>
            <a:lvl1pPr marL="171450" indent="-171450">
              <a:buFont typeface="Arial" panose="020B0604020202020204" pitchFamily="34" charset="0"/>
              <a:buChar char="•"/>
              <a:defRPr sz="1100">
                <a:solidFill>
                  <a:schemeClr val="tx1"/>
                </a:solidFill>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Click to edit Master text styles</a:t>
            </a:r>
          </a:p>
        </p:txBody>
      </p:sp>
      <p:sp>
        <p:nvSpPr>
          <p:cNvPr id="101" name="Text Placeholder 98">
            <a:extLst>
              <a:ext uri="{FF2B5EF4-FFF2-40B4-BE49-F238E27FC236}">
                <a16:creationId xmlns:a16="http://schemas.microsoft.com/office/drawing/2014/main" id="{B4F86AA6-F9D9-82E1-A16D-B57576A4FE93}"/>
              </a:ext>
            </a:extLst>
          </p:cNvPr>
          <p:cNvSpPr>
            <a:spLocks noGrp="1"/>
          </p:cNvSpPr>
          <p:nvPr>
            <p:ph type="body" sz="quarter" idx="18"/>
          </p:nvPr>
        </p:nvSpPr>
        <p:spPr>
          <a:xfrm>
            <a:off x="2590800" y="5486400"/>
            <a:ext cx="5334000" cy="685800"/>
          </a:xfrm>
          <a:prstGeom prst="rect">
            <a:avLst/>
          </a:prstGeom>
        </p:spPr>
        <p:txBody>
          <a:bodyPr/>
          <a:lstStyle>
            <a:lvl1pPr marL="171450" indent="-171450">
              <a:buFont typeface="Arial" panose="020B0604020202020204" pitchFamily="34" charset="0"/>
              <a:buChar char="•"/>
              <a:defRPr sz="1100">
                <a:solidFill>
                  <a:schemeClr val="tx1"/>
                </a:solidFill>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Click to edit Master text styles</a:t>
            </a:r>
          </a:p>
        </p:txBody>
      </p:sp>
      <p:sp>
        <p:nvSpPr>
          <p:cNvPr id="102" name="Text Placeholder 98">
            <a:extLst>
              <a:ext uri="{FF2B5EF4-FFF2-40B4-BE49-F238E27FC236}">
                <a16:creationId xmlns:a16="http://schemas.microsoft.com/office/drawing/2014/main" id="{A500CE6D-BCDA-3B69-54BA-DA14A40DAF5D}"/>
              </a:ext>
            </a:extLst>
          </p:cNvPr>
          <p:cNvSpPr>
            <a:spLocks noGrp="1"/>
          </p:cNvSpPr>
          <p:nvPr>
            <p:ph type="body" sz="quarter" idx="19" hasCustomPrompt="1"/>
          </p:nvPr>
        </p:nvSpPr>
        <p:spPr>
          <a:xfrm>
            <a:off x="8077200" y="3657600"/>
            <a:ext cx="3505200" cy="533400"/>
          </a:xfrm>
          <a:prstGeom prst="rect">
            <a:avLst/>
          </a:prstGeom>
        </p:spPr>
        <p:txBody>
          <a:bodyPr/>
          <a:lstStyle>
            <a:lvl1pPr marL="0" indent="0">
              <a:buFont typeface="Arial" panose="020B0604020202020204" pitchFamily="34" charset="0"/>
              <a:buNone/>
              <a:defRPr sz="1100">
                <a:solidFill>
                  <a:schemeClr val="tx1"/>
                </a:solidFill>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Master text styles, Click to edit Master text styles, Click to edit Master text styles, Click to edit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03" name="Text Placeholder 98">
            <a:extLst>
              <a:ext uri="{FF2B5EF4-FFF2-40B4-BE49-F238E27FC236}">
                <a16:creationId xmlns:a16="http://schemas.microsoft.com/office/drawing/2014/main" id="{53F5AC4F-38C2-21BD-C959-64714A81250B}"/>
              </a:ext>
            </a:extLst>
          </p:cNvPr>
          <p:cNvSpPr>
            <a:spLocks noGrp="1"/>
          </p:cNvSpPr>
          <p:nvPr>
            <p:ph type="body" sz="quarter" idx="20" hasCustomPrompt="1"/>
          </p:nvPr>
        </p:nvSpPr>
        <p:spPr>
          <a:xfrm>
            <a:off x="8077200" y="4572000"/>
            <a:ext cx="3505200" cy="533400"/>
          </a:xfrm>
          <a:prstGeom prst="rect">
            <a:avLst/>
          </a:prstGeom>
        </p:spPr>
        <p:txBody>
          <a:bodyPr/>
          <a:lstStyle>
            <a:lvl1pPr marL="0" indent="0">
              <a:buFont typeface="Arial" panose="020B0604020202020204" pitchFamily="34" charset="0"/>
              <a:buNone/>
              <a:defRPr sz="1100">
                <a:solidFill>
                  <a:schemeClr val="tx1"/>
                </a:solidFill>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Master text styles, Click to edit Master text styles, Click to edit Master text styles, Click to edit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05" name="Picture Placeholder 104">
            <a:extLst>
              <a:ext uri="{FF2B5EF4-FFF2-40B4-BE49-F238E27FC236}">
                <a16:creationId xmlns:a16="http://schemas.microsoft.com/office/drawing/2014/main" id="{A1CD3AB5-1E06-14CF-70DC-6BB2C329D8E0}"/>
              </a:ext>
            </a:extLst>
          </p:cNvPr>
          <p:cNvSpPr>
            <a:spLocks noGrp="1"/>
          </p:cNvSpPr>
          <p:nvPr>
            <p:ph type="pic" sz="quarter" idx="21"/>
          </p:nvPr>
        </p:nvSpPr>
        <p:spPr>
          <a:xfrm>
            <a:off x="609600" y="685800"/>
            <a:ext cx="1828800" cy="1828800"/>
          </a:xfrm>
          <a:prstGeom prst="ellipse">
            <a:avLst/>
          </a:prstGeom>
        </p:spPr>
        <p:txBody>
          <a:bodyPr/>
          <a:lstStyle/>
          <a:p>
            <a:endParaRPr lang="en-US" dirty="0"/>
          </a:p>
        </p:txBody>
      </p:sp>
      <p:sp>
        <p:nvSpPr>
          <p:cNvPr id="3" name="Text Placeholder 98">
            <a:extLst>
              <a:ext uri="{FF2B5EF4-FFF2-40B4-BE49-F238E27FC236}">
                <a16:creationId xmlns:a16="http://schemas.microsoft.com/office/drawing/2014/main" id="{AA6EF8C5-5776-A5A1-E5D8-755696FB544E}"/>
              </a:ext>
            </a:extLst>
          </p:cNvPr>
          <p:cNvSpPr>
            <a:spLocks noGrp="1"/>
          </p:cNvSpPr>
          <p:nvPr>
            <p:ph type="body" sz="quarter" idx="22" hasCustomPrompt="1"/>
          </p:nvPr>
        </p:nvSpPr>
        <p:spPr>
          <a:xfrm>
            <a:off x="2590800" y="1600200"/>
            <a:ext cx="5334000" cy="228600"/>
          </a:xfrm>
          <a:prstGeom prst="rect">
            <a:avLst/>
          </a:prstGeom>
        </p:spPr>
        <p:txBody>
          <a:bodyPr/>
          <a:lstStyle>
            <a:lvl1pPr marL="0" indent="0">
              <a:buFont typeface="Arial" panose="020B0604020202020204" pitchFamily="34" charset="0"/>
              <a:buNone/>
              <a:defRPr sz="1100">
                <a:solidFill>
                  <a:schemeClr val="accent2"/>
                </a:solidFill>
                <a:latin typeface="+mj-lt"/>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TRIGGERING EVENT</a:t>
            </a:r>
          </a:p>
        </p:txBody>
      </p:sp>
      <p:sp>
        <p:nvSpPr>
          <p:cNvPr id="4" name="Text Placeholder 98">
            <a:extLst>
              <a:ext uri="{FF2B5EF4-FFF2-40B4-BE49-F238E27FC236}">
                <a16:creationId xmlns:a16="http://schemas.microsoft.com/office/drawing/2014/main" id="{74079352-5403-01A2-A0EB-8EEBE2D3543D}"/>
              </a:ext>
            </a:extLst>
          </p:cNvPr>
          <p:cNvSpPr>
            <a:spLocks noGrp="1"/>
          </p:cNvSpPr>
          <p:nvPr>
            <p:ph type="body" sz="quarter" idx="23" hasCustomPrompt="1"/>
          </p:nvPr>
        </p:nvSpPr>
        <p:spPr>
          <a:xfrm>
            <a:off x="2590800" y="3429000"/>
            <a:ext cx="5334000" cy="228600"/>
          </a:xfrm>
          <a:prstGeom prst="rect">
            <a:avLst/>
          </a:prstGeom>
        </p:spPr>
        <p:txBody>
          <a:bodyPr/>
          <a:lstStyle>
            <a:lvl1pPr marL="0" indent="0">
              <a:buFont typeface="Arial" panose="020B0604020202020204" pitchFamily="34" charset="0"/>
              <a:buNone/>
              <a:defRPr sz="1100">
                <a:solidFill>
                  <a:schemeClr val="accent2"/>
                </a:solidFill>
                <a:latin typeface="+mj-lt"/>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WHAT SUCCESS LOOKS LIKE TO THEM</a:t>
            </a:r>
          </a:p>
        </p:txBody>
      </p:sp>
      <p:sp>
        <p:nvSpPr>
          <p:cNvPr id="5" name="Text Placeholder 98">
            <a:extLst>
              <a:ext uri="{FF2B5EF4-FFF2-40B4-BE49-F238E27FC236}">
                <a16:creationId xmlns:a16="http://schemas.microsoft.com/office/drawing/2014/main" id="{CA576AC8-6195-D7C5-DA5C-36E987BB2C5E}"/>
              </a:ext>
            </a:extLst>
          </p:cNvPr>
          <p:cNvSpPr>
            <a:spLocks noGrp="1"/>
          </p:cNvSpPr>
          <p:nvPr>
            <p:ph type="body" sz="quarter" idx="24" hasCustomPrompt="1"/>
          </p:nvPr>
        </p:nvSpPr>
        <p:spPr>
          <a:xfrm>
            <a:off x="2590800" y="5257800"/>
            <a:ext cx="5334000" cy="228600"/>
          </a:xfrm>
          <a:prstGeom prst="rect">
            <a:avLst/>
          </a:prstGeom>
        </p:spPr>
        <p:txBody>
          <a:bodyPr/>
          <a:lstStyle>
            <a:lvl1pPr marL="0" indent="0">
              <a:buFont typeface="Arial" panose="020B0604020202020204" pitchFamily="34" charset="0"/>
              <a:buNone/>
              <a:defRPr sz="1100">
                <a:solidFill>
                  <a:schemeClr val="accent2"/>
                </a:solidFill>
                <a:latin typeface="+mj-lt"/>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HOW THEY ARE FEELING</a:t>
            </a:r>
          </a:p>
        </p:txBody>
      </p:sp>
      <p:sp>
        <p:nvSpPr>
          <p:cNvPr id="7" name="Text Placeholder 98">
            <a:extLst>
              <a:ext uri="{FF2B5EF4-FFF2-40B4-BE49-F238E27FC236}">
                <a16:creationId xmlns:a16="http://schemas.microsoft.com/office/drawing/2014/main" id="{DF5F2C36-C94D-EE5F-14F7-2B78BB0128D6}"/>
              </a:ext>
            </a:extLst>
          </p:cNvPr>
          <p:cNvSpPr>
            <a:spLocks noGrp="1"/>
          </p:cNvSpPr>
          <p:nvPr>
            <p:ph type="body" sz="quarter" idx="25" hasCustomPrompt="1"/>
          </p:nvPr>
        </p:nvSpPr>
        <p:spPr>
          <a:xfrm>
            <a:off x="8077200" y="3429000"/>
            <a:ext cx="3505200" cy="228600"/>
          </a:xfrm>
          <a:prstGeom prst="rect">
            <a:avLst/>
          </a:prstGeom>
        </p:spPr>
        <p:txBody>
          <a:bodyPr/>
          <a:lstStyle>
            <a:lvl1pPr marL="0" indent="0">
              <a:buFont typeface="Arial" panose="020B0604020202020204" pitchFamily="34" charset="0"/>
              <a:buNone/>
              <a:defRPr sz="1100">
                <a:solidFill>
                  <a:schemeClr val="accent2"/>
                </a:solidFill>
                <a:latin typeface="+mj-lt"/>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WHERE SHE SEEKS INFO</a:t>
            </a:r>
          </a:p>
        </p:txBody>
      </p:sp>
      <p:sp>
        <p:nvSpPr>
          <p:cNvPr id="8" name="Text Placeholder 98">
            <a:extLst>
              <a:ext uri="{FF2B5EF4-FFF2-40B4-BE49-F238E27FC236}">
                <a16:creationId xmlns:a16="http://schemas.microsoft.com/office/drawing/2014/main" id="{F50D3B09-8218-EFBD-BDAF-A4D1C530AA9E}"/>
              </a:ext>
            </a:extLst>
          </p:cNvPr>
          <p:cNvSpPr>
            <a:spLocks noGrp="1"/>
          </p:cNvSpPr>
          <p:nvPr>
            <p:ph type="body" sz="quarter" idx="26" hasCustomPrompt="1"/>
          </p:nvPr>
        </p:nvSpPr>
        <p:spPr>
          <a:xfrm>
            <a:off x="8077200" y="4343400"/>
            <a:ext cx="3505200" cy="228600"/>
          </a:xfrm>
          <a:prstGeom prst="rect">
            <a:avLst/>
          </a:prstGeom>
        </p:spPr>
        <p:txBody>
          <a:bodyPr/>
          <a:lstStyle>
            <a:lvl1pPr marL="0" indent="0">
              <a:buFont typeface="Arial" panose="020B0604020202020204" pitchFamily="34" charset="0"/>
              <a:buNone/>
              <a:defRPr sz="1100">
                <a:solidFill>
                  <a:schemeClr val="accent2"/>
                </a:solidFill>
                <a:latin typeface="+mj-lt"/>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WHO SHE LISTENS TO</a:t>
            </a:r>
          </a:p>
        </p:txBody>
      </p:sp>
      <p:sp>
        <p:nvSpPr>
          <p:cNvPr id="9" name="Text Placeholder 98">
            <a:extLst>
              <a:ext uri="{FF2B5EF4-FFF2-40B4-BE49-F238E27FC236}">
                <a16:creationId xmlns:a16="http://schemas.microsoft.com/office/drawing/2014/main" id="{680938AD-D22C-04B8-B3BB-1A5B36788DA4}"/>
              </a:ext>
            </a:extLst>
          </p:cNvPr>
          <p:cNvSpPr>
            <a:spLocks noGrp="1"/>
          </p:cNvSpPr>
          <p:nvPr>
            <p:ph type="body" sz="quarter" idx="27" hasCustomPrompt="1"/>
          </p:nvPr>
        </p:nvSpPr>
        <p:spPr>
          <a:xfrm>
            <a:off x="8077200" y="5257800"/>
            <a:ext cx="3505200" cy="228600"/>
          </a:xfrm>
          <a:prstGeom prst="rect">
            <a:avLst/>
          </a:prstGeom>
        </p:spPr>
        <p:txBody>
          <a:bodyPr/>
          <a:lstStyle>
            <a:lvl1pPr marL="0" indent="0">
              <a:buFont typeface="Arial" panose="020B0604020202020204" pitchFamily="34" charset="0"/>
              <a:buNone/>
              <a:defRPr sz="1100">
                <a:solidFill>
                  <a:schemeClr val="accent2"/>
                </a:solidFill>
                <a:latin typeface="+mj-lt"/>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TOP SOCIAL MEDIA PLATFORMS</a:t>
            </a:r>
          </a:p>
        </p:txBody>
      </p:sp>
      <p:graphicFrame>
        <p:nvGraphicFramePr>
          <p:cNvPr id="12" name="Diagram 11">
            <a:extLst>
              <a:ext uri="{FF2B5EF4-FFF2-40B4-BE49-F238E27FC236}">
                <a16:creationId xmlns:a16="http://schemas.microsoft.com/office/drawing/2014/main" id="{074E7946-64E3-024D-A185-B845B204588B}"/>
              </a:ext>
            </a:extLst>
          </p:cNvPr>
          <p:cNvGraphicFramePr/>
          <p:nvPr userDrawn="1">
            <p:extLst>
              <p:ext uri="{D42A27DB-BD31-4B8C-83A1-F6EECF244321}">
                <p14:modId xmlns:p14="http://schemas.microsoft.com/office/powerpoint/2010/main" val="1677661931"/>
              </p:ext>
            </p:extLst>
          </p:nvPr>
        </p:nvGraphicFramePr>
        <p:xfrm>
          <a:off x="8382000" y="1219200"/>
          <a:ext cx="2812203" cy="1896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 Placeholder 26">
            <a:extLst>
              <a:ext uri="{FF2B5EF4-FFF2-40B4-BE49-F238E27FC236}">
                <a16:creationId xmlns:a16="http://schemas.microsoft.com/office/drawing/2014/main" id="{21DBA168-FE0F-1615-FCB2-1E3F1997E14A}"/>
              </a:ext>
            </a:extLst>
          </p:cNvPr>
          <p:cNvSpPr>
            <a:spLocks noGrp="1"/>
          </p:cNvSpPr>
          <p:nvPr>
            <p:ph type="body" sz="quarter" idx="13" hasCustomPrompt="1"/>
          </p:nvPr>
        </p:nvSpPr>
        <p:spPr>
          <a:xfrm>
            <a:off x="609600" y="3581400"/>
            <a:ext cx="1828800" cy="287215"/>
          </a:xfrm>
          <a:prstGeom prst="rect">
            <a:avLst/>
          </a:prstGeom>
        </p:spPr>
        <p:txBody>
          <a:bodyPr/>
          <a:lstStyle>
            <a:lvl1pPr algn="ctr">
              <a:buNone/>
              <a:defRPr sz="1400">
                <a:solidFill>
                  <a:schemeClr val="tx1"/>
                </a:solidFill>
                <a:latin typeface="+mn-lt"/>
              </a:defRPr>
            </a:lvl1pPr>
          </a:lstStyle>
          <a:p>
            <a:pPr lvl="0"/>
            <a:r>
              <a:rPr lang="en-US" dirty="0"/>
              <a:t>Pronouns</a:t>
            </a:r>
          </a:p>
        </p:txBody>
      </p:sp>
    </p:spTree>
    <p:extLst>
      <p:ext uri="{BB962C8B-B14F-4D97-AF65-F5344CB8AC3E}">
        <p14:creationId xmlns:p14="http://schemas.microsoft.com/office/powerpoint/2010/main" val="15827057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nitial Consideration Persona">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9AE796DF-2FFC-C6E8-E9DC-900E8EEB50A6}"/>
              </a:ext>
            </a:extLst>
          </p:cNvPr>
          <p:cNvSpPr txBox="1"/>
          <p:nvPr userDrawn="1"/>
        </p:nvSpPr>
        <p:spPr>
          <a:xfrm>
            <a:off x="8077200" y="762000"/>
            <a:ext cx="3469545" cy="261610"/>
          </a:xfrm>
          <a:prstGeom prst="rect">
            <a:avLst/>
          </a:prstGeom>
          <a:noFill/>
        </p:spPr>
        <p:txBody>
          <a:bodyPr wrap="square" rtlCol="0">
            <a:spAutoFit/>
          </a:bodyPr>
          <a:lstStyle/>
          <a:p>
            <a:pPr algn="ctr"/>
            <a:r>
              <a:rPr lang="en-US" sz="1100" dirty="0">
                <a:solidFill>
                  <a:schemeClr val="accent2"/>
                </a:solidFill>
                <a:latin typeface="+mj-lt"/>
              </a:rPr>
              <a:t>AWARENESS STAGE</a:t>
            </a:r>
          </a:p>
        </p:txBody>
      </p:sp>
      <p:sp>
        <p:nvSpPr>
          <p:cNvPr id="2" name="Rectangle 1">
            <a:extLst>
              <a:ext uri="{FF2B5EF4-FFF2-40B4-BE49-F238E27FC236}">
                <a16:creationId xmlns:a16="http://schemas.microsoft.com/office/drawing/2014/main" id="{651243D1-CD54-A51E-CCAE-0D0B98D42E6D}"/>
              </a:ext>
            </a:extLst>
          </p:cNvPr>
          <p:cNvSpPr/>
          <p:nvPr userDrawn="1"/>
        </p:nvSpPr>
        <p:spPr>
          <a:xfrm>
            <a:off x="2590800" y="1600200"/>
            <a:ext cx="5334000" cy="167640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E0A842B-6292-37A2-801E-D04D2EA5C4D9}"/>
              </a:ext>
            </a:extLst>
          </p:cNvPr>
          <p:cNvSpPr/>
          <p:nvPr userDrawn="1"/>
        </p:nvSpPr>
        <p:spPr>
          <a:xfrm>
            <a:off x="609600" y="3886200"/>
            <a:ext cx="1828800" cy="228600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Placeholder 26">
            <a:extLst>
              <a:ext uri="{FF2B5EF4-FFF2-40B4-BE49-F238E27FC236}">
                <a16:creationId xmlns:a16="http://schemas.microsoft.com/office/drawing/2014/main" id="{1AD4A8B1-53E7-A1A4-9483-4FCA12370933}"/>
              </a:ext>
            </a:extLst>
          </p:cNvPr>
          <p:cNvSpPr>
            <a:spLocks noGrp="1"/>
          </p:cNvSpPr>
          <p:nvPr>
            <p:ph type="body" sz="quarter" idx="11" hasCustomPrompt="1"/>
          </p:nvPr>
        </p:nvSpPr>
        <p:spPr>
          <a:xfrm>
            <a:off x="609600" y="2514600"/>
            <a:ext cx="1828800" cy="762000"/>
          </a:xfrm>
          <a:prstGeom prst="rect">
            <a:avLst/>
          </a:prstGeom>
        </p:spPr>
        <p:txBody>
          <a:bodyPr/>
          <a:lstStyle>
            <a:lvl1pPr algn="ctr">
              <a:buNone/>
              <a:defRPr sz="2400">
                <a:solidFill>
                  <a:schemeClr val="accent3"/>
                </a:solidFill>
                <a:latin typeface="+mj-lt"/>
              </a:defRPr>
            </a:lvl1pPr>
          </a:lstStyle>
          <a:p>
            <a:pPr lvl="0"/>
            <a:r>
              <a:rPr lang="en-US" dirty="0"/>
              <a:t>Persona</a:t>
            </a:r>
            <a:br>
              <a:rPr lang="en-US" dirty="0"/>
            </a:br>
            <a:r>
              <a:rPr lang="en-US" dirty="0"/>
              <a:t>Title</a:t>
            </a:r>
          </a:p>
        </p:txBody>
      </p:sp>
      <p:sp>
        <p:nvSpPr>
          <p:cNvPr id="65" name="Text Placeholder 26">
            <a:extLst>
              <a:ext uri="{FF2B5EF4-FFF2-40B4-BE49-F238E27FC236}">
                <a16:creationId xmlns:a16="http://schemas.microsoft.com/office/drawing/2014/main" id="{6B07BB1A-58A2-9264-25F9-9C797D26D6F3}"/>
              </a:ext>
            </a:extLst>
          </p:cNvPr>
          <p:cNvSpPr>
            <a:spLocks noGrp="1"/>
          </p:cNvSpPr>
          <p:nvPr>
            <p:ph type="body" sz="quarter" idx="12" hasCustomPrompt="1"/>
          </p:nvPr>
        </p:nvSpPr>
        <p:spPr>
          <a:xfrm>
            <a:off x="609600" y="3276600"/>
            <a:ext cx="1828800" cy="304800"/>
          </a:xfrm>
          <a:prstGeom prst="rect">
            <a:avLst/>
          </a:prstGeom>
        </p:spPr>
        <p:txBody>
          <a:bodyPr/>
          <a:lstStyle>
            <a:lvl1pPr algn="ctr">
              <a:buNone/>
              <a:defRPr sz="1800">
                <a:solidFill>
                  <a:schemeClr val="accent2"/>
                </a:solidFill>
                <a:latin typeface="+mj-lt"/>
              </a:defRPr>
            </a:lvl1pPr>
          </a:lstStyle>
          <a:p>
            <a:pPr lvl="0"/>
            <a:r>
              <a:rPr lang="en-US" dirty="0"/>
              <a:t>First Name</a:t>
            </a:r>
          </a:p>
        </p:txBody>
      </p:sp>
      <p:sp>
        <p:nvSpPr>
          <p:cNvPr id="71" name="Rectangle 70">
            <a:extLst>
              <a:ext uri="{FF2B5EF4-FFF2-40B4-BE49-F238E27FC236}">
                <a16:creationId xmlns:a16="http://schemas.microsoft.com/office/drawing/2014/main" id="{618BBE82-7582-530F-58EA-92FA073A5461}"/>
              </a:ext>
            </a:extLst>
          </p:cNvPr>
          <p:cNvSpPr/>
          <p:nvPr userDrawn="1"/>
        </p:nvSpPr>
        <p:spPr>
          <a:xfrm>
            <a:off x="2602523" y="5257800"/>
            <a:ext cx="5322277" cy="91440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BD2BB019-0035-9D7B-A010-F1DBA6416887}"/>
              </a:ext>
            </a:extLst>
          </p:cNvPr>
          <p:cNvSpPr/>
          <p:nvPr userDrawn="1"/>
        </p:nvSpPr>
        <p:spPr>
          <a:xfrm>
            <a:off x="2590800" y="3429000"/>
            <a:ext cx="5334000" cy="167640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11F5FDB0-9BAE-2CDE-B426-8C24D7B7B613}"/>
              </a:ext>
            </a:extLst>
          </p:cNvPr>
          <p:cNvSpPr/>
          <p:nvPr userDrawn="1"/>
        </p:nvSpPr>
        <p:spPr>
          <a:xfrm>
            <a:off x="8077200" y="3429000"/>
            <a:ext cx="3505200" cy="76200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87" name="Rectangle 86">
            <a:extLst>
              <a:ext uri="{FF2B5EF4-FFF2-40B4-BE49-F238E27FC236}">
                <a16:creationId xmlns:a16="http://schemas.microsoft.com/office/drawing/2014/main" id="{1E8EDCA1-C193-ACE2-F5B2-DC98318081CC}"/>
              </a:ext>
            </a:extLst>
          </p:cNvPr>
          <p:cNvSpPr/>
          <p:nvPr userDrawn="1"/>
        </p:nvSpPr>
        <p:spPr>
          <a:xfrm>
            <a:off x="8077200" y="4343400"/>
            <a:ext cx="3505200" cy="76200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88" name="Rectangle 87">
            <a:extLst>
              <a:ext uri="{FF2B5EF4-FFF2-40B4-BE49-F238E27FC236}">
                <a16:creationId xmlns:a16="http://schemas.microsoft.com/office/drawing/2014/main" id="{2A7CE61E-8661-12B0-AF92-24547E2F1573}"/>
              </a:ext>
            </a:extLst>
          </p:cNvPr>
          <p:cNvSpPr/>
          <p:nvPr userDrawn="1"/>
        </p:nvSpPr>
        <p:spPr>
          <a:xfrm>
            <a:off x="8077200" y="5257800"/>
            <a:ext cx="3505200" cy="91440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92" name="TextBox 91">
            <a:extLst>
              <a:ext uri="{FF2B5EF4-FFF2-40B4-BE49-F238E27FC236}">
                <a16:creationId xmlns:a16="http://schemas.microsoft.com/office/drawing/2014/main" id="{3041B3A8-3B8D-074A-D94F-09EE2DB9E47D}"/>
              </a:ext>
            </a:extLst>
          </p:cNvPr>
          <p:cNvSpPr txBox="1"/>
          <p:nvPr userDrawn="1"/>
        </p:nvSpPr>
        <p:spPr>
          <a:xfrm>
            <a:off x="609600" y="3929390"/>
            <a:ext cx="1828800" cy="261610"/>
          </a:xfrm>
          <a:prstGeom prst="rect">
            <a:avLst/>
          </a:prstGeom>
          <a:noFill/>
        </p:spPr>
        <p:txBody>
          <a:bodyPr wrap="square" rtlCol="0">
            <a:spAutoFit/>
          </a:bodyPr>
          <a:lstStyle/>
          <a:p>
            <a:pPr algn="l"/>
            <a:r>
              <a:rPr lang="en-US" sz="1100" dirty="0">
                <a:solidFill>
                  <a:schemeClr val="accent2"/>
                </a:solidFill>
                <a:latin typeface="+mj-lt"/>
              </a:rPr>
              <a:t>DEMOGRAPHICS</a:t>
            </a:r>
          </a:p>
        </p:txBody>
      </p:sp>
      <p:sp>
        <p:nvSpPr>
          <p:cNvPr id="95" name="Text Placeholder 94">
            <a:extLst>
              <a:ext uri="{FF2B5EF4-FFF2-40B4-BE49-F238E27FC236}">
                <a16:creationId xmlns:a16="http://schemas.microsoft.com/office/drawing/2014/main" id="{4A9F3A6A-C1DD-70FF-5EF5-53A3205C002B}"/>
              </a:ext>
            </a:extLst>
          </p:cNvPr>
          <p:cNvSpPr>
            <a:spLocks noGrp="1"/>
          </p:cNvSpPr>
          <p:nvPr>
            <p:ph type="body" sz="quarter" idx="14" hasCustomPrompt="1"/>
          </p:nvPr>
        </p:nvSpPr>
        <p:spPr>
          <a:xfrm>
            <a:off x="2590800" y="762000"/>
            <a:ext cx="5334000" cy="685800"/>
          </a:xfrm>
          <a:prstGeom prst="rect">
            <a:avLst/>
          </a:prstGeom>
        </p:spPr>
        <p:txBody>
          <a:bodyPr/>
          <a:lstStyle>
            <a:lvl1pPr>
              <a:buNone/>
              <a:defRPr sz="1400">
                <a:solidFill>
                  <a:schemeClr val="tx1"/>
                </a:solidFill>
                <a:latin typeface="+mj-lt"/>
              </a:defRPr>
            </a:lvl1pPr>
            <a:lvl2pPr>
              <a:defRPr sz="1400">
                <a:latin typeface="+mj-lt"/>
              </a:defRPr>
            </a:lvl2pPr>
            <a:lvl3pPr>
              <a:defRPr sz="1400">
                <a:latin typeface="+mj-lt"/>
              </a:defRPr>
            </a:lvl3pPr>
            <a:lvl4pPr>
              <a:defRPr sz="1400">
                <a:latin typeface="+mj-lt"/>
              </a:defRPr>
            </a:lvl4pPr>
            <a:lvl5pPr>
              <a:defRPr sz="1400">
                <a:latin typeface="+mj-lt"/>
              </a:defRPr>
            </a:lvl5pPr>
          </a:lstStyle>
          <a:p>
            <a:pPr lvl="0"/>
            <a:r>
              <a:rPr lang="en-US" dirty="0"/>
              <a:t>“Click to edit Master text style Click to edit Master text style Click to edit Master text style Click to edit Master text style Click to edit Master text style Click to edit Master text style Click to edit Master.”</a:t>
            </a:r>
          </a:p>
        </p:txBody>
      </p:sp>
      <p:sp>
        <p:nvSpPr>
          <p:cNvPr id="97" name="Text Placeholder 96">
            <a:extLst>
              <a:ext uri="{FF2B5EF4-FFF2-40B4-BE49-F238E27FC236}">
                <a16:creationId xmlns:a16="http://schemas.microsoft.com/office/drawing/2014/main" id="{6F48D414-5963-00B9-2D09-55EEA3714533}"/>
              </a:ext>
            </a:extLst>
          </p:cNvPr>
          <p:cNvSpPr>
            <a:spLocks noGrp="1"/>
          </p:cNvSpPr>
          <p:nvPr>
            <p:ph type="body" sz="quarter" idx="15" hasCustomPrompt="1"/>
          </p:nvPr>
        </p:nvSpPr>
        <p:spPr>
          <a:xfrm>
            <a:off x="609600" y="4191000"/>
            <a:ext cx="1828800" cy="1981200"/>
          </a:xfrm>
          <a:prstGeom prst="rect">
            <a:avLst/>
          </a:prstGeom>
        </p:spPr>
        <p:txBody>
          <a:bodyPr/>
          <a:lstStyle>
            <a:lvl1pPr>
              <a:defRPr sz="1100">
                <a:latin typeface="+mj-lt"/>
              </a:defRPr>
            </a:lvl1pPr>
            <a:lvl2pPr>
              <a:defRPr sz="1100"/>
            </a:lvl2pPr>
            <a:lvl3pPr>
              <a:defRPr sz="1100"/>
            </a:lvl3pPr>
            <a:lvl4pPr>
              <a:defRPr sz="1100"/>
            </a:lvl4pPr>
            <a:lvl5pPr>
              <a:defRPr sz="1100"/>
            </a:lvl5pPr>
          </a:lstStyle>
          <a:p>
            <a:pPr lvl="0"/>
            <a:r>
              <a:rPr lang="en-US" dirty="0"/>
              <a:t>Age:</a:t>
            </a:r>
          </a:p>
          <a:p>
            <a:pPr lvl="0"/>
            <a:r>
              <a:rPr lang="en-US" dirty="0"/>
              <a:t>Location:</a:t>
            </a:r>
          </a:p>
          <a:p>
            <a:pPr lvl="0"/>
            <a:r>
              <a:rPr lang="en-US" dirty="0"/>
              <a:t>Education:</a:t>
            </a:r>
          </a:p>
          <a:p>
            <a:pPr lvl="0"/>
            <a:r>
              <a:rPr lang="en-US" dirty="0"/>
              <a:t>Job:</a:t>
            </a:r>
          </a:p>
          <a:p>
            <a:pPr lvl="0"/>
            <a:r>
              <a:rPr lang="en-US" dirty="0"/>
              <a:t>Household Income:</a:t>
            </a:r>
          </a:p>
          <a:p>
            <a:pPr lvl="0"/>
            <a:r>
              <a:rPr lang="en-US" dirty="0"/>
              <a:t>Family:</a:t>
            </a:r>
          </a:p>
        </p:txBody>
      </p:sp>
      <p:sp>
        <p:nvSpPr>
          <p:cNvPr id="99" name="Text Placeholder 98">
            <a:extLst>
              <a:ext uri="{FF2B5EF4-FFF2-40B4-BE49-F238E27FC236}">
                <a16:creationId xmlns:a16="http://schemas.microsoft.com/office/drawing/2014/main" id="{D47B962D-140E-7AD7-8173-50C92A8FE4A5}"/>
              </a:ext>
            </a:extLst>
          </p:cNvPr>
          <p:cNvSpPr>
            <a:spLocks noGrp="1"/>
          </p:cNvSpPr>
          <p:nvPr>
            <p:ph type="body" sz="quarter" idx="16"/>
          </p:nvPr>
        </p:nvSpPr>
        <p:spPr>
          <a:xfrm>
            <a:off x="2590800" y="1828800"/>
            <a:ext cx="5334000" cy="1447800"/>
          </a:xfrm>
          <a:prstGeom prst="rect">
            <a:avLst/>
          </a:prstGeom>
        </p:spPr>
        <p:txBody>
          <a:bodyPr/>
          <a:lstStyle>
            <a:lvl1pPr marL="171450" indent="-171450">
              <a:buFont typeface="Arial" panose="020B0604020202020204" pitchFamily="34" charset="0"/>
              <a:buChar char="•"/>
              <a:defRPr sz="1100">
                <a:solidFill>
                  <a:schemeClr val="tx1"/>
                </a:solidFill>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Click to edit Master text styles</a:t>
            </a:r>
          </a:p>
        </p:txBody>
      </p:sp>
      <p:sp>
        <p:nvSpPr>
          <p:cNvPr id="100" name="Text Placeholder 98">
            <a:extLst>
              <a:ext uri="{FF2B5EF4-FFF2-40B4-BE49-F238E27FC236}">
                <a16:creationId xmlns:a16="http://schemas.microsoft.com/office/drawing/2014/main" id="{9BD918F2-8E6C-644B-7147-B08C3718FD42}"/>
              </a:ext>
            </a:extLst>
          </p:cNvPr>
          <p:cNvSpPr>
            <a:spLocks noGrp="1"/>
          </p:cNvSpPr>
          <p:nvPr>
            <p:ph type="body" sz="quarter" idx="17"/>
          </p:nvPr>
        </p:nvSpPr>
        <p:spPr>
          <a:xfrm>
            <a:off x="2590800" y="3657600"/>
            <a:ext cx="5334000" cy="1447800"/>
          </a:xfrm>
          <a:prstGeom prst="rect">
            <a:avLst/>
          </a:prstGeom>
        </p:spPr>
        <p:txBody>
          <a:bodyPr/>
          <a:lstStyle>
            <a:lvl1pPr marL="171450" indent="-171450">
              <a:buFont typeface="Arial" panose="020B0604020202020204" pitchFamily="34" charset="0"/>
              <a:buChar char="•"/>
              <a:defRPr sz="1100">
                <a:solidFill>
                  <a:schemeClr val="tx1"/>
                </a:solidFill>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Click to edit Master text styles</a:t>
            </a:r>
          </a:p>
        </p:txBody>
      </p:sp>
      <p:sp>
        <p:nvSpPr>
          <p:cNvPr id="101" name="Text Placeholder 98">
            <a:extLst>
              <a:ext uri="{FF2B5EF4-FFF2-40B4-BE49-F238E27FC236}">
                <a16:creationId xmlns:a16="http://schemas.microsoft.com/office/drawing/2014/main" id="{B4F86AA6-F9D9-82E1-A16D-B57576A4FE93}"/>
              </a:ext>
            </a:extLst>
          </p:cNvPr>
          <p:cNvSpPr>
            <a:spLocks noGrp="1"/>
          </p:cNvSpPr>
          <p:nvPr>
            <p:ph type="body" sz="quarter" idx="18"/>
          </p:nvPr>
        </p:nvSpPr>
        <p:spPr>
          <a:xfrm>
            <a:off x="2590800" y="5486400"/>
            <a:ext cx="5334000" cy="685800"/>
          </a:xfrm>
          <a:prstGeom prst="rect">
            <a:avLst/>
          </a:prstGeom>
        </p:spPr>
        <p:txBody>
          <a:bodyPr/>
          <a:lstStyle>
            <a:lvl1pPr marL="171450" indent="-171450">
              <a:buFont typeface="Arial" panose="020B0604020202020204" pitchFamily="34" charset="0"/>
              <a:buChar char="•"/>
              <a:defRPr sz="1100">
                <a:solidFill>
                  <a:schemeClr val="tx1"/>
                </a:solidFill>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Click to edit Master text styles</a:t>
            </a:r>
          </a:p>
        </p:txBody>
      </p:sp>
      <p:sp>
        <p:nvSpPr>
          <p:cNvPr id="102" name="Text Placeholder 98">
            <a:extLst>
              <a:ext uri="{FF2B5EF4-FFF2-40B4-BE49-F238E27FC236}">
                <a16:creationId xmlns:a16="http://schemas.microsoft.com/office/drawing/2014/main" id="{A500CE6D-BCDA-3B69-54BA-DA14A40DAF5D}"/>
              </a:ext>
            </a:extLst>
          </p:cNvPr>
          <p:cNvSpPr>
            <a:spLocks noGrp="1"/>
          </p:cNvSpPr>
          <p:nvPr>
            <p:ph type="body" sz="quarter" idx="19" hasCustomPrompt="1"/>
          </p:nvPr>
        </p:nvSpPr>
        <p:spPr>
          <a:xfrm>
            <a:off x="8077200" y="3657600"/>
            <a:ext cx="3505200" cy="533400"/>
          </a:xfrm>
          <a:prstGeom prst="rect">
            <a:avLst/>
          </a:prstGeom>
        </p:spPr>
        <p:txBody>
          <a:bodyPr/>
          <a:lstStyle>
            <a:lvl1pPr marL="0" indent="0">
              <a:buFont typeface="Arial" panose="020B0604020202020204" pitchFamily="34" charset="0"/>
              <a:buNone/>
              <a:defRPr sz="1100">
                <a:solidFill>
                  <a:schemeClr val="tx1"/>
                </a:solidFill>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Master text styles, Click to edit Master text styles, Click to edit Master text styles, Click to edit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03" name="Text Placeholder 98">
            <a:extLst>
              <a:ext uri="{FF2B5EF4-FFF2-40B4-BE49-F238E27FC236}">
                <a16:creationId xmlns:a16="http://schemas.microsoft.com/office/drawing/2014/main" id="{53F5AC4F-38C2-21BD-C959-64714A81250B}"/>
              </a:ext>
            </a:extLst>
          </p:cNvPr>
          <p:cNvSpPr>
            <a:spLocks noGrp="1"/>
          </p:cNvSpPr>
          <p:nvPr>
            <p:ph type="body" sz="quarter" idx="20" hasCustomPrompt="1"/>
          </p:nvPr>
        </p:nvSpPr>
        <p:spPr>
          <a:xfrm>
            <a:off x="8077200" y="4572000"/>
            <a:ext cx="3505200" cy="533400"/>
          </a:xfrm>
          <a:prstGeom prst="rect">
            <a:avLst/>
          </a:prstGeom>
        </p:spPr>
        <p:txBody>
          <a:bodyPr/>
          <a:lstStyle>
            <a:lvl1pPr marL="0" indent="0">
              <a:buFont typeface="Arial" panose="020B0604020202020204" pitchFamily="34" charset="0"/>
              <a:buNone/>
              <a:defRPr sz="1100">
                <a:solidFill>
                  <a:schemeClr val="tx1"/>
                </a:solidFill>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Master text styles, Click to edit Master text styles, Click to edit Master text styles, Click to edit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05" name="Picture Placeholder 104">
            <a:extLst>
              <a:ext uri="{FF2B5EF4-FFF2-40B4-BE49-F238E27FC236}">
                <a16:creationId xmlns:a16="http://schemas.microsoft.com/office/drawing/2014/main" id="{A1CD3AB5-1E06-14CF-70DC-6BB2C329D8E0}"/>
              </a:ext>
            </a:extLst>
          </p:cNvPr>
          <p:cNvSpPr>
            <a:spLocks noGrp="1"/>
          </p:cNvSpPr>
          <p:nvPr>
            <p:ph type="pic" sz="quarter" idx="21"/>
          </p:nvPr>
        </p:nvSpPr>
        <p:spPr>
          <a:xfrm>
            <a:off x="609600" y="685800"/>
            <a:ext cx="1828800" cy="1828800"/>
          </a:xfrm>
          <a:prstGeom prst="ellipse">
            <a:avLst/>
          </a:prstGeom>
        </p:spPr>
        <p:txBody>
          <a:bodyPr/>
          <a:lstStyle/>
          <a:p>
            <a:endParaRPr lang="en-US" dirty="0"/>
          </a:p>
        </p:txBody>
      </p:sp>
      <p:sp>
        <p:nvSpPr>
          <p:cNvPr id="3" name="Text Placeholder 98">
            <a:extLst>
              <a:ext uri="{FF2B5EF4-FFF2-40B4-BE49-F238E27FC236}">
                <a16:creationId xmlns:a16="http://schemas.microsoft.com/office/drawing/2014/main" id="{AA6EF8C5-5776-A5A1-E5D8-755696FB544E}"/>
              </a:ext>
            </a:extLst>
          </p:cNvPr>
          <p:cNvSpPr>
            <a:spLocks noGrp="1"/>
          </p:cNvSpPr>
          <p:nvPr>
            <p:ph type="body" sz="quarter" idx="22" hasCustomPrompt="1"/>
          </p:nvPr>
        </p:nvSpPr>
        <p:spPr>
          <a:xfrm>
            <a:off x="2590800" y="1600200"/>
            <a:ext cx="5334000" cy="228600"/>
          </a:xfrm>
          <a:prstGeom prst="rect">
            <a:avLst/>
          </a:prstGeom>
        </p:spPr>
        <p:txBody>
          <a:bodyPr/>
          <a:lstStyle>
            <a:lvl1pPr marL="0" indent="0">
              <a:buFont typeface="Arial" panose="020B0604020202020204" pitchFamily="34" charset="0"/>
              <a:buNone/>
              <a:defRPr sz="1100">
                <a:solidFill>
                  <a:schemeClr val="accent2"/>
                </a:solidFill>
                <a:latin typeface="+mj-lt"/>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TRIGGERING EVENT</a:t>
            </a:r>
          </a:p>
        </p:txBody>
      </p:sp>
      <p:sp>
        <p:nvSpPr>
          <p:cNvPr id="4" name="Text Placeholder 98">
            <a:extLst>
              <a:ext uri="{FF2B5EF4-FFF2-40B4-BE49-F238E27FC236}">
                <a16:creationId xmlns:a16="http://schemas.microsoft.com/office/drawing/2014/main" id="{74079352-5403-01A2-A0EB-8EEBE2D3543D}"/>
              </a:ext>
            </a:extLst>
          </p:cNvPr>
          <p:cNvSpPr>
            <a:spLocks noGrp="1"/>
          </p:cNvSpPr>
          <p:nvPr>
            <p:ph type="body" sz="quarter" idx="23" hasCustomPrompt="1"/>
          </p:nvPr>
        </p:nvSpPr>
        <p:spPr>
          <a:xfrm>
            <a:off x="2590800" y="3429000"/>
            <a:ext cx="5334000" cy="228600"/>
          </a:xfrm>
          <a:prstGeom prst="rect">
            <a:avLst/>
          </a:prstGeom>
        </p:spPr>
        <p:txBody>
          <a:bodyPr/>
          <a:lstStyle>
            <a:lvl1pPr marL="0" indent="0">
              <a:buFont typeface="Arial" panose="020B0604020202020204" pitchFamily="34" charset="0"/>
              <a:buNone/>
              <a:defRPr sz="1100">
                <a:solidFill>
                  <a:schemeClr val="accent2"/>
                </a:solidFill>
                <a:latin typeface="+mj-lt"/>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WHAT SUCCESS LOOKS LIKE TO THEM</a:t>
            </a:r>
          </a:p>
        </p:txBody>
      </p:sp>
      <p:sp>
        <p:nvSpPr>
          <p:cNvPr id="5" name="Text Placeholder 98">
            <a:extLst>
              <a:ext uri="{FF2B5EF4-FFF2-40B4-BE49-F238E27FC236}">
                <a16:creationId xmlns:a16="http://schemas.microsoft.com/office/drawing/2014/main" id="{CA576AC8-6195-D7C5-DA5C-36E987BB2C5E}"/>
              </a:ext>
            </a:extLst>
          </p:cNvPr>
          <p:cNvSpPr>
            <a:spLocks noGrp="1"/>
          </p:cNvSpPr>
          <p:nvPr>
            <p:ph type="body" sz="quarter" idx="24" hasCustomPrompt="1"/>
          </p:nvPr>
        </p:nvSpPr>
        <p:spPr>
          <a:xfrm>
            <a:off x="2590800" y="5257800"/>
            <a:ext cx="5334000" cy="228600"/>
          </a:xfrm>
          <a:prstGeom prst="rect">
            <a:avLst/>
          </a:prstGeom>
        </p:spPr>
        <p:txBody>
          <a:bodyPr/>
          <a:lstStyle>
            <a:lvl1pPr marL="0" indent="0">
              <a:buFont typeface="Arial" panose="020B0604020202020204" pitchFamily="34" charset="0"/>
              <a:buNone/>
              <a:defRPr sz="1100">
                <a:solidFill>
                  <a:schemeClr val="accent2"/>
                </a:solidFill>
                <a:latin typeface="+mj-lt"/>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HOW THEY ARE FEELING</a:t>
            </a:r>
          </a:p>
        </p:txBody>
      </p:sp>
      <p:sp>
        <p:nvSpPr>
          <p:cNvPr id="7" name="Text Placeholder 98">
            <a:extLst>
              <a:ext uri="{FF2B5EF4-FFF2-40B4-BE49-F238E27FC236}">
                <a16:creationId xmlns:a16="http://schemas.microsoft.com/office/drawing/2014/main" id="{DF5F2C36-C94D-EE5F-14F7-2B78BB0128D6}"/>
              </a:ext>
            </a:extLst>
          </p:cNvPr>
          <p:cNvSpPr>
            <a:spLocks noGrp="1"/>
          </p:cNvSpPr>
          <p:nvPr>
            <p:ph type="body" sz="quarter" idx="25" hasCustomPrompt="1"/>
          </p:nvPr>
        </p:nvSpPr>
        <p:spPr>
          <a:xfrm>
            <a:off x="8077200" y="3429000"/>
            <a:ext cx="3505200" cy="228600"/>
          </a:xfrm>
          <a:prstGeom prst="rect">
            <a:avLst/>
          </a:prstGeom>
        </p:spPr>
        <p:txBody>
          <a:bodyPr/>
          <a:lstStyle>
            <a:lvl1pPr marL="0" indent="0">
              <a:buFont typeface="Arial" panose="020B0604020202020204" pitchFamily="34" charset="0"/>
              <a:buNone/>
              <a:defRPr sz="1100">
                <a:solidFill>
                  <a:schemeClr val="accent2"/>
                </a:solidFill>
                <a:latin typeface="+mj-lt"/>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WHERE SHE SEEKS INFO</a:t>
            </a:r>
          </a:p>
        </p:txBody>
      </p:sp>
      <p:sp>
        <p:nvSpPr>
          <p:cNvPr id="8" name="Text Placeholder 98">
            <a:extLst>
              <a:ext uri="{FF2B5EF4-FFF2-40B4-BE49-F238E27FC236}">
                <a16:creationId xmlns:a16="http://schemas.microsoft.com/office/drawing/2014/main" id="{F50D3B09-8218-EFBD-BDAF-A4D1C530AA9E}"/>
              </a:ext>
            </a:extLst>
          </p:cNvPr>
          <p:cNvSpPr>
            <a:spLocks noGrp="1"/>
          </p:cNvSpPr>
          <p:nvPr>
            <p:ph type="body" sz="quarter" idx="26" hasCustomPrompt="1"/>
          </p:nvPr>
        </p:nvSpPr>
        <p:spPr>
          <a:xfrm>
            <a:off x="8077200" y="4343400"/>
            <a:ext cx="3505200" cy="228600"/>
          </a:xfrm>
          <a:prstGeom prst="rect">
            <a:avLst/>
          </a:prstGeom>
        </p:spPr>
        <p:txBody>
          <a:bodyPr/>
          <a:lstStyle>
            <a:lvl1pPr marL="0" indent="0">
              <a:buFont typeface="Arial" panose="020B0604020202020204" pitchFamily="34" charset="0"/>
              <a:buNone/>
              <a:defRPr sz="1100">
                <a:solidFill>
                  <a:schemeClr val="accent2"/>
                </a:solidFill>
                <a:latin typeface="+mj-lt"/>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WHO SHE LISTENS TO</a:t>
            </a:r>
          </a:p>
        </p:txBody>
      </p:sp>
      <p:sp>
        <p:nvSpPr>
          <p:cNvPr id="9" name="Text Placeholder 98">
            <a:extLst>
              <a:ext uri="{FF2B5EF4-FFF2-40B4-BE49-F238E27FC236}">
                <a16:creationId xmlns:a16="http://schemas.microsoft.com/office/drawing/2014/main" id="{680938AD-D22C-04B8-B3BB-1A5B36788DA4}"/>
              </a:ext>
            </a:extLst>
          </p:cNvPr>
          <p:cNvSpPr>
            <a:spLocks noGrp="1"/>
          </p:cNvSpPr>
          <p:nvPr>
            <p:ph type="body" sz="quarter" idx="27" hasCustomPrompt="1"/>
          </p:nvPr>
        </p:nvSpPr>
        <p:spPr>
          <a:xfrm>
            <a:off x="8077200" y="5257800"/>
            <a:ext cx="3505200" cy="228600"/>
          </a:xfrm>
          <a:prstGeom prst="rect">
            <a:avLst/>
          </a:prstGeom>
        </p:spPr>
        <p:txBody>
          <a:bodyPr/>
          <a:lstStyle>
            <a:lvl1pPr marL="0" indent="0">
              <a:buFont typeface="Arial" panose="020B0604020202020204" pitchFamily="34" charset="0"/>
              <a:buNone/>
              <a:defRPr sz="1100">
                <a:solidFill>
                  <a:schemeClr val="accent2"/>
                </a:solidFill>
                <a:latin typeface="+mj-lt"/>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TOP SOCIAL MEDIA PLATFORMS</a:t>
            </a:r>
          </a:p>
        </p:txBody>
      </p:sp>
      <p:graphicFrame>
        <p:nvGraphicFramePr>
          <p:cNvPr id="12" name="Diagram 11">
            <a:extLst>
              <a:ext uri="{FF2B5EF4-FFF2-40B4-BE49-F238E27FC236}">
                <a16:creationId xmlns:a16="http://schemas.microsoft.com/office/drawing/2014/main" id="{074E7946-64E3-024D-A185-B845B204588B}"/>
              </a:ext>
            </a:extLst>
          </p:cNvPr>
          <p:cNvGraphicFramePr/>
          <p:nvPr userDrawn="1">
            <p:extLst>
              <p:ext uri="{D42A27DB-BD31-4B8C-83A1-F6EECF244321}">
                <p14:modId xmlns:p14="http://schemas.microsoft.com/office/powerpoint/2010/main" val="2721985087"/>
              </p:ext>
            </p:extLst>
          </p:nvPr>
        </p:nvGraphicFramePr>
        <p:xfrm>
          <a:off x="8382000" y="1219200"/>
          <a:ext cx="2812203" cy="1896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 Placeholder 26">
            <a:extLst>
              <a:ext uri="{FF2B5EF4-FFF2-40B4-BE49-F238E27FC236}">
                <a16:creationId xmlns:a16="http://schemas.microsoft.com/office/drawing/2014/main" id="{3285DDEC-70CA-2385-365F-E53A8F355F78}"/>
              </a:ext>
            </a:extLst>
          </p:cNvPr>
          <p:cNvSpPr>
            <a:spLocks noGrp="1"/>
          </p:cNvSpPr>
          <p:nvPr>
            <p:ph type="body" sz="quarter" idx="13" hasCustomPrompt="1"/>
          </p:nvPr>
        </p:nvSpPr>
        <p:spPr>
          <a:xfrm>
            <a:off x="609600" y="3581400"/>
            <a:ext cx="1828800" cy="287215"/>
          </a:xfrm>
          <a:prstGeom prst="rect">
            <a:avLst/>
          </a:prstGeom>
        </p:spPr>
        <p:txBody>
          <a:bodyPr/>
          <a:lstStyle>
            <a:lvl1pPr algn="ctr">
              <a:buNone/>
              <a:defRPr sz="1400">
                <a:solidFill>
                  <a:schemeClr val="tx1"/>
                </a:solidFill>
                <a:latin typeface="+mn-lt"/>
              </a:defRPr>
            </a:lvl1pPr>
          </a:lstStyle>
          <a:p>
            <a:pPr lvl="0"/>
            <a:r>
              <a:rPr lang="en-US" dirty="0"/>
              <a:t>Pronouns</a:t>
            </a:r>
          </a:p>
        </p:txBody>
      </p:sp>
    </p:spTree>
    <p:extLst>
      <p:ext uri="{BB962C8B-B14F-4D97-AF65-F5344CB8AC3E}">
        <p14:creationId xmlns:p14="http://schemas.microsoft.com/office/powerpoint/2010/main" val="23269443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rious Consideration Persona">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9AE796DF-2FFC-C6E8-E9DC-900E8EEB50A6}"/>
              </a:ext>
            </a:extLst>
          </p:cNvPr>
          <p:cNvSpPr txBox="1"/>
          <p:nvPr userDrawn="1"/>
        </p:nvSpPr>
        <p:spPr>
          <a:xfrm>
            <a:off x="8077200" y="762000"/>
            <a:ext cx="3469545" cy="261610"/>
          </a:xfrm>
          <a:prstGeom prst="rect">
            <a:avLst/>
          </a:prstGeom>
          <a:noFill/>
        </p:spPr>
        <p:txBody>
          <a:bodyPr wrap="square" rtlCol="0">
            <a:spAutoFit/>
          </a:bodyPr>
          <a:lstStyle/>
          <a:p>
            <a:pPr algn="ctr"/>
            <a:r>
              <a:rPr lang="en-US" sz="1100" dirty="0">
                <a:solidFill>
                  <a:schemeClr val="accent2"/>
                </a:solidFill>
                <a:latin typeface="+mj-lt"/>
              </a:rPr>
              <a:t>AWARENESS STAGE</a:t>
            </a:r>
          </a:p>
        </p:txBody>
      </p:sp>
      <p:sp>
        <p:nvSpPr>
          <p:cNvPr id="2" name="Rectangle 1">
            <a:extLst>
              <a:ext uri="{FF2B5EF4-FFF2-40B4-BE49-F238E27FC236}">
                <a16:creationId xmlns:a16="http://schemas.microsoft.com/office/drawing/2014/main" id="{651243D1-CD54-A51E-CCAE-0D0B98D42E6D}"/>
              </a:ext>
            </a:extLst>
          </p:cNvPr>
          <p:cNvSpPr/>
          <p:nvPr userDrawn="1"/>
        </p:nvSpPr>
        <p:spPr>
          <a:xfrm>
            <a:off x="2590800" y="1600200"/>
            <a:ext cx="5334000" cy="167640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E0A842B-6292-37A2-801E-D04D2EA5C4D9}"/>
              </a:ext>
            </a:extLst>
          </p:cNvPr>
          <p:cNvSpPr/>
          <p:nvPr userDrawn="1"/>
        </p:nvSpPr>
        <p:spPr>
          <a:xfrm>
            <a:off x="609600" y="3886200"/>
            <a:ext cx="1828800" cy="228600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Placeholder 26">
            <a:extLst>
              <a:ext uri="{FF2B5EF4-FFF2-40B4-BE49-F238E27FC236}">
                <a16:creationId xmlns:a16="http://schemas.microsoft.com/office/drawing/2014/main" id="{1AD4A8B1-53E7-A1A4-9483-4FCA12370933}"/>
              </a:ext>
            </a:extLst>
          </p:cNvPr>
          <p:cNvSpPr>
            <a:spLocks noGrp="1"/>
          </p:cNvSpPr>
          <p:nvPr>
            <p:ph type="body" sz="quarter" idx="11" hasCustomPrompt="1"/>
          </p:nvPr>
        </p:nvSpPr>
        <p:spPr>
          <a:xfrm>
            <a:off x="609600" y="2514600"/>
            <a:ext cx="1828800" cy="762000"/>
          </a:xfrm>
          <a:prstGeom prst="rect">
            <a:avLst/>
          </a:prstGeom>
        </p:spPr>
        <p:txBody>
          <a:bodyPr/>
          <a:lstStyle>
            <a:lvl1pPr algn="ctr">
              <a:buNone/>
              <a:defRPr sz="2400">
                <a:solidFill>
                  <a:schemeClr val="accent3"/>
                </a:solidFill>
                <a:latin typeface="+mj-lt"/>
              </a:defRPr>
            </a:lvl1pPr>
          </a:lstStyle>
          <a:p>
            <a:pPr lvl="0"/>
            <a:r>
              <a:rPr lang="en-US" dirty="0"/>
              <a:t>Persona</a:t>
            </a:r>
            <a:br>
              <a:rPr lang="en-US" dirty="0"/>
            </a:br>
            <a:r>
              <a:rPr lang="en-US" dirty="0"/>
              <a:t>Title</a:t>
            </a:r>
          </a:p>
        </p:txBody>
      </p:sp>
      <p:sp>
        <p:nvSpPr>
          <p:cNvPr id="65" name="Text Placeholder 26">
            <a:extLst>
              <a:ext uri="{FF2B5EF4-FFF2-40B4-BE49-F238E27FC236}">
                <a16:creationId xmlns:a16="http://schemas.microsoft.com/office/drawing/2014/main" id="{6B07BB1A-58A2-9264-25F9-9C797D26D6F3}"/>
              </a:ext>
            </a:extLst>
          </p:cNvPr>
          <p:cNvSpPr>
            <a:spLocks noGrp="1"/>
          </p:cNvSpPr>
          <p:nvPr>
            <p:ph type="body" sz="quarter" idx="12" hasCustomPrompt="1"/>
          </p:nvPr>
        </p:nvSpPr>
        <p:spPr>
          <a:xfrm>
            <a:off x="609600" y="3276600"/>
            <a:ext cx="1828800" cy="304800"/>
          </a:xfrm>
          <a:prstGeom prst="rect">
            <a:avLst/>
          </a:prstGeom>
        </p:spPr>
        <p:txBody>
          <a:bodyPr/>
          <a:lstStyle>
            <a:lvl1pPr algn="ctr">
              <a:buNone/>
              <a:defRPr sz="1800">
                <a:solidFill>
                  <a:schemeClr val="accent2"/>
                </a:solidFill>
                <a:latin typeface="+mj-lt"/>
              </a:defRPr>
            </a:lvl1pPr>
          </a:lstStyle>
          <a:p>
            <a:pPr lvl="0"/>
            <a:r>
              <a:rPr lang="en-US" dirty="0"/>
              <a:t>First Name</a:t>
            </a:r>
          </a:p>
        </p:txBody>
      </p:sp>
      <p:sp>
        <p:nvSpPr>
          <p:cNvPr id="66" name="Text Placeholder 26">
            <a:extLst>
              <a:ext uri="{FF2B5EF4-FFF2-40B4-BE49-F238E27FC236}">
                <a16:creationId xmlns:a16="http://schemas.microsoft.com/office/drawing/2014/main" id="{268C9AF1-4913-11F7-F7DB-831659CDD224}"/>
              </a:ext>
            </a:extLst>
          </p:cNvPr>
          <p:cNvSpPr>
            <a:spLocks noGrp="1"/>
          </p:cNvSpPr>
          <p:nvPr>
            <p:ph type="body" sz="quarter" idx="13" hasCustomPrompt="1"/>
          </p:nvPr>
        </p:nvSpPr>
        <p:spPr>
          <a:xfrm>
            <a:off x="609600" y="3581400"/>
            <a:ext cx="1828800" cy="287215"/>
          </a:xfrm>
          <a:prstGeom prst="rect">
            <a:avLst/>
          </a:prstGeom>
        </p:spPr>
        <p:txBody>
          <a:bodyPr/>
          <a:lstStyle>
            <a:lvl1pPr algn="ctr">
              <a:buNone/>
              <a:defRPr sz="1400">
                <a:solidFill>
                  <a:schemeClr val="tx1"/>
                </a:solidFill>
                <a:latin typeface="+mn-lt"/>
              </a:defRPr>
            </a:lvl1pPr>
          </a:lstStyle>
          <a:p>
            <a:pPr lvl="0"/>
            <a:r>
              <a:rPr lang="en-US" dirty="0"/>
              <a:t>Pronouns</a:t>
            </a:r>
          </a:p>
        </p:txBody>
      </p:sp>
      <p:sp>
        <p:nvSpPr>
          <p:cNvPr id="71" name="Rectangle 70">
            <a:extLst>
              <a:ext uri="{FF2B5EF4-FFF2-40B4-BE49-F238E27FC236}">
                <a16:creationId xmlns:a16="http://schemas.microsoft.com/office/drawing/2014/main" id="{618BBE82-7582-530F-58EA-92FA073A5461}"/>
              </a:ext>
            </a:extLst>
          </p:cNvPr>
          <p:cNvSpPr/>
          <p:nvPr userDrawn="1"/>
        </p:nvSpPr>
        <p:spPr>
          <a:xfrm>
            <a:off x="2602523" y="5257800"/>
            <a:ext cx="5322277" cy="91440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BD2BB019-0035-9D7B-A010-F1DBA6416887}"/>
              </a:ext>
            </a:extLst>
          </p:cNvPr>
          <p:cNvSpPr/>
          <p:nvPr userDrawn="1"/>
        </p:nvSpPr>
        <p:spPr>
          <a:xfrm>
            <a:off x="2590800" y="3429000"/>
            <a:ext cx="5334000" cy="167640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11F5FDB0-9BAE-2CDE-B426-8C24D7B7B613}"/>
              </a:ext>
            </a:extLst>
          </p:cNvPr>
          <p:cNvSpPr/>
          <p:nvPr userDrawn="1"/>
        </p:nvSpPr>
        <p:spPr>
          <a:xfrm>
            <a:off x="8077200" y="3429000"/>
            <a:ext cx="3505200" cy="76200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87" name="Rectangle 86">
            <a:extLst>
              <a:ext uri="{FF2B5EF4-FFF2-40B4-BE49-F238E27FC236}">
                <a16:creationId xmlns:a16="http://schemas.microsoft.com/office/drawing/2014/main" id="{1E8EDCA1-C193-ACE2-F5B2-DC98318081CC}"/>
              </a:ext>
            </a:extLst>
          </p:cNvPr>
          <p:cNvSpPr/>
          <p:nvPr userDrawn="1"/>
        </p:nvSpPr>
        <p:spPr>
          <a:xfrm>
            <a:off x="8077200" y="4343400"/>
            <a:ext cx="3505200" cy="76200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88" name="Rectangle 87">
            <a:extLst>
              <a:ext uri="{FF2B5EF4-FFF2-40B4-BE49-F238E27FC236}">
                <a16:creationId xmlns:a16="http://schemas.microsoft.com/office/drawing/2014/main" id="{2A7CE61E-8661-12B0-AF92-24547E2F1573}"/>
              </a:ext>
            </a:extLst>
          </p:cNvPr>
          <p:cNvSpPr/>
          <p:nvPr userDrawn="1"/>
        </p:nvSpPr>
        <p:spPr>
          <a:xfrm>
            <a:off x="8077200" y="5257800"/>
            <a:ext cx="3505200" cy="91440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92" name="TextBox 91">
            <a:extLst>
              <a:ext uri="{FF2B5EF4-FFF2-40B4-BE49-F238E27FC236}">
                <a16:creationId xmlns:a16="http://schemas.microsoft.com/office/drawing/2014/main" id="{3041B3A8-3B8D-074A-D94F-09EE2DB9E47D}"/>
              </a:ext>
            </a:extLst>
          </p:cNvPr>
          <p:cNvSpPr txBox="1"/>
          <p:nvPr userDrawn="1"/>
        </p:nvSpPr>
        <p:spPr>
          <a:xfrm>
            <a:off x="609600" y="3929390"/>
            <a:ext cx="1828800" cy="261610"/>
          </a:xfrm>
          <a:prstGeom prst="rect">
            <a:avLst/>
          </a:prstGeom>
          <a:noFill/>
        </p:spPr>
        <p:txBody>
          <a:bodyPr wrap="square" rtlCol="0">
            <a:spAutoFit/>
          </a:bodyPr>
          <a:lstStyle/>
          <a:p>
            <a:pPr algn="l"/>
            <a:r>
              <a:rPr lang="en-US" sz="1100" dirty="0">
                <a:solidFill>
                  <a:schemeClr val="accent2"/>
                </a:solidFill>
                <a:latin typeface="+mj-lt"/>
              </a:rPr>
              <a:t>DEMOGRAPHICS</a:t>
            </a:r>
          </a:p>
        </p:txBody>
      </p:sp>
      <p:sp>
        <p:nvSpPr>
          <p:cNvPr id="95" name="Text Placeholder 94">
            <a:extLst>
              <a:ext uri="{FF2B5EF4-FFF2-40B4-BE49-F238E27FC236}">
                <a16:creationId xmlns:a16="http://schemas.microsoft.com/office/drawing/2014/main" id="{4A9F3A6A-C1DD-70FF-5EF5-53A3205C002B}"/>
              </a:ext>
            </a:extLst>
          </p:cNvPr>
          <p:cNvSpPr>
            <a:spLocks noGrp="1"/>
          </p:cNvSpPr>
          <p:nvPr>
            <p:ph type="body" sz="quarter" idx="14" hasCustomPrompt="1"/>
          </p:nvPr>
        </p:nvSpPr>
        <p:spPr>
          <a:xfrm>
            <a:off x="2590800" y="762000"/>
            <a:ext cx="5334000" cy="685800"/>
          </a:xfrm>
          <a:prstGeom prst="rect">
            <a:avLst/>
          </a:prstGeom>
        </p:spPr>
        <p:txBody>
          <a:bodyPr/>
          <a:lstStyle>
            <a:lvl1pPr>
              <a:buNone/>
              <a:defRPr sz="1400">
                <a:solidFill>
                  <a:schemeClr val="tx1"/>
                </a:solidFill>
                <a:latin typeface="+mj-lt"/>
              </a:defRPr>
            </a:lvl1pPr>
            <a:lvl2pPr>
              <a:defRPr sz="1400">
                <a:latin typeface="+mj-lt"/>
              </a:defRPr>
            </a:lvl2pPr>
            <a:lvl3pPr>
              <a:defRPr sz="1400">
                <a:latin typeface="+mj-lt"/>
              </a:defRPr>
            </a:lvl3pPr>
            <a:lvl4pPr>
              <a:defRPr sz="1400">
                <a:latin typeface="+mj-lt"/>
              </a:defRPr>
            </a:lvl4pPr>
            <a:lvl5pPr>
              <a:defRPr sz="1400">
                <a:latin typeface="+mj-lt"/>
              </a:defRPr>
            </a:lvl5pPr>
          </a:lstStyle>
          <a:p>
            <a:pPr lvl="0"/>
            <a:r>
              <a:rPr lang="en-US" dirty="0"/>
              <a:t>“Click to edit Master text style Click to edit Master text style Click to edit Master text style Click to edit Master text style Click to edit Master text style Click to edit Master text style Click to edit Master.”</a:t>
            </a:r>
          </a:p>
        </p:txBody>
      </p:sp>
      <p:sp>
        <p:nvSpPr>
          <p:cNvPr id="97" name="Text Placeholder 96">
            <a:extLst>
              <a:ext uri="{FF2B5EF4-FFF2-40B4-BE49-F238E27FC236}">
                <a16:creationId xmlns:a16="http://schemas.microsoft.com/office/drawing/2014/main" id="{6F48D414-5963-00B9-2D09-55EEA3714533}"/>
              </a:ext>
            </a:extLst>
          </p:cNvPr>
          <p:cNvSpPr>
            <a:spLocks noGrp="1"/>
          </p:cNvSpPr>
          <p:nvPr>
            <p:ph type="body" sz="quarter" idx="15" hasCustomPrompt="1"/>
          </p:nvPr>
        </p:nvSpPr>
        <p:spPr>
          <a:xfrm>
            <a:off x="609600" y="4191000"/>
            <a:ext cx="1828800" cy="1981200"/>
          </a:xfrm>
          <a:prstGeom prst="rect">
            <a:avLst/>
          </a:prstGeom>
        </p:spPr>
        <p:txBody>
          <a:bodyPr/>
          <a:lstStyle>
            <a:lvl1pPr>
              <a:defRPr sz="1100">
                <a:latin typeface="+mj-lt"/>
              </a:defRPr>
            </a:lvl1pPr>
            <a:lvl2pPr>
              <a:defRPr sz="1100"/>
            </a:lvl2pPr>
            <a:lvl3pPr>
              <a:defRPr sz="1100"/>
            </a:lvl3pPr>
            <a:lvl4pPr>
              <a:defRPr sz="1100"/>
            </a:lvl4pPr>
            <a:lvl5pPr>
              <a:defRPr sz="1100"/>
            </a:lvl5pPr>
          </a:lstStyle>
          <a:p>
            <a:pPr lvl="0"/>
            <a:r>
              <a:rPr lang="en-US" dirty="0"/>
              <a:t>Age:</a:t>
            </a:r>
          </a:p>
          <a:p>
            <a:pPr lvl="0"/>
            <a:r>
              <a:rPr lang="en-US" dirty="0"/>
              <a:t>Location:</a:t>
            </a:r>
          </a:p>
          <a:p>
            <a:pPr lvl="0"/>
            <a:r>
              <a:rPr lang="en-US" dirty="0"/>
              <a:t>Education:</a:t>
            </a:r>
          </a:p>
          <a:p>
            <a:pPr lvl="0"/>
            <a:r>
              <a:rPr lang="en-US" dirty="0"/>
              <a:t>Job:</a:t>
            </a:r>
          </a:p>
          <a:p>
            <a:pPr lvl="0"/>
            <a:r>
              <a:rPr lang="en-US" dirty="0"/>
              <a:t>Household Income:</a:t>
            </a:r>
          </a:p>
          <a:p>
            <a:pPr lvl="0"/>
            <a:r>
              <a:rPr lang="en-US" dirty="0"/>
              <a:t>Family:</a:t>
            </a:r>
          </a:p>
        </p:txBody>
      </p:sp>
      <p:sp>
        <p:nvSpPr>
          <p:cNvPr id="99" name="Text Placeholder 98">
            <a:extLst>
              <a:ext uri="{FF2B5EF4-FFF2-40B4-BE49-F238E27FC236}">
                <a16:creationId xmlns:a16="http://schemas.microsoft.com/office/drawing/2014/main" id="{D47B962D-140E-7AD7-8173-50C92A8FE4A5}"/>
              </a:ext>
            </a:extLst>
          </p:cNvPr>
          <p:cNvSpPr>
            <a:spLocks noGrp="1"/>
          </p:cNvSpPr>
          <p:nvPr>
            <p:ph type="body" sz="quarter" idx="16"/>
          </p:nvPr>
        </p:nvSpPr>
        <p:spPr>
          <a:xfrm>
            <a:off x="2590800" y="1828800"/>
            <a:ext cx="5334000" cy="1447800"/>
          </a:xfrm>
          <a:prstGeom prst="rect">
            <a:avLst/>
          </a:prstGeom>
        </p:spPr>
        <p:txBody>
          <a:bodyPr/>
          <a:lstStyle>
            <a:lvl1pPr marL="171450" indent="-171450">
              <a:buFont typeface="Arial" panose="020B0604020202020204" pitchFamily="34" charset="0"/>
              <a:buChar char="•"/>
              <a:defRPr sz="1100">
                <a:solidFill>
                  <a:schemeClr val="tx1"/>
                </a:solidFill>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Click to edit Master text styles</a:t>
            </a:r>
          </a:p>
        </p:txBody>
      </p:sp>
      <p:sp>
        <p:nvSpPr>
          <p:cNvPr id="100" name="Text Placeholder 98">
            <a:extLst>
              <a:ext uri="{FF2B5EF4-FFF2-40B4-BE49-F238E27FC236}">
                <a16:creationId xmlns:a16="http://schemas.microsoft.com/office/drawing/2014/main" id="{9BD918F2-8E6C-644B-7147-B08C3718FD42}"/>
              </a:ext>
            </a:extLst>
          </p:cNvPr>
          <p:cNvSpPr>
            <a:spLocks noGrp="1"/>
          </p:cNvSpPr>
          <p:nvPr>
            <p:ph type="body" sz="quarter" idx="17"/>
          </p:nvPr>
        </p:nvSpPr>
        <p:spPr>
          <a:xfrm>
            <a:off x="2590800" y="3657600"/>
            <a:ext cx="5334000" cy="1447800"/>
          </a:xfrm>
          <a:prstGeom prst="rect">
            <a:avLst/>
          </a:prstGeom>
        </p:spPr>
        <p:txBody>
          <a:bodyPr/>
          <a:lstStyle>
            <a:lvl1pPr marL="171450" indent="-171450">
              <a:buFont typeface="Arial" panose="020B0604020202020204" pitchFamily="34" charset="0"/>
              <a:buChar char="•"/>
              <a:defRPr sz="1100">
                <a:solidFill>
                  <a:schemeClr val="tx1"/>
                </a:solidFill>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Click to edit Master text styles</a:t>
            </a:r>
          </a:p>
        </p:txBody>
      </p:sp>
      <p:sp>
        <p:nvSpPr>
          <p:cNvPr id="101" name="Text Placeholder 98">
            <a:extLst>
              <a:ext uri="{FF2B5EF4-FFF2-40B4-BE49-F238E27FC236}">
                <a16:creationId xmlns:a16="http://schemas.microsoft.com/office/drawing/2014/main" id="{B4F86AA6-F9D9-82E1-A16D-B57576A4FE93}"/>
              </a:ext>
            </a:extLst>
          </p:cNvPr>
          <p:cNvSpPr>
            <a:spLocks noGrp="1"/>
          </p:cNvSpPr>
          <p:nvPr>
            <p:ph type="body" sz="quarter" idx="18"/>
          </p:nvPr>
        </p:nvSpPr>
        <p:spPr>
          <a:xfrm>
            <a:off x="2590800" y="5486400"/>
            <a:ext cx="5334000" cy="685800"/>
          </a:xfrm>
          <a:prstGeom prst="rect">
            <a:avLst/>
          </a:prstGeom>
        </p:spPr>
        <p:txBody>
          <a:bodyPr/>
          <a:lstStyle>
            <a:lvl1pPr marL="171450" indent="-171450">
              <a:buFont typeface="Arial" panose="020B0604020202020204" pitchFamily="34" charset="0"/>
              <a:buChar char="•"/>
              <a:defRPr sz="1100">
                <a:solidFill>
                  <a:schemeClr val="tx1"/>
                </a:solidFill>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Click to edit Master text styles</a:t>
            </a:r>
          </a:p>
        </p:txBody>
      </p:sp>
      <p:sp>
        <p:nvSpPr>
          <p:cNvPr id="102" name="Text Placeholder 98">
            <a:extLst>
              <a:ext uri="{FF2B5EF4-FFF2-40B4-BE49-F238E27FC236}">
                <a16:creationId xmlns:a16="http://schemas.microsoft.com/office/drawing/2014/main" id="{A500CE6D-BCDA-3B69-54BA-DA14A40DAF5D}"/>
              </a:ext>
            </a:extLst>
          </p:cNvPr>
          <p:cNvSpPr>
            <a:spLocks noGrp="1"/>
          </p:cNvSpPr>
          <p:nvPr>
            <p:ph type="body" sz="quarter" idx="19" hasCustomPrompt="1"/>
          </p:nvPr>
        </p:nvSpPr>
        <p:spPr>
          <a:xfrm>
            <a:off x="8077200" y="3657600"/>
            <a:ext cx="3505200" cy="533400"/>
          </a:xfrm>
          <a:prstGeom prst="rect">
            <a:avLst/>
          </a:prstGeom>
        </p:spPr>
        <p:txBody>
          <a:bodyPr/>
          <a:lstStyle>
            <a:lvl1pPr marL="0" indent="0">
              <a:buFont typeface="Arial" panose="020B0604020202020204" pitchFamily="34" charset="0"/>
              <a:buNone/>
              <a:defRPr sz="1100">
                <a:solidFill>
                  <a:schemeClr val="tx1"/>
                </a:solidFill>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Master text styles, Click to edit Master text styles, Click to edit Master text styles, Click to edit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03" name="Text Placeholder 98">
            <a:extLst>
              <a:ext uri="{FF2B5EF4-FFF2-40B4-BE49-F238E27FC236}">
                <a16:creationId xmlns:a16="http://schemas.microsoft.com/office/drawing/2014/main" id="{53F5AC4F-38C2-21BD-C959-64714A81250B}"/>
              </a:ext>
            </a:extLst>
          </p:cNvPr>
          <p:cNvSpPr>
            <a:spLocks noGrp="1"/>
          </p:cNvSpPr>
          <p:nvPr>
            <p:ph type="body" sz="quarter" idx="20" hasCustomPrompt="1"/>
          </p:nvPr>
        </p:nvSpPr>
        <p:spPr>
          <a:xfrm>
            <a:off x="8077200" y="4572000"/>
            <a:ext cx="3505200" cy="533400"/>
          </a:xfrm>
          <a:prstGeom prst="rect">
            <a:avLst/>
          </a:prstGeom>
        </p:spPr>
        <p:txBody>
          <a:bodyPr/>
          <a:lstStyle>
            <a:lvl1pPr marL="0" indent="0">
              <a:buFont typeface="Arial" panose="020B0604020202020204" pitchFamily="34" charset="0"/>
              <a:buNone/>
              <a:defRPr sz="1100">
                <a:solidFill>
                  <a:schemeClr val="tx1"/>
                </a:solidFill>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Master text styles, Click to edit Master text styles, Click to edit Master text styles, Click to edit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05" name="Picture Placeholder 104">
            <a:extLst>
              <a:ext uri="{FF2B5EF4-FFF2-40B4-BE49-F238E27FC236}">
                <a16:creationId xmlns:a16="http://schemas.microsoft.com/office/drawing/2014/main" id="{A1CD3AB5-1E06-14CF-70DC-6BB2C329D8E0}"/>
              </a:ext>
            </a:extLst>
          </p:cNvPr>
          <p:cNvSpPr>
            <a:spLocks noGrp="1"/>
          </p:cNvSpPr>
          <p:nvPr>
            <p:ph type="pic" sz="quarter" idx="21"/>
          </p:nvPr>
        </p:nvSpPr>
        <p:spPr>
          <a:xfrm>
            <a:off x="609600" y="685800"/>
            <a:ext cx="1828800" cy="1828800"/>
          </a:xfrm>
          <a:prstGeom prst="ellipse">
            <a:avLst/>
          </a:prstGeom>
        </p:spPr>
        <p:txBody>
          <a:bodyPr/>
          <a:lstStyle/>
          <a:p>
            <a:endParaRPr lang="en-US" dirty="0"/>
          </a:p>
        </p:txBody>
      </p:sp>
      <p:sp>
        <p:nvSpPr>
          <p:cNvPr id="3" name="Text Placeholder 98">
            <a:extLst>
              <a:ext uri="{FF2B5EF4-FFF2-40B4-BE49-F238E27FC236}">
                <a16:creationId xmlns:a16="http://schemas.microsoft.com/office/drawing/2014/main" id="{AA6EF8C5-5776-A5A1-E5D8-755696FB544E}"/>
              </a:ext>
            </a:extLst>
          </p:cNvPr>
          <p:cNvSpPr>
            <a:spLocks noGrp="1"/>
          </p:cNvSpPr>
          <p:nvPr>
            <p:ph type="body" sz="quarter" idx="22" hasCustomPrompt="1"/>
          </p:nvPr>
        </p:nvSpPr>
        <p:spPr>
          <a:xfrm>
            <a:off x="2590800" y="1600200"/>
            <a:ext cx="5334000" cy="228600"/>
          </a:xfrm>
          <a:prstGeom prst="rect">
            <a:avLst/>
          </a:prstGeom>
        </p:spPr>
        <p:txBody>
          <a:bodyPr/>
          <a:lstStyle>
            <a:lvl1pPr marL="0" indent="0">
              <a:buFont typeface="Arial" panose="020B0604020202020204" pitchFamily="34" charset="0"/>
              <a:buNone/>
              <a:defRPr sz="1100">
                <a:solidFill>
                  <a:schemeClr val="accent2"/>
                </a:solidFill>
                <a:latin typeface="+mj-lt"/>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TRIGGERING EVENT</a:t>
            </a:r>
          </a:p>
        </p:txBody>
      </p:sp>
      <p:sp>
        <p:nvSpPr>
          <p:cNvPr id="4" name="Text Placeholder 98">
            <a:extLst>
              <a:ext uri="{FF2B5EF4-FFF2-40B4-BE49-F238E27FC236}">
                <a16:creationId xmlns:a16="http://schemas.microsoft.com/office/drawing/2014/main" id="{74079352-5403-01A2-A0EB-8EEBE2D3543D}"/>
              </a:ext>
            </a:extLst>
          </p:cNvPr>
          <p:cNvSpPr>
            <a:spLocks noGrp="1"/>
          </p:cNvSpPr>
          <p:nvPr>
            <p:ph type="body" sz="quarter" idx="23" hasCustomPrompt="1"/>
          </p:nvPr>
        </p:nvSpPr>
        <p:spPr>
          <a:xfrm>
            <a:off x="2590800" y="3429000"/>
            <a:ext cx="5334000" cy="228600"/>
          </a:xfrm>
          <a:prstGeom prst="rect">
            <a:avLst/>
          </a:prstGeom>
        </p:spPr>
        <p:txBody>
          <a:bodyPr/>
          <a:lstStyle>
            <a:lvl1pPr marL="0" indent="0">
              <a:buFont typeface="Arial" panose="020B0604020202020204" pitchFamily="34" charset="0"/>
              <a:buNone/>
              <a:defRPr sz="1100">
                <a:solidFill>
                  <a:schemeClr val="accent2"/>
                </a:solidFill>
                <a:latin typeface="+mj-lt"/>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WHAT SUCCESS LOOKS LIKE TO THEM</a:t>
            </a:r>
          </a:p>
        </p:txBody>
      </p:sp>
      <p:sp>
        <p:nvSpPr>
          <p:cNvPr id="5" name="Text Placeholder 98">
            <a:extLst>
              <a:ext uri="{FF2B5EF4-FFF2-40B4-BE49-F238E27FC236}">
                <a16:creationId xmlns:a16="http://schemas.microsoft.com/office/drawing/2014/main" id="{CA576AC8-6195-D7C5-DA5C-36E987BB2C5E}"/>
              </a:ext>
            </a:extLst>
          </p:cNvPr>
          <p:cNvSpPr>
            <a:spLocks noGrp="1"/>
          </p:cNvSpPr>
          <p:nvPr>
            <p:ph type="body" sz="quarter" idx="24" hasCustomPrompt="1"/>
          </p:nvPr>
        </p:nvSpPr>
        <p:spPr>
          <a:xfrm>
            <a:off x="2590800" y="5257800"/>
            <a:ext cx="5334000" cy="228600"/>
          </a:xfrm>
          <a:prstGeom prst="rect">
            <a:avLst/>
          </a:prstGeom>
        </p:spPr>
        <p:txBody>
          <a:bodyPr/>
          <a:lstStyle>
            <a:lvl1pPr marL="0" indent="0">
              <a:buFont typeface="Arial" panose="020B0604020202020204" pitchFamily="34" charset="0"/>
              <a:buNone/>
              <a:defRPr sz="1100">
                <a:solidFill>
                  <a:schemeClr val="accent2"/>
                </a:solidFill>
                <a:latin typeface="+mj-lt"/>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HOW THEY ARE FEELING</a:t>
            </a:r>
          </a:p>
        </p:txBody>
      </p:sp>
      <p:sp>
        <p:nvSpPr>
          <p:cNvPr id="7" name="Text Placeholder 98">
            <a:extLst>
              <a:ext uri="{FF2B5EF4-FFF2-40B4-BE49-F238E27FC236}">
                <a16:creationId xmlns:a16="http://schemas.microsoft.com/office/drawing/2014/main" id="{DF5F2C36-C94D-EE5F-14F7-2B78BB0128D6}"/>
              </a:ext>
            </a:extLst>
          </p:cNvPr>
          <p:cNvSpPr>
            <a:spLocks noGrp="1"/>
          </p:cNvSpPr>
          <p:nvPr>
            <p:ph type="body" sz="quarter" idx="25" hasCustomPrompt="1"/>
          </p:nvPr>
        </p:nvSpPr>
        <p:spPr>
          <a:xfrm>
            <a:off x="8077200" y="3429000"/>
            <a:ext cx="3505200" cy="228600"/>
          </a:xfrm>
          <a:prstGeom prst="rect">
            <a:avLst/>
          </a:prstGeom>
        </p:spPr>
        <p:txBody>
          <a:bodyPr/>
          <a:lstStyle>
            <a:lvl1pPr marL="0" indent="0">
              <a:buFont typeface="Arial" panose="020B0604020202020204" pitchFamily="34" charset="0"/>
              <a:buNone/>
              <a:defRPr sz="1100">
                <a:solidFill>
                  <a:schemeClr val="accent2"/>
                </a:solidFill>
                <a:latin typeface="+mj-lt"/>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WHERE SHE SEEKS INFO</a:t>
            </a:r>
          </a:p>
        </p:txBody>
      </p:sp>
      <p:sp>
        <p:nvSpPr>
          <p:cNvPr id="8" name="Text Placeholder 98">
            <a:extLst>
              <a:ext uri="{FF2B5EF4-FFF2-40B4-BE49-F238E27FC236}">
                <a16:creationId xmlns:a16="http://schemas.microsoft.com/office/drawing/2014/main" id="{F50D3B09-8218-EFBD-BDAF-A4D1C530AA9E}"/>
              </a:ext>
            </a:extLst>
          </p:cNvPr>
          <p:cNvSpPr>
            <a:spLocks noGrp="1"/>
          </p:cNvSpPr>
          <p:nvPr>
            <p:ph type="body" sz="quarter" idx="26" hasCustomPrompt="1"/>
          </p:nvPr>
        </p:nvSpPr>
        <p:spPr>
          <a:xfrm>
            <a:off x="8077200" y="4343400"/>
            <a:ext cx="3505200" cy="228600"/>
          </a:xfrm>
          <a:prstGeom prst="rect">
            <a:avLst/>
          </a:prstGeom>
        </p:spPr>
        <p:txBody>
          <a:bodyPr/>
          <a:lstStyle>
            <a:lvl1pPr marL="0" indent="0">
              <a:buFont typeface="Arial" panose="020B0604020202020204" pitchFamily="34" charset="0"/>
              <a:buNone/>
              <a:defRPr sz="1100">
                <a:solidFill>
                  <a:schemeClr val="accent2"/>
                </a:solidFill>
                <a:latin typeface="+mj-lt"/>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WHO SHE LISTENS TO</a:t>
            </a:r>
          </a:p>
        </p:txBody>
      </p:sp>
      <p:sp>
        <p:nvSpPr>
          <p:cNvPr id="9" name="Text Placeholder 98">
            <a:extLst>
              <a:ext uri="{FF2B5EF4-FFF2-40B4-BE49-F238E27FC236}">
                <a16:creationId xmlns:a16="http://schemas.microsoft.com/office/drawing/2014/main" id="{680938AD-D22C-04B8-B3BB-1A5B36788DA4}"/>
              </a:ext>
            </a:extLst>
          </p:cNvPr>
          <p:cNvSpPr>
            <a:spLocks noGrp="1"/>
          </p:cNvSpPr>
          <p:nvPr>
            <p:ph type="body" sz="quarter" idx="27" hasCustomPrompt="1"/>
          </p:nvPr>
        </p:nvSpPr>
        <p:spPr>
          <a:xfrm>
            <a:off x="8077200" y="5257800"/>
            <a:ext cx="3505200" cy="228600"/>
          </a:xfrm>
          <a:prstGeom prst="rect">
            <a:avLst/>
          </a:prstGeom>
        </p:spPr>
        <p:txBody>
          <a:bodyPr/>
          <a:lstStyle>
            <a:lvl1pPr marL="0" indent="0">
              <a:buFont typeface="Arial" panose="020B0604020202020204" pitchFamily="34" charset="0"/>
              <a:buNone/>
              <a:defRPr sz="1100">
                <a:solidFill>
                  <a:schemeClr val="accent2"/>
                </a:solidFill>
                <a:latin typeface="+mj-lt"/>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TOP SOCIAL MEDIA PLATFORMS</a:t>
            </a:r>
          </a:p>
        </p:txBody>
      </p:sp>
      <p:graphicFrame>
        <p:nvGraphicFramePr>
          <p:cNvPr id="12" name="Diagram 11">
            <a:extLst>
              <a:ext uri="{FF2B5EF4-FFF2-40B4-BE49-F238E27FC236}">
                <a16:creationId xmlns:a16="http://schemas.microsoft.com/office/drawing/2014/main" id="{074E7946-64E3-024D-A185-B845B204588B}"/>
              </a:ext>
            </a:extLst>
          </p:cNvPr>
          <p:cNvGraphicFramePr/>
          <p:nvPr userDrawn="1">
            <p:extLst>
              <p:ext uri="{D42A27DB-BD31-4B8C-83A1-F6EECF244321}">
                <p14:modId xmlns:p14="http://schemas.microsoft.com/office/powerpoint/2010/main" val="891326261"/>
              </p:ext>
            </p:extLst>
          </p:nvPr>
        </p:nvGraphicFramePr>
        <p:xfrm>
          <a:off x="8382000" y="1219200"/>
          <a:ext cx="2812203" cy="1896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52879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ction Persona">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9AE796DF-2FFC-C6E8-E9DC-900E8EEB50A6}"/>
              </a:ext>
            </a:extLst>
          </p:cNvPr>
          <p:cNvSpPr txBox="1"/>
          <p:nvPr userDrawn="1"/>
        </p:nvSpPr>
        <p:spPr>
          <a:xfrm>
            <a:off x="8077200" y="762000"/>
            <a:ext cx="3469545" cy="261610"/>
          </a:xfrm>
          <a:prstGeom prst="rect">
            <a:avLst/>
          </a:prstGeom>
          <a:noFill/>
        </p:spPr>
        <p:txBody>
          <a:bodyPr wrap="square" rtlCol="0">
            <a:spAutoFit/>
          </a:bodyPr>
          <a:lstStyle/>
          <a:p>
            <a:pPr algn="ctr"/>
            <a:r>
              <a:rPr lang="en-US" sz="1100" dirty="0">
                <a:solidFill>
                  <a:schemeClr val="accent2"/>
                </a:solidFill>
                <a:latin typeface="+mj-lt"/>
              </a:rPr>
              <a:t>AWARENESS STAGE</a:t>
            </a:r>
          </a:p>
        </p:txBody>
      </p:sp>
      <p:sp>
        <p:nvSpPr>
          <p:cNvPr id="2" name="Rectangle 1">
            <a:extLst>
              <a:ext uri="{FF2B5EF4-FFF2-40B4-BE49-F238E27FC236}">
                <a16:creationId xmlns:a16="http://schemas.microsoft.com/office/drawing/2014/main" id="{651243D1-CD54-A51E-CCAE-0D0B98D42E6D}"/>
              </a:ext>
            </a:extLst>
          </p:cNvPr>
          <p:cNvSpPr/>
          <p:nvPr userDrawn="1"/>
        </p:nvSpPr>
        <p:spPr>
          <a:xfrm>
            <a:off x="2590800" y="1600200"/>
            <a:ext cx="5334000" cy="167640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E0A842B-6292-37A2-801E-D04D2EA5C4D9}"/>
              </a:ext>
            </a:extLst>
          </p:cNvPr>
          <p:cNvSpPr/>
          <p:nvPr userDrawn="1"/>
        </p:nvSpPr>
        <p:spPr>
          <a:xfrm>
            <a:off x="609600" y="3886200"/>
            <a:ext cx="1828800" cy="228600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Placeholder 26">
            <a:extLst>
              <a:ext uri="{FF2B5EF4-FFF2-40B4-BE49-F238E27FC236}">
                <a16:creationId xmlns:a16="http://schemas.microsoft.com/office/drawing/2014/main" id="{1AD4A8B1-53E7-A1A4-9483-4FCA12370933}"/>
              </a:ext>
            </a:extLst>
          </p:cNvPr>
          <p:cNvSpPr>
            <a:spLocks noGrp="1"/>
          </p:cNvSpPr>
          <p:nvPr>
            <p:ph type="body" sz="quarter" idx="11" hasCustomPrompt="1"/>
          </p:nvPr>
        </p:nvSpPr>
        <p:spPr>
          <a:xfrm>
            <a:off x="609600" y="2514600"/>
            <a:ext cx="1828800" cy="762000"/>
          </a:xfrm>
          <a:prstGeom prst="rect">
            <a:avLst/>
          </a:prstGeom>
        </p:spPr>
        <p:txBody>
          <a:bodyPr/>
          <a:lstStyle>
            <a:lvl1pPr algn="ctr">
              <a:buNone/>
              <a:defRPr sz="2400">
                <a:solidFill>
                  <a:schemeClr val="accent3"/>
                </a:solidFill>
                <a:latin typeface="+mj-lt"/>
              </a:defRPr>
            </a:lvl1pPr>
          </a:lstStyle>
          <a:p>
            <a:pPr lvl="0"/>
            <a:r>
              <a:rPr lang="en-US" dirty="0"/>
              <a:t>Persona</a:t>
            </a:r>
            <a:br>
              <a:rPr lang="en-US" dirty="0"/>
            </a:br>
            <a:r>
              <a:rPr lang="en-US" dirty="0"/>
              <a:t>Title</a:t>
            </a:r>
          </a:p>
        </p:txBody>
      </p:sp>
      <p:sp>
        <p:nvSpPr>
          <p:cNvPr id="65" name="Text Placeholder 26">
            <a:extLst>
              <a:ext uri="{FF2B5EF4-FFF2-40B4-BE49-F238E27FC236}">
                <a16:creationId xmlns:a16="http://schemas.microsoft.com/office/drawing/2014/main" id="{6B07BB1A-58A2-9264-25F9-9C797D26D6F3}"/>
              </a:ext>
            </a:extLst>
          </p:cNvPr>
          <p:cNvSpPr>
            <a:spLocks noGrp="1"/>
          </p:cNvSpPr>
          <p:nvPr>
            <p:ph type="body" sz="quarter" idx="12" hasCustomPrompt="1"/>
          </p:nvPr>
        </p:nvSpPr>
        <p:spPr>
          <a:xfrm>
            <a:off x="609600" y="3276600"/>
            <a:ext cx="1828800" cy="304800"/>
          </a:xfrm>
          <a:prstGeom prst="rect">
            <a:avLst/>
          </a:prstGeom>
        </p:spPr>
        <p:txBody>
          <a:bodyPr/>
          <a:lstStyle>
            <a:lvl1pPr algn="ctr">
              <a:buNone/>
              <a:defRPr sz="1800">
                <a:solidFill>
                  <a:schemeClr val="accent2"/>
                </a:solidFill>
                <a:latin typeface="+mj-lt"/>
              </a:defRPr>
            </a:lvl1pPr>
          </a:lstStyle>
          <a:p>
            <a:pPr lvl="0"/>
            <a:r>
              <a:rPr lang="en-US" dirty="0"/>
              <a:t>First Name</a:t>
            </a:r>
          </a:p>
        </p:txBody>
      </p:sp>
      <p:sp>
        <p:nvSpPr>
          <p:cNvPr id="71" name="Rectangle 70">
            <a:extLst>
              <a:ext uri="{FF2B5EF4-FFF2-40B4-BE49-F238E27FC236}">
                <a16:creationId xmlns:a16="http://schemas.microsoft.com/office/drawing/2014/main" id="{618BBE82-7582-530F-58EA-92FA073A5461}"/>
              </a:ext>
            </a:extLst>
          </p:cNvPr>
          <p:cNvSpPr/>
          <p:nvPr userDrawn="1"/>
        </p:nvSpPr>
        <p:spPr>
          <a:xfrm>
            <a:off x="2602523" y="5257800"/>
            <a:ext cx="5322277" cy="91440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BD2BB019-0035-9D7B-A010-F1DBA6416887}"/>
              </a:ext>
            </a:extLst>
          </p:cNvPr>
          <p:cNvSpPr/>
          <p:nvPr userDrawn="1"/>
        </p:nvSpPr>
        <p:spPr>
          <a:xfrm>
            <a:off x="2590800" y="3429000"/>
            <a:ext cx="5334000" cy="167640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a:extLst>
              <a:ext uri="{FF2B5EF4-FFF2-40B4-BE49-F238E27FC236}">
                <a16:creationId xmlns:a16="http://schemas.microsoft.com/office/drawing/2014/main" id="{11F5FDB0-9BAE-2CDE-B426-8C24D7B7B613}"/>
              </a:ext>
            </a:extLst>
          </p:cNvPr>
          <p:cNvSpPr/>
          <p:nvPr userDrawn="1"/>
        </p:nvSpPr>
        <p:spPr>
          <a:xfrm>
            <a:off x="8077200" y="3429000"/>
            <a:ext cx="3505200" cy="76200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87" name="Rectangle 86">
            <a:extLst>
              <a:ext uri="{FF2B5EF4-FFF2-40B4-BE49-F238E27FC236}">
                <a16:creationId xmlns:a16="http://schemas.microsoft.com/office/drawing/2014/main" id="{1E8EDCA1-C193-ACE2-F5B2-DC98318081CC}"/>
              </a:ext>
            </a:extLst>
          </p:cNvPr>
          <p:cNvSpPr/>
          <p:nvPr userDrawn="1"/>
        </p:nvSpPr>
        <p:spPr>
          <a:xfrm>
            <a:off x="8077200" y="4343400"/>
            <a:ext cx="3505200" cy="76200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88" name="Rectangle 87">
            <a:extLst>
              <a:ext uri="{FF2B5EF4-FFF2-40B4-BE49-F238E27FC236}">
                <a16:creationId xmlns:a16="http://schemas.microsoft.com/office/drawing/2014/main" id="{2A7CE61E-8661-12B0-AF92-24547E2F1573}"/>
              </a:ext>
            </a:extLst>
          </p:cNvPr>
          <p:cNvSpPr/>
          <p:nvPr userDrawn="1"/>
        </p:nvSpPr>
        <p:spPr>
          <a:xfrm>
            <a:off x="8077200" y="5257800"/>
            <a:ext cx="3505200" cy="91440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92" name="TextBox 91">
            <a:extLst>
              <a:ext uri="{FF2B5EF4-FFF2-40B4-BE49-F238E27FC236}">
                <a16:creationId xmlns:a16="http://schemas.microsoft.com/office/drawing/2014/main" id="{3041B3A8-3B8D-074A-D94F-09EE2DB9E47D}"/>
              </a:ext>
            </a:extLst>
          </p:cNvPr>
          <p:cNvSpPr txBox="1"/>
          <p:nvPr userDrawn="1"/>
        </p:nvSpPr>
        <p:spPr>
          <a:xfrm>
            <a:off x="609600" y="3929390"/>
            <a:ext cx="1828800" cy="261610"/>
          </a:xfrm>
          <a:prstGeom prst="rect">
            <a:avLst/>
          </a:prstGeom>
          <a:noFill/>
        </p:spPr>
        <p:txBody>
          <a:bodyPr wrap="square" rtlCol="0">
            <a:spAutoFit/>
          </a:bodyPr>
          <a:lstStyle/>
          <a:p>
            <a:pPr algn="l"/>
            <a:r>
              <a:rPr lang="en-US" sz="1100" dirty="0">
                <a:solidFill>
                  <a:schemeClr val="accent2"/>
                </a:solidFill>
                <a:latin typeface="+mj-lt"/>
              </a:rPr>
              <a:t>DEMOGRAPHICS</a:t>
            </a:r>
          </a:p>
        </p:txBody>
      </p:sp>
      <p:sp>
        <p:nvSpPr>
          <p:cNvPr id="95" name="Text Placeholder 94">
            <a:extLst>
              <a:ext uri="{FF2B5EF4-FFF2-40B4-BE49-F238E27FC236}">
                <a16:creationId xmlns:a16="http://schemas.microsoft.com/office/drawing/2014/main" id="{4A9F3A6A-C1DD-70FF-5EF5-53A3205C002B}"/>
              </a:ext>
            </a:extLst>
          </p:cNvPr>
          <p:cNvSpPr>
            <a:spLocks noGrp="1"/>
          </p:cNvSpPr>
          <p:nvPr>
            <p:ph type="body" sz="quarter" idx="14" hasCustomPrompt="1"/>
          </p:nvPr>
        </p:nvSpPr>
        <p:spPr>
          <a:xfrm>
            <a:off x="2590800" y="762000"/>
            <a:ext cx="5334000" cy="685800"/>
          </a:xfrm>
          <a:prstGeom prst="rect">
            <a:avLst/>
          </a:prstGeom>
        </p:spPr>
        <p:txBody>
          <a:bodyPr/>
          <a:lstStyle>
            <a:lvl1pPr>
              <a:buNone/>
              <a:defRPr sz="1400">
                <a:solidFill>
                  <a:schemeClr val="tx1"/>
                </a:solidFill>
                <a:latin typeface="+mj-lt"/>
              </a:defRPr>
            </a:lvl1pPr>
            <a:lvl2pPr>
              <a:defRPr sz="1400">
                <a:latin typeface="+mj-lt"/>
              </a:defRPr>
            </a:lvl2pPr>
            <a:lvl3pPr>
              <a:defRPr sz="1400">
                <a:latin typeface="+mj-lt"/>
              </a:defRPr>
            </a:lvl3pPr>
            <a:lvl4pPr>
              <a:defRPr sz="1400">
                <a:latin typeface="+mj-lt"/>
              </a:defRPr>
            </a:lvl4pPr>
            <a:lvl5pPr>
              <a:defRPr sz="1400">
                <a:latin typeface="+mj-lt"/>
              </a:defRPr>
            </a:lvl5pPr>
          </a:lstStyle>
          <a:p>
            <a:pPr lvl="0"/>
            <a:r>
              <a:rPr lang="en-US" dirty="0"/>
              <a:t>“Click to edit Master text style Click to edit Master text style Click to edit Master text style Click to edit Master text style Click to edit Master text style Click to edit Master text style Click to edit Master.”</a:t>
            </a:r>
          </a:p>
        </p:txBody>
      </p:sp>
      <p:sp>
        <p:nvSpPr>
          <p:cNvPr id="97" name="Text Placeholder 96">
            <a:extLst>
              <a:ext uri="{FF2B5EF4-FFF2-40B4-BE49-F238E27FC236}">
                <a16:creationId xmlns:a16="http://schemas.microsoft.com/office/drawing/2014/main" id="{6F48D414-5963-00B9-2D09-55EEA3714533}"/>
              </a:ext>
            </a:extLst>
          </p:cNvPr>
          <p:cNvSpPr>
            <a:spLocks noGrp="1"/>
          </p:cNvSpPr>
          <p:nvPr>
            <p:ph type="body" sz="quarter" idx="15" hasCustomPrompt="1"/>
          </p:nvPr>
        </p:nvSpPr>
        <p:spPr>
          <a:xfrm>
            <a:off x="609600" y="4191000"/>
            <a:ext cx="1828800" cy="1981200"/>
          </a:xfrm>
          <a:prstGeom prst="rect">
            <a:avLst/>
          </a:prstGeom>
        </p:spPr>
        <p:txBody>
          <a:bodyPr/>
          <a:lstStyle>
            <a:lvl1pPr>
              <a:defRPr sz="1100">
                <a:latin typeface="+mj-lt"/>
              </a:defRPr>
            </a:lvl1pPr>
            <a:lvl2pPr>
              <a:defRPr sz="1100"/>
            </a:lvl2pPr>
            <a:lvl3pPr>
              <a:defRPr sz="1100"/>
            </a:lvl3pPr>
            <a:lvl4pPr>
              <a:defRPr sz="1100"/>
            </a:lvl4pPr>
            <a:lvl5pPr>
              <a:defRPr sz="1100"/>
            </a:lvl5pPr>
          </a:lstStyle>
          <a:p>
            <a:pPr lvl="0"/>
            <a:r>
              <a:rPr lang="en-US" dirty="0"/>
              <a:t>Age:</a:t>
            </a:r>
          </a:p>
          <a:p>
            <a:pPr lvl="0"/>
            <a:r>
              <a:rPr lang="en-US" dirty="0"/>
              <a:t>Location:</a:t>
            </a:r>
          </a:p>
          <a:p>
            <a:pPr lvl="0"/>
            <a:r>
              <a:rPr lang="en-US" dirty="0"/>
              <a:t>Education:</a:t>
            </a:r>
          </a:p>
          <a:p>
            <a:pPr lvl="0"/>
            <a:r>
              <a:rPr lang="en-US" dirty="0"/>
              <a:t>Job:</a:t>
            </a:r>
          </a:p>
          <a:p>
            <a:pPr lvl="0"/>
            <a:r>
              <a:rPr lang="en-US" dirty="0"/>
              <a:t>Household Income:</a:t>
            </a:r>
          </a:p>
          <a:p>
            <a:pPr lvl="0"/>
            <a:r>
              <a:rPr lang="en-US" dirty="0"/>
              <a:t>Family:</a:t>
            </a:r>
          </a:p>
        </p:txBody>
      </p:sp>
      <p:sp>
        <p:nvSpPr>
          <p:cNvPr id="99" name="Text Placeholder 98">
            <a:extLst>
              <a:ext uri="{FF2B5EF4-FFF2-40B4-BE49-F238E27FC236}">
                <a16:creationId xmlns:a16="http://schemas.microsoft.com/office/drawing/2014/main" id="{D47B962D-140E-7AD7-8173-50C92A8FE4A5}"/>
              </a:ext>
            </a:extLst>
          </p:cNvPr>
          <p:cNvSpPr>
            <a:spLocks noGrp="1"/>
          </p:cNvSpPr>
          <p:nvPr>
            <p:ph type="body" sz="quarter" idx="16"/>
          </p:nvPr>
        </p:nvSpPr>
        <p:spPr>
          <a:xfrm>
            <a:off x="2590800" y="1828800"/>
            <a:ext cx="5334000" cy="1447800"/>
          </a:xfrm>
          <a:prstGeom prst="rect">
            <a:avLst/>
          </a:prstGeom>
        </p:spPr>
        <p:txBody>
          <a:bodyPr/>
          <a:lstStyle>
            <a:lvl1pPr marL="171450" indent="-171450">
              <a:buFont typeface="Arial" panose="020B0604020202020204" pitchFamily="34" charset="0"/>
              <a:buChar char="•"/>
              <a:defRPr sz="1100">
                <a:solidFill>
                  <a:schemeClr val="tx1"/>
                </a:solidFill>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Click to edit Master text styles</a:t>
            </a:r>
          </a:p>
        </p:txBody>
      </p:sp>
      <p:sp>
        <p:nvSpPr>
          <p:cNvPr id="100" name="Text Placeholder 98">
            <a:extLst>
              <a:ext uri="{FF2B5EF4-FFF2-40B4-BE49-F238E27FC236}">
                <a16:creationId xmlns:a16="http://schemas.microsoft.com/office/drawing/2014/main" id="{9BD918F2-8E6C-644B-7147-B08C3718FD42}"/>
              </a:ext>
            </a:extLst>
          </p:cNvPr>
          <p:cNvSpPr>
            <a:spLocks noGrp="1"/>
          </p:cNvSpPr>
          <p:nvPr>
            <p:ph type="body" sz="quarter" idx="17"/>
          </p:nvPr>
        </p:nvSpPr>
        <p:spPr>
          <a:xfrm>
            <a:off x="2590800" y="3657600"/>
            <a:ext cx="5334000" cy="1447800"/>
          </a:xfrm>
          <a:prstGeom prst="rect">
            <a:avLst/>
          </a:prstGeom>
        </p:spPr>
        <p:txBody>
          <a:bodyPr/>
          <a:lstStyle>
            <a:lvl1pPr marL="171450" indent="-171450">
              <a:buFont typeface="Arial" panose="020B0604020202020204" pitchFamily="34" charset="0"/>
              <a:buChar char="•"/>
              <a:defRPr sz="1100">
                <a:solidFill>
                  <a:schemeClr val="tx1"/>
                </a:solidFill>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Click to edit Master text styles</a:t>
            </a:r>
          </a:p>
        </p:txBody>
      </p:sp>
      <p:sp>
        <p:nvSpPr>
          <p:cNvPr id="101" name="Text Placeholder 98">
            <a:extLst>
              <a:ext uri="{FF2B5EF4-FFF2-40B4-BE49-F238E27FC236}">
                <a16:creationId xmlns:a16="http://schemas.microsoft.com/office/drawing/2014/main" id="{B4F86AA6-F9D9-82E1-A16D-B57576A4FE93}"/>
              </a:ext>
            </a:extLst>
          </p:cNvPr>
          <p:cNvSpPr>
            <a:spLocks noGrp="1"/>
          </p:cNvSpPr>
          <p:nvPr>
            <p:ph type="body" sz="quarter" idx="18"/>
          </p:nvPr>
        </p:nvSpPr>
        <p:spPr>
          <a:xfrm>
            <a:off x="2590800" y="5486400"/>
            <a:ext cx="5334000" cy="685800"/>
          </a:xfrm>
          <a:prstGeom prst="rect">
            <a:avLst/>
          </a:prstGeom>
        </p:spPr>
        <p:txBody>
          <a:bodyPr/>
          <a:lstStyle>
            <a:lvl1pPr marL="171450" indent="-171450">
              <a:buFont typeface="Arial" panose="020B0604020202020204" pitchFamily="34" charset="0"/>
              <a:buChar char="•"/>
              <a:defRPr sz="1100">
                <a:solidFill>
                  <a:schemeClr val="tx1"/>
                </a:solidFill>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Click to edit Master text styles</a:t>
            </a:r>
          </a:p>
        </p:txBody>
      </p:sp>
      <p:sp>
        <p:nvSpPr>
          <p:cNvPr id="102" name="Text Placeholder 98">
            <a:extLst>
              <a:ext uri="{FF2B5EF4-FFF2-40B4-BE49-F238E27FC236}">
                <a16:creationId xmlns:a16="http://schemas.microsoft.com/office/drawing/2014/main" id="{A500CE6D-BCDA-3B69-54BA-DA14A40DAF5D}"/>
              </a:ext>
            </a:extLst>
          </p:cNvPr>
          <p:cNvSpPr>
            <a:spLocks noGrp="1"/>
          </p:cNvSpPr>
          <p:nvPr>
            <p:ph type="body" sz="quarter" idx="19" hasCustomPrompt="1"/>
          </p:nvPr>
        </p:nvSpPr>
        <p:spPr>
          <a:xfrm>
            <a:off x="8077200" y="3657600"/>
            <a:ext cx="3505200" cy="533400"/>
          </a:xfrm>
          <a:prstGeom prst="rect">
            <a:avLst/>
          </a:prstGeom>
        </p:spPr>
        <p:txBody>
          <a:bodyPr/>
          <a:lstStyle>
            <a:lvl1pPr marL="0" indent="0">
              <a:buFont typeface="Arial" panose="020B0604020202020204" pitchFamily="34" charset="0"/>
              <a:buNone/>
              <a:defRPr sz="1100">
                <a:solidFill>
                  <a:schemeClr val="tx1"/>
                </a:solidFill>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Master text styles, Click to edit Master text styles, Click to edit Master text styles, Click to edit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03" name="Text Placeholder 98">
            <a:extLst>
              <a:ext uri="{FF2B5EF4-FFF2-40B4-BE49-F238E27FC236}">
                <a16:creationId xmlns:a16="http://schemas.microsoft.com/office/drawing/2014/main" id="{53F5AC4F-38C2-21BD-C959-64714A81250B}"/>
              </a:ext>
            </a:extLst>
          </p:cNvPr>
          <p:cNvSpPr>
            <a:spLocks noGrp="1"/>
          </p:cNvSpPr>
          <p:nvPr>
            <p:ph type="body" sz="quarter" idx="20" hasCustomPrompt="1"/>
          </p:nvPr>
        </p:nvSpPr>
        <p:spPr>
          <a:xfrm>
            <a:off x="8077200" y="4572000"/>
            <a:ext cx="3505200" cy="533400"/>
          </a:xfrm>
          <a:prstGeom prst="rect">
            <a:avLst/>
          </a:prstGeom>
        </p:spPr>
        <p:txBody>
          <a:bodyPr/>
          <a:lstStyle>
            <a:lvl1pPr marL="0" indent="0">
              <a:buFont typeface="Arial" panose="020B0604020202020204" pitchFamily="34" charset="0"/>
              <a:buNone/>
              <a:defRPr sz="1100">
                <a:solidFill>
                  <a:schemeClr val="tx1"/>
                </a:solidFill>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Master text styles, Click to edit Master text styles, Click to edit Master text styles, Click to edit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p:txBody>
      </p:sp>
      <p:sp>
        <p:nvSpPr>
          <p:cNvPr id="105" name="Picture Placeholder 104">
            <a:extLst>
              <a:ext uri="{FF2B5EF4-FFF2-40B4-BE49-F238E27FC236}">
                <a16:creationId xmlns:a16="http://schemas.microsoft.com/office/drawing/2014/main" id="{A1CD3AB5-1E06-14CF-70DC-6BB2C329D8E0}"/>
              </a:ext>
            </a:extLst>
          </p:cNvPr>
          <p:cNvSpPr>
            <a:spLocks noGrp="1"/>
          </p:cNvSpPr>
          <p:nvPr>
            <p:ph type="pic" sz="quarter" idx="21"/>
          </p:nvPr>
        </p:nvSpPr>
        <p:spPr>
          <a:xfrm>
            <a:off x="609600" y="685800"/>
            <a:ext cx="1828800" cy="1828800"/>
          </a:xfrm>
          <a:prstGeom prst="ellipse">
            <a:avLst/>
          </a:prstGeom>
        </p:spPr>
        <p:txBody>
          <a:bodyPr/>
          <a:lstStyle/>
          <a:p>
            <a:endParaRPr lang="en-US" dirty="0"/>
          </a:p>
        </p:txBody>
      </p:sp>
      <p:sp>
        <p:nvSpPr>
          <p:cNvPr id="3" name="Text Placeholder 98">
            <a:extLst>
              <a:ext uri="{FF2B5EF4-FFF2-40B4-BE49-F238E27FC236}">
                <a16:creationId xmlns:a16="http://schemas.microsoft.com/office/drawing/2014/main" id="{AA6EF8C5-5776-A5A1-E5D8-755696FB544E}"/>
              </a:ext>
            </a:extLst>
          </p:cNvPr>
          <p:cNvSpPr>
            <a:spLocks noGrp="1"/>
          </p:cNvSpPr>
          <p:nvPr>
            <p:ph type="body" sz="quarter" idx="22" hasCustomPrompt="1"/>
          </p:nvPr>
        </p:nvSpPr>
        <p:spPr>
          <a:xfrm>
            <a:off x="2590800" y="1600200"/>
            <a:ext cx="5334000" cy="228600"/>
          </a:xfrm>
          <a:prstGeom prst="rect">
            <a:avLst/>
          </a:prstGeom>
        </p:spPr>
        <p:txBody>
          <a:bodyPr/>
          <a:lstStyle>
            <a:lvl1pPr marL="0" indent="0">
              <a:buFont typeface="Arial" panose="020B0604020202020204" pitchFamily="34" charset="0"/>
              <a:buNone/>
              <a:defRPr sz="1100">
                <a:solidFill>
                  <a:schemeClr val="accent2"/>
                </a:solidFill>
                <a:latin typeface="+mj-lt"/>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TRIGGERING EVENT</a:t>
            </a:r>
          </a:p>
        </p:txBody>
      </p:sp>
      <p:sp>
        <p:nvSpPr>
          <p:cNvPr id="4" name="Text Placeholder 98">
            <a:extLst>
              <a:ext uri="{FF2B5EF4-FFF2-40B4-BE49-F238E27FC236}">
                <a16:creationId xmlns:a16="http://schemas.microsoft.com/office/drawing/2014/main" id="{74079352-5403-01A2-A0EB-8EEBE2D3543D}"/>
              </a:ext>
            </a:extLst>
          </p:cNvPr>
          <p:cNvSpPr>
            <a:spLocks noGrp="1"/>
          </p:cNvSpPr>
          <p:nvPr>
            <p:ph type="body" sz="quarter" idx="23" hasCustomPrompt="1"/>
          </p:nvPr>
        </p:nvSpPr>
        <p:spPr>
          <a:xfrm>
            <a:off x="2590800" y="3429000"/>
            <a:ext cx="5334000" cy="228600"/>
          </a:xfrm>
          <a:prstGeom prst="rect">
            <a:avLst/>
          </a:prstGeom>
        </p:spPr>
        <p:txBody>
          <a:bodyPr/>
          <a:lstStyle>
            <a:lvl1pPr marL="0" indent="0">
              <a:buFont typeface="Arial" panose="020B0604020202020204" pitchFamily="34" charset="0"/>
              <a:buNone/>
              <a:defRPr sz="1100">
                <a:solidFill>
                  <a:schemeClr val="accent2"/>
                </a:solidFill>
                <a:latin typeface="+mj-lt"/>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WHAT SUCCESS LOOKS LIKE TO THEM</a:t>
            </a:r>
          </a:p>
        </p:txBody>
      </p:sp>
      <p:sp>
        <p:nvSpPr>
          <p:cNvPr id="5" name="Text Placeholder 98">
            <a:extLst>
              <a:ext uri="{FF2B5EF4-FFF2-40B4-BE49-F238E27FC236}">
                <a16:creationId xmlns:a16="http://schemas.microsoft.com/office/drawing/2014/main" id="{CA576AC8-6195-D7C5-DA5C-36E987BB2C5E}"/>
              </a:ext>
            </a:extLst>
          </p:cNvPr>
          <p:cNvSpPr>
            <a:spLocks noGrp="1"/>
          </p:cNvSpPr>
          <p:nvPr>
            <p:ph type="body" sz="quarter" idx="24" hasCustomPrompt="1"/>
          </p:nvPr>
        </p:nvSpPr>
        <p:spPr>
          <a:xfrm>
            <a:off x="2590800" y="5257800"/>
            <a:ext cx="5334000" cy="228600"/>
          </a:xfrm>
          <a:prstGeom prst="rect">
            <a:avLst/>
          </a:prstGeom>
        </p:spPr>
        <p:txBody>
          <a:bodyPr/>
          <a:lstStyle>
            <a:lvl1pPr marL="0" indent="0">
              <a:buFont typeface="Arial" panose="020B0604020202020204" pitchFamily="34" charset="0"/>
              <a:buNone/>
              <a:defRPr sz="1100">
                <a:solidFill>
                  <a:schemeClr val="accent2"/>
                </a:solidFill>
                <a:latin typeface="+mj-lt"/>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HOW THEY ARE FEELING</a:t>
            </a:r>
          </a:p>
        </p:txBody>
      </p:sp>
      <p:sp>
        <p:nvSpPr>
          <p:cNvPr id="7" name="Text Placeholder 98">
            <a:extLst>
              <a:ext uri="{FF2B5EF4-FFF2-40B4-BE49-F238E27FC236}">
                <a16:creationId xmlns:a16="http://schemas.microsoft.com/office/drawing/2014/main" id="{DF5F2C36-C94D-EE5F-14F7-2B78BB0128D6}"/>
              </a:ext>
            </a:extLst>
          </p:cNvPr>
          <p:cNvSpPr>
            <a:spLocks noGrp="1"/>
          </p:cNvSpPr>
          <p:nvPr>
            <p:ph type="body" sz="quarter" idx="25" hasCustomPrompt="1"/>
          </p:nvPr>
        </p:nvSpPr>
        <p:spPr>
          <a:xfrm>
            <a:off x="8077200" y="3429000"/>
            <a:ext cx="3505200" cy="228600"/>
          </a:xfrm>
          <a:prstGeom prst="rect">
            <a:avLst/>
          </a:prstGeom>
        </p:spPr>
        <p:txBody>
          <a:bodyPr/>
          <a:lstStyle>
            <a:lvl1pPr marL="0" indent="0">
              <a:buFont typeface="Arial" panose="020B0604020202020204" pitchFamily="34" charset="0"/>
              <a:buNone/>
              <a:defRPr sz="1100">
                <a:solidFill>
                  <a:schemeClr val="accent2"/>
                </a:solidFill>
                <a:latin typeface="+mj-lt"/>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WHERE SHE SEEKS INFO</a:t>
            </a:r>
          </a:p>
        </p:txBody>
      </p:sp>
      <p:sp>
        <p:nvSpPr>
          <p:cNvPr id="8" name="Text Placeholder 98">
            <a:extLst>
              <a:ext uri="{FF2B5EF4-FFF2-40B4-BE49-F238E27FC236}">
                <a16:creationId xmlns:a16="http://schemas.microsoft.com/office/drawing/2014/main" id="{F50D3B09-8218-EFBD-BDAF-A4D1C530AA9E}"/>
              </a:ext>
            </a:extLst>
          </p:cNvPr>
          <p:cNvSpPr>
            <a:spLocks noGrp="1"/>
          </p:cNvSpPr>
          <p:nvPr>
            <p:ph type="body" sz="quarter" idx="26" hasCustomPrompt="1"/>
          </p:nvPr>
        </p:nvSpPr>
        <p:spPr>
          <a:xfrm>
            <a:off x="8077200" y="4343400"/>
            <a:ext cx="3505200" cy="228600"/>
          </a:xfrm>
          <a:prstGeom prst="rect">
            <a:avLst/>
          </a:prstGeom>
        </p:spPr>
        <p:txBody>
          <a:bodyPr/>
          <a:lstStyle>
            <a:lvl1pPr marL="0" indent="0">
              <a:buFont typeface="Arial" panose="020B0604020202020204" pitchFamily="34" charset="0"/>
              <a:buNone/>
              <a:defRPr sz="1100">
                <a:solidFill>
                  <a:schemeClr val="accent2"/>
                </a:solidFill>
                <a:latin typeface="+mj-lt"/>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WHO SHE LISTENS TO</a:t>
            </a:r>
          </a:p>
        </p:txBody>
      </p:sp>
      <p:sp>
        <p:nvSpPr>
          <p:cNvPr id="9" name="Text Placeholder 98">
            <a:extLst>
              <a:ext uri="{FF2B5EF4-FFF2-40B4-BE49-F238E27FC236}">
                <a16:creationId xmlns:a16="http://schemas.microsoft.com/office/drawing/2014/main" id="{680938AD-D22C-04B8-B3BB-1A5B36788DA4}"/>
              </a:ext>
            </a:extLst>
          </p:cNvPr>
          <p:cNvSpPr>
            <a:spLocks noGrp="1"/>
          </p:cNvSpPr>
          <p:nvPr>
            <p:ph type="body" sz="quarter" idx="27" hasCustomPrompt="1"/>
          </p:nvPr>
        </p:nvSpPr>
        <p:spPr>
          <a:xfrm>
            <a:off x="8077200" y="5257800"/>
            <a:ext cx="3505200" cy="228600"/>
          </a:xfrm>
          <a:prstGeom prst="rect">
            <a:avLst/>
          </a:prstGeom>
        </p:spPr>
        <p:txBody>
          <a:bodyPr/>
          <a:lstStyle>
            <a:lvl1pPr marL="0" indent="0">
              <a:buFont typeface="Arial" panose="020B0604020202020204" pitchFamily="34" charset="0"/>
              <a:buNone/>
              <a:defRPr sz="1100">
                <a:solidFill>
                  <a:schemeClr val="accent2"/>
                </a:solidFill>
                <a:latin typeface="+mj-lt"/>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TOP SOCIAL MEDIA PLATFORMS</a:t>
            </a:r>
          </a:p>
        </p:txBody>
      </p:sp>
      <p:graphicFrame>
        <p:nvGraphicFramePr>
          <p:cNvPr id="12" name="Diagram 11">
            <a:extLst>
              <a:ext uri="{FF2B5EF4-FFF2-40B4-BE49-F238E27FC236}">
                <a16:creationId xmlns:a16="http://schemas.microsoft.com/office/drawing/2014/main" id="{074E7946-64E3-024D-A185-B845B204588B}"/>
              </a:ext>
            </a:extLst>
          </p:cNvPr>
          <p:cNvGraphicFramePr/>
          <p:nvPr userDrawn="1">
            <p:extLst>
              <p:ext uri="{D42A27DB-BD31-4B8C-83A1-F6EECF244321}">
                <p14:modId xmlns:p14="http://schemas.microsoft.com/office/powerpoint/2010/main" val="3691710919"/>
              </p:ext>
            </p:extLst>
          </p:nvPr>
        </p:nvGraphicFramePr>
        <p:xfrm>
          <a:off x="8382000" y="1219200"/>
          <a:ext cx="2812203" cy="1896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 Placeholder 26">
            <a:extLst>
              <a:ext uri="{FF2B5EF4-FFF2-40B4-BE49-F238E27FC236}">
                <a16:creationId xmlns:a16="http://schemas.microsoft.com/office/drawing/2014/main" id="{DAE38D77-7306-5118-9CC5-90CE9774DE8D}"/>
              </a:ext>
            </a:extLst>
          </p:cNvPr>
          <p:cNvSpPr>
            <a:spLocks noGrp="1"/>
          </p:cNvSpPr>
          <p:nvPr>
            <p:ph type="body" sz="quarter" idx="13" hasCustomPrompt="1"/>
          </p:nvPr>
        </p:nvSpPr>
        <p:spPr>
          <a:xfrm>
            <a:off x="609600" y="3581400"/>
            <a:ext cx="1828800" cy="287215"/>
          </a:xfrm>
          <a:prstGeom prst="rect">
            <a:avLst/>
          </a:prstGeom>
        </p:spPr>
        <p:txBody>
          <a:bodyPr/>
          <a:lstStyle>
            <a:lvl1pPr algn="ctr">
              <a:buNone/>
              <a:defRPr sz="1400">
                <a:solidFill>
                  <a:schemeClr val="tx1"/>
                </a:solidFill>
                <a:latin typeface="+mn-lt"/>
              </a:defRPr>
            </a:lvl1pPr>
          </a:lstStyle>
          <a:p>
            <a:pPr lvl="0"/>
            <a:r>
              <a:rPr lang="en-US" dirty="0"/>
              <a:t>Pronouns</a:t>
            </a:r>
          </a:p>
        </p:txBody>
      </p:sp>
    </p:spTree>
    <p:extLst>
      <p:ext uri="{BB962C8B-B14F-4D97-AF65-F5344CB8AC3E}">
        <p14:creationId xmlns:p14="http://schemas.microsoft.com/office/powerpoint/2010/main" val="4136113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OT A LAYOUT, Style Guide 6">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B4E447-EDE2-5412-15DB-F15831E2D071}"/>
              </a:ext>
            </a:extLst>
          </p:cNvPr>
          <p:cNvSpPr txBox="1">
            <a:spLocks/>
          </p:cNvSpPr>
          <p:nvPr userDrawn="1"/>
        </p:nvSpPr>
        <p:spPr>
          <a:xfrm>
            <a:off x="533400" y="609600"/>
            <a:ext cx="11468100" cy="5105400"/>
          </a:xfrm>
          <a:prstGeom prst="rect">
            <a:avLst/>
          </a:prstGeom>
        </p:spPr>
        <p:txBody>
          <a:bodyPr/>
          <a:lstStyle>
            <a:lvl1pPr algn="l" defTabSz="914400" rtl="0" eaLnBrk="1" latinLnBrk="0" hangingPunct="1">
              <a:lnSpc>
                <a:spcPct val="90000"/>
              </a:lnSpc>
              <a:spcBef>
                <a:spcPct val="0"/>
              </a:spcBef>
              <a:buNone/>
              <a:defRPr sz="3000" b="0" i="0" kern="1200" cap="none" spc="-100" baseline="0">
                <a:solidFill>
                  <a:schemeClr val="bg2">
                    <a:lumMod val="25000"/>
                  </a:schemeClr>
                </a:solidFill>
                <a:latin typeface="+mj-lt"/>
                <a:ea typeface="+mj-ea"/>
                <a:cs typeface="+mj-cs"/>
              </a:defRPr>
            </a:lvl1pPr>
          </a:lstStyle>
          <a:p>
            <a:r>
              <a:rPr lang="en-US" sz="1800" kern="0" spc="0" baseline="0" dirty="0">
                <a:solidFill>
                  <a:schemeClr val="tx1"/>
                </a:solidFill>
                <a:latin typeface="+mj-lt"/>
              </a:rPr>
              <a:t>Circles</a:t>
            </a:r>
          </a:p>
          <a:p>
            <a:pPr marL="342900" indent="-342900">
              <a:buFont typeface="+mj-lt"/>
              <a:buAutoNum type="arabicPeriod"/>
            </a:pPr>
            <a:endParaRPr lang="en-US" sz="1800" kern="0" spc="0" baseline="0" dirty="0">
              <a:solidFill>
                <a:schemeClr val="tx1"/>
              </a:solidFill>
              <a:latin typeface="+mj-lt"/>
            </a:endParaRPr>
          </a:p>
          <a:p>
            <a:pPr marL="342900" indent="-342900">
              <a:lnSpc>
                <a:spcPct val="100000"/>
              </a:lnSpc>
              <a:buFont typeface="+mj-lt"/>
              <a:buAutoNum type="arabicPeriod"/>
            </a:pPr>
            <a:r>
              <a:rPr lang="en-US" sz="1400" kern="0" spc="0" baseline="0" dirty="0">
                <a:solidFill>
                  <a:schemeClr val="tx1"/>
                </a:solidFill>
                <a:latin typeface="+mn-lt"/>
              </a:rPr>
              <a:t>Should never be filled with color</a:t>
            </a:r>
          </a:p>
          <a:p>
            <a:pPr marL="342900" indent="-342900">
              <a:lnSpc>
                <a:spcPct val="100000"/>
              </a:lnSpc>
              <a:buFont typeface="+mj-lt"/>
              <a:buAutoNum type="arabicPeriod"/>
            </a:pPr>
            <a:r>
              <a:rPr lang="en-US" sz="1400" kern="0" spc="0" baseline="0" dirty="0">
                <a:solidFill>
                  <a:schemeClr val="tx1"/>
                </a:solidFill>
                <a:latin typeface="+mn-lt"/>
              </a:rPr>
              <a:t>Always keep outline at 1.5 line weight</a:t>
            </a:r>
          </a:p>
          <a:p>
            <a:pPr marL="342900" indent="-342900">
              <a:lnSpc>
                <a:spcPct val="100000"/>
              </a:lnSpc>
              <a:buFont typeface="+mj-lt"/>
              <a:buAutoNum type="arabicPeriod"/>
            </a:pPr>
            <a:r>
              <a:rPr lang="en-US" sz="1400" kern="0" spc="0" baseline="0" dirty="0">
                <a:solidFill>
                  <a:schemeClr val="tx1"/>
                </a:solidFill>
                <a:latin typeface="+mn-lt"/>
              </a:rPr>
              <a:t>Maintain 1.08” height and width</a:t>
            </a:r>
          </a:p>
          <a:p>
            <a:pPr marL="342900" indent="-342900">
              <a:lnSpc>
                <a:spcPct val="100000"/>
              </a:lnSpc>
              <a:buFont typeface="+mj-lt"/>
              <a:buAutoNum type="arabicPeriod"/>
            </a:pPr>
            <a:r>
              <a:rPr lang="en-US" sz="1400" kern="0" spc="0" baseline="0" dirty="0">
                <a:solidFill>
                  <a:schemeClr val="tx1"/>
                </a:solidFill>
                <a:latin typeface="+mn-lt"/>
              </a:rPr>
              <a:t>Do not alter .4 </a:t>
            </a:r>
            <a:r>
              <a:rPr lang="en-US" sz="1400" kern="0" spc="0" baseline="0" dirty="0" err="1">
                <a:solidFill>
                  <a:schemeClr val="tx1"/>
                </a:solidFill>
                <a:latin typeface="+mn-lt"/>
              </a:rPr>
              <a:t>pt</a:t>
            </a:r>
            <a:r>
              <a:rPr lang="en-US" sz="1400" kern="0" spc="0" baseline="0" dirty="0">
                <a:solidFill>
                  <a:schemeClr val="tx1"/>
                </a:solidFill>
                <a:latin typeface="+mn-lt"/>
              </a:rPr>
              <a:t> line weight</a:t>
            </a:r>
          </a:p>
          <a:p>
            <a:pPr marL="342900" indent="-342900">
              <a:lnSpc>
                <a:spcPct val="100000"/>
              </a:lnSpc>
              <a:buFont typeface="+mj-lt"/>
              <a:buAutoNum type="arabicPeriod"/>
            </a:pPr>
            <a:endParaRPr lang="en-US" sz="1400" kern="0" spc="0" baseline="0" dirty="0">
              <a:solidFill>
                <a:schemeClr val="tx1"/>
              </a:solidFill>
              <a:latin typeface="+mn-lt"/>
            </a:endParaRPr>
          </a:p>
          <a:p>
            <a:pPr marL="342900" indent="-342900">
              <a:lnSpc>
                <a:spcPct val="100000"/>
              </a:lnSpc>
              <a:buFont typeface="+mj-lt"/>
              <a:buAutoNum type="arabicPeriod"/>
            </a:pPr>
            <a:endParaRPr lang="en-US" sz="1400" kern="0" spc="0" baseline="0" dirty="0">
              <a:solidFill>
                <a:schemeClr val="tx1"/>
              </a:solidFill>
              <a:latin typeface="+mn-lt"/>
            </a:endParaRPr>
          </a:p>
          <a:p>
            <a:pPr marL="342900" indent="-342900">
              <a:lnSpc>
                <a:spcPct val="100000"/>
              </a:lnSpc>
              <a:buFont typeface="+mj-lt"/>
              <a:buAutoNum type="arabicPeriod"/>
            </a:pPr>
            <a:endParaRPr lang="en-US" sz="1400" kern="0" spc="0" baseline="0" dirty="0">
              <a:solidFill>
                <a:schemeClr val="tx1"/>
              </a:solidFill>
              <a:latin typeface="+mn-lt"/>
            </a:endParaRPr>
          </a:p>
          <a:p>
            <a:pPr marL="342900" indent="-342900">
              <a:lnSpc>
                <a:spcPct val="100000"/>
              </a:lnSpc>
              <a:buFont typeface="+mj-lt"/>
              <a:buAutoNum type="arabicPeriod"/>
            </a:pPr>
            <a:endParaRPr lang="en-US" sz="1400" kern="0" spc="0" baseline="0" dirty="0">
              <a:solidFill>
                <a:schemeClr val="tx1"/>
              </a:solidFill>
              <a:latin typeface="+mn-lt"/>
            </a:endParaRPr>
          </a:p>
          <a:p>
            <a:pPr marL="342900" indent="-342900">
              <a:lnSpc>
                <a:spcPct val="100000"/>
              </a:lnSpc>
              <a:buFont typeface="+mj-lt"/>
              <a:buAutoNum type="arabicPeriod"/>
            </a:pPr>
            <a:endParaRPr lang="en-US" sz="1400" kern="0" spc="0" baseline="0" dirty="0">
              <a:solidFill>
                <a:schemeClr val="tx1"/>
              </a:solidFill>
              <a:latin typeface="+mn-lt"/>
            </a:endParaRPr>
          </a:p>
          <a:p>
            <a:pPr marL="342900" indent="-342900">
              <a:lnSpc>
                <a:spcPct val="100000"/>
              </a:lnSpc>
              <a:buFont typeface="+mj-lt"/>
              <a:buAutoNum type="arabicPeriod"/>
            </a:pPr>
            <a:endParaRPr lang="en-US" sz="1400" kern="0" spc="0" baseline="0" dirty="0">
              <a:solidFill>
                <a:schemeClr val="tx1"/>
              </a:solidFill>
              <a:latin typeface="+mn-lt"/>
            </a:endParaRPr>
          </a:p>
          <a:p>
            <a:pPr marL="342900" indent="-342900">
              <a:lnSpc>
                <a:spcPct val="100000"/>
              </a:lnSpc>
              <a:buFont typeface="+mj-lt"/>
              <a:buAutoNum type="arabicPeriod"/>
            </a:pPr>
            <a:endParaRPr lang="en-US" sz="1400" kern="0" spc="0" baseline="0" dirty="0">
              <a:solidFill>
                <a:schemeClr val="tx1"/>
              </a:solidFill>
              <a:latin typeface="+mn-lt"/>
            </a:endParaRPr>
          </a:p>
          <a:p>
            <a:pPr marL="285750" indent="-285750">
              <a:lnSpc>
                <a:spcPct val="100000"/>
              </a:lnSpc>
              <a:buFont typeface="Arial" panose="020B0604020202020204" pitchFamily="34" charset="0"/>
              <a:buChar char="•"/>
            </a:pPr>
            <a:endParaRPr lang="en-US" sz="1400" kern="0" spc="0" baseline="0" dirty="0">
              <a:solidFill>
                <a:schemeClr val="tx1"/>
              </a:solidFill>
              <a:latin typeface="+mn-lt"/>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sz="1800" kern="0" spc="0" baseline="0" dirty="0">
              <a:solidFill>
                <a:schemeClr val="tx1"/>
              </a:solidFill>
              <a:latin typeface="+mj-lt"/>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sz="1400" kern="0" spc="0" baseline="0" dirty="0">
                <a:solidFill>
                  <a:schemeClr val="tx1"/>
                </a:solidFill>
                <a:latin typeface="+mn-lt"/>
              </a:rPr>
              <a:t>To place icon in an unfilled circle</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sz="1400" kern="0" spc="0" baseline="0" dirty="0">
              <a:solidFill>
                <a:schemeClr val="tx1"/>
              </a:solidFill>
              <a:latin typeface="+mj-lt"/>
            </a:endParaRPr>
          </a:p>
          <a:p>
            <a:pPr marL="342900" indent="-342900">
              <a:lnSpc>
                <a:spcPct val="100000"/>
              </a:lnSpc>
              <a:buFont typeface="+mj-lt"/>
              <a:buAutoNum type="arabicPeriod"/>
            </a:pPr>
            <a:r>
              <a:rPr lang="en-US" sz="1400" kern="0" spc="0" baseline="0" dirty="0">
                <a:solidFill>
                  <a:schemeClr val="tx1"/>
                </a:solidFill>
                <a:latin typeface="+mn-lt"/>
              </a:rPr>
              <a:t>Copy desired icon from “Most used icons” or ”other icons”</a:t>
            </a:r>
          </a:p>
          <a:p>
            <a:pPr marL="342900" indent="-342900">
              <a:lnSpc>
                <a:spcPct val="100000"/>
              </a:lnSpc>
              <a:buFont typeface="+mj-lt"/>
              <a:buAutoNum type="arabicPeriod"/>
            </a:pPr>
            <a:r>
              <a:rPr lang="en-US" sz="1400" kern="0" spc="0" baseline="0" dirty="0">
                <a:solidFill>
                  <a:schemeClr val="tx1"/>
                </a:solidFill>
                <a:latin typeface="+mn-lt"/>
              </a:rPr>
              <a:t>Paste onto the template slide with a circle that you are working on</a:t>
            </a:r>
          </a:p>
          <a:p>
            <a:pPr marL="342900" indent="-342900">
              <a:lnSpc>
                <a:spcPct val="100000"/>
              </a:lnSpc>
              <a:buFont typeface="+mj-lt"/>
              <a:buAutoNum type="arabicPeriod"/>
            </a:pPr>
            <a:r>
              <a:rPr lang="en-US" sz="1400" kern="0" spc="0" baseline="0" dirty="0">
                <a:solidFill>
                  <a:schemeClr val="tx1"/>
                </a:solidFill>
                <a:latin typeface="+mn-lt"/>
              </a:rPr>
              <a:t>Right click on icon</a:t>
            </a:r>
          </a:p>
          <a:p>
            <a:pPr marL="342900" indent="-342900">
              <a:lnSpc>
                <a:spcPct val="100000"/>
              </a:lnSpc>
              <a:buFont typeface="+mj-lt"/>
              <a:buAutoNum type="arabicPeriod"/>
            </a:pPr>
            <a:r>
              <a:rPr lang="en-US" sz="1400" kern="0" spc="0" baseline="0" dirty="0">
                <a:solidFill>
                  <a:schemeClr val="tx1"/>
                </a:solidFill>
                <a:latin typeface="+mn-lt"/>
              </a:rPr>
              <a:t>Select “Format Shape”</a:t>
            </a:r>
          </a:p>
          <a:p>
            <a:pPr marL="342900" indent="-342900">
              <a:lnSpc>
                <a:spcPct val="100000"/>
              </a:lnSpc>
              <a:buFont typeface="+mj-lt"/>
              <a:buAutoNum type="arabicPeriod"/>
            </a:pPr>
            <a:r>
              <a:rPr lang="en-US" sz="1400" kern="0" spc="0" baseline="0" dirty="0">
                <a:solidFill>
                  <a:schemeClr val="tx1"/>
                </a:solidFill>
                <a:latin typeface="+mn-lt"/>
              </a:rPr>
              <a:t>Change both icon “Fill” and ”Line” to desired color</a:t>
            </a:r>
            <a:endParaRPr lang="en-US" sz="1800" kern="0" spc="0" baseline="0" dirty="0">
              <a:solidFill>
                <a:schemeClr val="tx1"/>
              </a:solidFill>
            </a:endParaRPr>
          </a:p>
        </p:txBody>
      </p:sp>
      <p:sp>
        <p:nvSpPr>
          <p:cNvPr id="6" name="Slide Number Placeholder 4">
            <a:extLst>
              <a:ext uri="{FF2B5EF4-FFF2-40B4-BE49-F238E27FC236}">
                <a16:creationId xmlns:a16="http://schemas.microsoft.com/office/drawing/2014/main" id="{296F8E3B-AD4E-022C-F120-3781DAF8EAE9}"/>
              </a:ext>
            </a:extLst>
          </p:cNvPr>
          <p:cNvSpPr txBox="1">
            <a:spLocks/>
          </p:cNvSpPr>
          <p:nvPr userDrawn="1"/>
        </p:nvSpPr>
        <p:spPr>
          <a:xfrm>
            <a:off x="9753600" y="6096000"/>
            <a:ext cx="1905000" cy="2063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solidFill>
                  <a:schemeClr val="bg2">
                    <a:lumMod val="50000"/>
                  </a:schemeClr>
                </a:solidFill>
              </a:rPr>
              <a:t>Circles</a:t>
            </a:r>
          </a:p>
        </p:txBody>
      </p:sp>
      <p:pic>
        <p:nvPicPr>
          <p:cNvPr id="28" name="Graphic 27" descr="Ribbon outline">
            <a:extLst>
              <a:ext uri="{FF2B5EF4-FFF2-40B4-BE49-F238E27FC236}">
                <a16:creationId xmlns:a16="http://schemas.microsoft.com/office/drawing/2014/main" id="{5FC43C4E-331A-AE7F-9039-C1B93B37F11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2744724"/>
            <a:ext cx="533400" cy="533400"/>
          </a:xfrm>
          <a:prstGeom prst="rect">
            <a:avLst/>
          </a:prstGeom>
        </p:spPr>
      </p:pic>
      <p:sp>
        <p:nvSpPr>
          <p:cNvPr id="7" name="Oval 6">
            <a:extLst>
              <a:ext uri="{FF2B5EF4-FFF2-40B4-BE49-F238E27FC236}">
                <a16:creationId xmlns:a16="http://schemas.microsoft.com/office/drawing/2014/main" id="{EFC63801-6D07-172E-18F7-F039BFDD9E0C}"/>
              </a:ext>
            </a:extLst>
          </p:cNvPr>
          <p:cNvSpPr/>
          <p:nvPr userDrawn="1"/>
        </p:nvSpPr>
        <p:spPr bwMode="gray">
          <a:xfrm>
            <a:off x="609600" y="2517648"/>
            <a:ext cx="987552" cy="987552"/>
          </a:xfrm>
          <a:prstGeom prst="ellipse">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Franklin Gothic Demi" panose="020B0603020102020204" pitchFamily="34" charset="0"/>
            </a:endParaRPr>
          </a:p>
          <a:p>
            <a:pPr algn="ctr"/>
            <a:endParaRPr lang="en-US" b="1">
              <a:latin typeface="Franklin Gothic Demi" panose="020B0603020102020204" pitchFamily="34" charset="0"/>
            </a:endParaRPr>
          </a:p>
          <a:p>
            <a:pPr algn="ctr"/>
            <a:endParaRPr lang="en-US" b="1">
              <a:latin typeface="Franklin Gothic Demi" panose="020B0603020102020204" pitchFamily="34" charset="0"/>
            </a:endParaRPr>
          </a:p>
          <a:p>
            <a:pPr algn="ctr"/>
            <a:endParaRPr lang="en-US" b="1">
              <a:latin typeface="Franklin Gothic Demi" panose="020B0603020102020204" pitchFamily="34" charset="0"/>
            </a:endParaRPr>
          </a:p>
        </p:txBody>
      </p:sp>
      <p:sp>
        <p:nvSpPr>
          <p:cNvPr id="11" name="Oval 10">
            <a:extLst>
              <a:ext uri="{FF2B5EF4-FFF2-40B4-BE49-F238E27FC236}">
                <a16:creationId xmlns:a16="http://schemas.microsoft.com/office/drawing/2014/main" id="{2180F28D-FB61-6281-8CD6-33BC732F7C0B}"/>
              </a:ext>
            </a:extLst>
          </p:cNvPr>
          <p:cNvSpPr/>
          <p:nvPr userDrawn="1"/>
        </p:nvSpPr>
        <p:spPr bwMode="gray">
          <a:xfrm>
            <a:off x="3279648" y="2517648"/>
            <a:ext cx="987552" cy="987552"/>
          </a:xfrm>
          <a:prstGeom prst="ellips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Franklin Gothic Demi" panose="020B0603020102020204" pitchFamily="34" charset="0"/>
            </a:endParaRPr>
          </a:p>
          <a:p>
            <a:pPr algn="ctr"/>
            <a:endParaRPr lang="en-US" b="1">
              <a:latin typeface="Franklin Gothic Demi" panose="020B0603020102020204" pitchFamily="34" charset="0"/>
            </a:endParaRPr>
          </a:p>
          <a:p>
            <a:pPr algn="ctr"/>
            <a:endParaRPr lang="en-US" b="1">
              <a:latin typeface="Franklin Gothic Demi" panose="020B0603020102020204" pitchFamily="34" charset="0"/>
            </a:endParaRPr>
          </a:p>
          <a:p>
            <a:pPr algn="ctr"/>
            <a:endParaRPr lang="en-US" b="1">
              <a:latin typeface="Franklin Gothic Demi" panose="020B0603020102020204" pitchFamily="34" charset="0"/>
            </a:endParaRPr>
          </a:p>
        </p:txBody>
      </p:sp>
      <p:cxnSp>
        <p:nvCxnSpPr>
          <p:cNvPr id="35" name="Straight Arrow Connector 34">
            <a:extLst>
              <a:ext uri="{FF2B5EF4-FFF2-40B4-BE49-F238E27FC236}">
                <a16:creationId xmlns:a16="http://schemas.microsoft.com/office/drawing/2014/main" id="{3D7A37DD-51D4-1DC3-9BD5-87E76174B3A9}"/>
              </a:ext>
            </a:extLst>
          </p:cNvPr>
          <p:cNvCxnSpPr>
            <a:cxnSpLocks/>
          </p:cNvCxnSpPr>
          <p:nvPr userDrawn="1"/>
        </p:nvCxnSpPr>
        <p:spPr bwMode="gray">
          <a:xfrm>
            <a:off x="2057400" y="2971800"/>
            <a:ext cx="685800" cy="0"/>
          </a:xfrm>
          <a:prstGeom prst="straightConnector1">
            <a:avLst/>
          </a:prstGeom>
          <a:ln w="12700"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pic>
        <p:nvPicPr>
          <p:cNvPr id="36" name="Graphic 35" descr="Ribbon outline">
            <a:extLst>
              <a:ext uri="{FF2B5EF4-FFF2-40B4-BE49-F238E27FC236}">
                <a16:creationId xmlns:a16="http://schemas.microsoft.com/office/drawing/2014/main" id="{866E35DF-EA8E-FD43-7600-2A726497C53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05200" y="2743200"/>
            <a:ext cx="533400" cy="533400"/>
          </a:xfrm>
          <a:prstGeom prst="rect">
            <a:avLst/>
          </a:prstGeom>
        </p:spPr>
      </p:pic>
    </p:spTree>
    <p:extLst>
      <p:ext uri="{BB962C8B-B14F-4D97-AF65-F5344CB8AC3E}">
        <p14:creationId xmlns:p14="http://schemas.microsoft.com/office/powerpoint/2010/main" val="1399296638"/>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warenes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655570-074E-E4D4-826D-BDF6AF59EE3E}"/>
              </a:ext>
            </a:extLst>
          </p:cNvPr>
          <p:cNvSpPr/>
          <p:nvPr userDrawn="1"/>
        </p:nvSpPr>
        <p:spPr>
          <a:xfrm>
            <a:off x="609600" y="3505200"/>
            <a:ext cx="5486400" cy="2667000"/>
          </a:xfrm>
          <a:prstGeom prst="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87271AF-E563-39AB-EDD1-F81F0514BF2A}"/>
              </a:ext>
            </a:extLst>
          </p:cNvPr>
          <p:cNvSpPr/>
          <p:nvPr userDrawn="1"/>
        </p:nvSpPr>
        <p:spPr>
          <a:xfrm>
            <a:off x="609600" y="685800"/>
            <a:ext cx="5486400" cy="2667000"/>
          </a:xfrm>
          <a:prstGeom prst="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18">
            <a:extLst>
              <a:ext uri="{FF2B5EF4-FFF2-40B4-BE49-F238E27FC236}">
                <a16:creationId xmlns:a16="http://schemas.microsoft.com/office/drawing/2014/main" id="{43150F5E-9C01-188F-2091-12F31D3D6051}"/>
              </a:ext>
            </a:extLst>
          </p:cNvPr>
          <p:cNvSpPr/>
          <p:nvPr userDrawn="1"/>
        </p:nvSpPr>
        <p:spPr bwMode="gray">
          <a:xfrm rot="10800000" flipH="1" flipV="1">
            <a:off x="-162560" y="3400333"/>
            <a:ext cx="12547600" cy="57334"/>
          </a:xfrm>
          <a:prstGeom prst="roundRect">
            <a:avLst>
              <a:gd name="adj" fmla="val 50000"/>
            </a:avLst>
          </a:prstGeom>
          <a:gradFill>
            <a:gsLst>
              <a:gs pos="0">
                <a:srgbClr val="E94085"/>
              </a:gs>
              <a:gs pos="100000">
                <a:srgbClr val="62CBC9"/>
              </a:gs>
              <a:gs pos="35000">
                <a:srgbClr val="973484"/>
              </a:gs>
              <a:gs pos="65000">
                <a:srgbClr val="2C379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latin typeface="Franklin Gothic Demi" panose="020B0603020102020204" pitchFamily="34" charset="0"/>
            </a:endParaRPr>
          </a:p>
        </p:txBody>
      </p:sp>
      <p:sp>
        <p:nvSpPr>
          <p:cNvPr id="10" name="Rectangle 9">
            <a:extLst>
              <a:ext uri="{FF2B5EF4-FFF2-40B4-BE49-F238E27FC236}">
                <a16:creationId xmlns:a16="http://schemas.microsoft.com/office/drawing/2014/main" id="{9157D068-A7F7-DFB7-3B21-F6B20280EE63}"/>
              </a:ext>
            </a:extLst>
          </p:cNvPr>
          <p:cNvSpPr/>
          <p:nvPr userDrawn="1"/>
        </p:nvSpPr>
        <p:spPr>
          <a:xfrm>
            <a:off x="7010400" y="2971800"/>
            <a:ext cx="914400" cy="914400"/>
          </a:xfrm>
          <a:prstGeom prst="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9E5CDAE-9DA1-E7F9-D049-FAAEF8BBA898}"/>
              </a:ext>
            </a:extLst>
          </p:cNvPr>
          <p:cNvSpPr/>
          <p:nvPr userDrawn="1"/>
        </p:nvSpPr>
        <p:spPr>
          <a:xfrm>
            <a:off x="8839200" y="2971800"/>
            <a:ext cx="914400" cy="91440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0CFDB96-F733-862B-C386-ACB62312D551}"/>
              </a:ext>
            </a:extLst>
          </p:cNvPr>
          <p:cNvSpPr/>
          <p:nvPr userDrawn="1"/>
        </p:nvSpPr>
        <p:spPr>
          <a:xfrm>
            <a:off x="10668000" y="2971800"/>
            <a:ext cx="914400" cy="914400"/>
          </a:xfrm>
          <a:prstGeom prst="rect">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6">
            <a:extLst>
              <a:ext uri="{FF2B5EF4-FFF2-40B4-BE49-F238E27FC236}">
                <a16:creationId xmlns:a16="http://schemas.microsoft.com/office/drawing/2014/main" id="{A8E018EE-524E-FB49-DFC2-A34486062F1A}"/>
              </a:ext>
            </a:extLst>
          </p:cNvPr>
          <p:cNvSpPr>
            <a:spLocks noGrp="1"/>
          </p:cNvSpPr>
          <p:nvPr>
            <p:ph type="body" sz="quarter" idx="11" hasCustomPrompt="1"/>
          </p:nvPr>
        </p:nvSpPr>
        <p:spPr>
          <a:xfrm>
            <a:off x="762000" y="838200"/>
            <a:ext cx="1828800" cy="304800"/>
          </a:xfrm>
          <a:prstGeom prst="rect">
            <a:avLst/>
          </a:prstGeom>
        </p:spPr>
        <p:txBody>
          <a:bodyPr/>
          <a:lstStyle>
            <a:lvl1pPr algn="l">
              <a:buNone/>
              <a:defRPr sz="1800">
                <a:solidFill>
                  <a:schemeClr val="accent2"/>
                </a:solidFill>
                <a:latin typeface="+mj-lt"/>
              </a:defRPr>
            </a:lvl1pPr>
          </a:lstStyle>
          <a:p>
            <a:pPr lvl="0"/>
            <a:r>
              <a:rPr lang="en-US" dirty="0"/>
              <a:t>Awareness</a:t>
            </a:r>
          </a:p>
        </p:txBody>
      </p:sp>
      <p:sp>
        <p:nvSpPr>
          <p:cNvPr id="18" name="Text Placeholder 26">
            <a:extLst>
              <a:ext uri="{FF2B5EF4-FFF2-40B4-BE49-F238E27FC236}">
                <a16:creationId xmlns:a16="http://schemas.microsoft.com/office/drawing/2014/main" id="{73D9C6C5-37E6-CB53-FE0F-F9EA3D69E646}"/>
              </a:ext>
            </a:extLst>
          </p:cNvPr>
          <p:cNvSpPr>
            <a:spLocks noGrp="1"/>
          </p:cNvSpPr>
          <p:nvPr>
            <p:ph type="body" sz="quarter" idx="12" hasCustomPrompt="1"/>
          </p:nvPr>
        </p:nvSpPr>
        <p:spPr>
          <a:xfrm>
            <a:off x="762000" y="3657600"/>
            <a:ext cx="1828800" cy="304800"/>
          </a:xfrm>
          <a:prstGeom prst="rect">
            <a:avLst/>
          </a:prstGeom>
        </p:spPr>
        <p:txBody>
          <a:bodyPr/>
          <a:lstStyle>
            <a:lvl1pPr algn="l">
              <a:buNone/>
              <a:defRPr sz="1800">
                <a:solidFill>
                  <a:schemeClr val="accent2"/>
                </a:solidFill>
                <a:latin typeface="+mj-lt"/>
              </a:defRPr>
            </a:lvl1pPr>
          </a:lstStyle>
          <a:p>
            <a:pPr lvl="0"/>
            <a:r>
              <a:rPr lang="en-US" dirty="0"/>
              <a:t>Content Needed</a:t>
            </a:r>
          </a:p>
        </p:txBody>
      </p:sp>
      <p:sp>
        <p:nvSpPr>
          <p:cNvPr id="24" name="TextBox 23">
            <a:extLst>
              <a:ext uri="{FF2B5EF4-FFF2-40B4-BE49-F238E27FC236}">
                <a16:creationId xmlns:a16="http://schemas.microsoft.com/office/drawing/2014/main" id="{E63C67B2-C988-6CF4-D05D-5B26DD2DC8D4}"/>
              </a:ext>
            </a:extLst>
          </p:cNvPr>
          <p:cNvSpPr txBox="1"/>
          <p:nvPr userDrawn="1"/>
        </p:nvSpPr>
        <p:spPr bwMode="gray">
          <a:xfrm>
            <a:off x="7010400" y="4038600"/>
            <a:ext cx="914400" cy="338554"/>
          </a:xfrm>
          <a:prstGeom prst="rect">
            <a:avLst/>
          </a:prstGeom>
          <a:noFill/>
        </p:spPr>
        <p:txBody>
          <a:bodyPr wrap="square" lIns="0" tIns="0" rIns="0" bIns="0" rtlCol="0">
            <a:spAutoFit/>
          </a:bodyPr>
          <a:lstStyle/>
          <a:p>
            <a:pPr algn="ctr"/>
            <a:r>
              <a:rPr lang="en-US" sz="1100" dirty="0">
                <a:solidFill>
                  <a:schemeClr val="accent6"/>
                </a:solidFill>
              </a:rPr>
              <a:t>Initial Consideration</a:t>
            </a:r>
          </a:p>
        </p:txBody>
      </p:sp>
      <p:sp>
        <p:nvSpPr>
          <p:cNvPr id="25" name="TextBox 24">
            <a:extLst>
              <a:ext uri="{FF2B5EF4-FFF2-40B4-BE49-F238E27FC236}">
                <a16:creationId xmlns:a16="http://schemas.microsoft.com/office/drawing/2014/main" id="{77BC5CAC-ABC3-7989-D70C-4A6E6FDED29B}"/>
              </a:ext>
            </a:extLst>
          </p:cNvPr>
          <p:cNvSpPr txBox="1"/>
          <p:nvPr userDrawn="1"/>
        </p:nvSpPr>
        <p:spPr bwMode="gray">
          <a:xfrm>
            <a:off x="8839200" y="4038600"/>
            <a:ext cx="914400" cy="338554"/>
          </a:xfrm>
          <a:prstGeom prst="rect">
            <a:avLst/>
          </a:prstGeom>
          <a:noFill/>
        </p:spPr>
        <p:txBody>
          <a:bodyPr wrap="square" lIns="0" tIns="0" rIns="0" bIns="0" rtlCol="0">
            <a:spAutoFit/>
          </a:bodyPr>
          <a:lstStyle/>
          <a:p>
            <a:pPr algn="ctr"/>
            <a:r>
              <a:rPr lang="en-US" sz="1100" dirty="0">
                <a:solidFill>
                  <a:schemeClr val="accent1"/>
                </a:solidFill>
              </a:rPr>
              <a:t>Serious</a:t>
            </a:r>
          </a:p>
          <a:p>
            <a:pPr algn="ctr"/>
            <a:r>
              <a:rPr lang="en-US" sz="1100" dirty="0">
                <a:solidFill>
                  <a:schemeClr val="accent1"/>
                </a:solidFill>
              </a:rPr>
              <a:t>Consideration</a:t>
            </a:r>
          </a:p>
        </p:txBody>
      </p:sp>
      <p:sp>
        <p:nvSpPr>
          <p:cNvPr id="30" name="TextBox 29">
            <a:extLst>
              <a:ext uri="{FF2B5EF4-FFF2-40B4-BE49-F238E27FC236}">
                <a16:creationId xmlns:a16="http://schemas.microsoft.com/office/drawing/2014/main" id="{26C7D144-45A5-D7FA-7F64-81D33AAFA3D8}"/>
              </a:ext>
            </a:extLst>
          </p:cNvPr>
          <p:cNvSpPr txBox="1"/>
          <p:nvPr userDrawn="1"/>
        </p:nvSpPr>
        <p:spPr bwMode="gray">
          <a:xfrm>
            <a:off x="10668000" y="4038600"/>
            <a:ext cx="914400" cy="338554"/>
          </a:xfrm>
          <a:prstGeom prst="rect">
            <a:avLst/>
          </a:prstGeom>
          <a:noFill/>
        </p:spPr>
        <p:txBody>
          <a:bodyPr wrap="square" lIns="0" tIns="0" rIns="0" bIns="0" rtlCol="0">
            <a:spAutoFit/>
          </a:bodyPr>
          <a:lstStyle/>
          <a:p>
            <a:pPr algn="ctr"/>
            <a:r>
              <a:rPr lang="en-US" sz="1100" dirty="0">
                <a:solidFill>
                  <a:schemeClr val="accent3"/>
                </a:solidFill>
              </a:rPr>
              <a:t>Desired</a:t>
            </a:r>
          </a:p>
          <a:p>
            <a:pPr algn="ctr"/>
            <a:r>
              <a:rPr lang="en-US" sz="1100" dirty="0">
                <a:solidFill>
                  <a:schemeClr val="accent3"/>
                </a:solidFill>
              </a:rPr>
              <a:t>Actions</a:t>
            </a:r>
          </a:p>
        </p:txBody>
      </p:sp>
      <p:sp>
        <p:nvSpPr>
          <p:cNvPr id="31" name="Text Placeholder 98">
            <a:extLst>
              <a:ext uri="{FF2B5EF4-FFF2-40B4-BE49-F238E27FC236}">
                <a16:creationId xmlns:a16="http://schemas.microsoft.com/office/drawing/2014/main" id="{D1170436-35C2-14BC-5D7C-0FE63B66570F}"/>
              </a:ext>
            </a:extLst>
          </p:cNvPr>
          <p:cNvSpPr>
            <a:spLocks noGrp="1"/>
          </p:cNvSpPr>
          <p:nvPr>
            <p:ph type="body" sz="quarter" idx="16"/>
          </p:nvPr>
        </p:nvSpPr>
        <p:spPr>
          <a:xfrm>
            <a:off x="762000" y="4038600"/>
            <a:ext cx="5181600" cy="1981200"/>
          </a:xfrm>
          <a:prstGeom prst="rect">
            <a:avLst/>
          </a:prstGeom>
        </p:spPr>
        <p:txBody>
          <a:bodyPr/>
          <a:lstStyle>
            <a:lvl1pPr marL="171450" indent="-171450">
              <a:buFont typeface="Arial" panose="020B0604020202020204" pitchFamily="34" charset="0"/>
              <a:buChar char="•"/>
              <a:defRPr sz="1100">
                <a:solidFill>
                  <a:schemeClr val="tx1"/>
                </a:solidFill>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Click to edit Master text styles</a:t>
            </a:r>
          </a:p>
        </p:txBody>
      </p:sp>
      <p:sp>
        <p:nvSpPr>
          <p:cNvPr id="32" name="Text Placeholder 98">
            <a:extLst>
              <a:ext uri="{FF2B5EF4-FFF2-40B4-BE49-F238E27FC236}">
                <a16:creationId xmlns:a16="http://schemas.microsoft.com/office/drawing/2014/main" id="{A1372ED8-8F90-CF9B-B535-6F552519F985}"/>
              </a:ext>
            </a:extLst>
          </p:cNvPr>
          <p:cNvSpPr>
            <a:spLocks noGrp="1"/>
          </p:cNvSpPr>
          <p:nvPr>
            <p:ph type="body" sz="quarter" idx="17"/>
          </p:nvPr>
        </p:nvSpPr>
        <p:spPr>
          <a:xfrm>
            <a:off x="762000" y="1219200"/>
            <a:ext cx="5181600" cy="1981200"/>
          </a:xfrm>
          <a:prstGeom prst="rect">
            <a:avLst/>
          </a:prstGeom>
        </p:spPr>
        <p:txBody>
          <a:bodyPr/>
          <a:lstStyle>
            <a:lvl1pPr marL="171450" indent="-171450">
              <a:buFont typeface="Arial" panose="020B0604020202020204" pitchFamily="34" charset="0"/>
              <a:buChar char="•"/>
              <a:defRPr sz="1100">
                <a:solidFill>
                  <a:schemeClr val="tx1"/>
                </a:solidFill>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Click to edit Master text styles</a:t>
            </a:r>
          </a:p>
        </p:txBody>
      </p:sp>
      <p:graphicFrame>
        <p:nvGraphicFramePr>
          <p:cNvPr id="7" name="Diagram 6">
            <a:extLst>
              <a:ext uri="{FF2B5EF4-FFF2-40B4-BE49-F238E27FC236}">
                <a16:creationId xmlns:a16="http://schemas.microsoft.com/office/drawing/2014/main" id="{C32D40A9-6BF7-BF84-8A19-42661F88071C}"/>
              </a:ext>
            </a:extLst>
          </p:cNvPr>
          <p:cNvGraphicFramePr/>
          <p:nvPr userDrawn="1">
            <p:extLst>
              <p:ext uri="{D42A27DB-BD31-4B8C-83A1-F6EECF244321}">
                <p14:modId xmlns:p14="http://schemas.microsoft.com/office/powerpoint/2010/main" val="239120232"/>
              </p:ext>
            </p:extLst>
          </p:nvPr>
        </p:nvGraphicFramePr>
        <p:xfrm>
          <a:off x="7239000" y="3276600"/>
          <a:ext cx="457199" cy="308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2E1CE144-EFE7-D66E-26CF-41236B9B271F}"/>
              </a:ext>
            </a:extLst>
          </p:cNvPr>
          <p:cNvGraphicFramePr/>
          <p:nvPr userDrawn="1">
            <p:extLst>
              <p:ext uri="{D42A27DB-BD31-4B8C-83A1-F6EECF244321}">
                <p14:modId xmlns:p14="http://schemas.microsoft.com/office/powerpoint/2010/main" val="3715539970"/>
              </p:ext>
            </p:extLst>
          </p:nvPr>
        </p:nvGraphicFramePr>
        <p:xfrm>
          <a:off x="9067800" y="3276600"/>
          <a:ext cx="457199" cy="3082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a:extLst>
              <a:ext uri="{FF2B5EF4-FFF2-40B4-BE49-F238E27FC236}">
                <a16:creationId xmlns:a16="http://schemas.microsoft.com/office/drawing/2014/main" id="{787CF80C-0BC4-6E7D-7A51-B0DE079B429F}"/>
              </a:ext>
            </a:extLst>
          </p:cNvPr>
          <p:cNvGraphicFramePr/>
          <p:nvPr userDrawn="1">
            <p:extLst>
              <p:ext uri="{D42A27DB-BD31-4B8C-83A1-F6EECF244321}">
                <p14:modId xmlns:p14="http://schemas.microsoft.com/office/powerpoint/2010/main" val="1758565518"/>
              </p:ext>
            </p:extLst>
          </p:nvPr>
        </p:nvGraphicFramePr>
        <p:xfrm>
          <a:off x="10896600" y="3276600"/>
          <a:ext cx="457199" cy="30828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1956749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nitial Considera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87271AF-E563-39AB-EDD1-F81F0514BF2A}"/>
              </a:ext>
            </a:extLst>
          </p:cNvPr>
          <p:cNvSpPr/>
          <p:nvPr userDrawn="1"/>
        </p:nvSpPr>
        <p:spPr>
          <a:xfrm>
            <a:off x="2438400" y="685800"/>
            <a:ext cx="5486400" cy="2667000"/>
          </a:xfrm>
          <a:prstGeom prst="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18">
            <a:extLst>
              <a:ext uri="{FF2B5EF4-FFF2-40B4-BE49-F238E27FC236}">
                <a16:creationId xmlns:a16="http://schemas.microsoft.com/office/drawing/2014/main" id="{43150F5E-9C01-188F-2091-12F31D3D6051}"/>
              </a:ext>
            </a:extLst>
          </p:cNvPr>
          <p:cNvSpPr/>
          <p:nvPr userDrawn="1"/>
        </p:nvSpPr>
        <p:spPr bwMode="gray">
          <a:xfrm rot="10800000" flipH="1" flipV="1">
            <a:off x="-162560" y="3400333"/>
            <a:ext cx="12547600" cy="57334"/>
          </a:xfrm>
          <a:prstGeom prst="roundRect">
            <a:avLst>
              <a:gd name="adj" fmla="val 50000"/>
            </a:avLst>
          </a:prstGeom>
          <a:gradFill>
            <a:gsLst>
              <a:gs pos="0">
                <a:srgbClr val="E94085"/>
              </a:gs>
              <a:gs pos="100000">
                <a:srgbClr val="62CBC9"/>
              </a:gs>
              <a:gs pos="35000">
                <a:srgbClr val="973484"/>
              </a:gs>
              <a:gs pos="65000">
                <a:srgbClr val="2C379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latin typeface="Franklin Gothic Demi" panose="020B0603020102020204" pitchFamily="34" charset="0"/>
            </a:endParaRPr>
          </a:p>
        </p:txBody>
      </p:sp>
      <p:sp>
        <p:nvSpPr>
          <p:cNvPr id="6" name="Rectangle 5">
            <a:extLst>
              <a:ext uri="{FF2B5EF4-FFF2-40B4-BE49-F238E27FC236}">
                <a16:creationId xmlns:a16="http://schemas.microsoft.com/office/drawing/2014/main" id="{76655570-074E-E4D4-826D-BDF6AF59EE3E}"/>
              </a:ext>
            </a:extLst>
          </p:cNvPr>
          <p:cNvSpPr/>
          <p:nvPr userDrawn="1"/>
        </p:nvSpPr>
        <p:spPr>
          <a:xfrm>
            <a:off x="2438400" y="3505200"/>
            <a:ext cx="5486400" cy="2667000"/>
          </a:xfrm>
          <a:prstGeom prst="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157D068-A7F7-DFB7-3B21-F6B20280EE63}"/>
              </a:ext>
            </a:extLst>
          </p:cNvPr>
          <p:cNvSpPr/>
          <p:nvPr userDrawn="1"/>
        </p:nvSpPr>
        <p:spPr>
          <a:xfrm>
            <a:off x="609600" y="2971800"/>
            <a:ext cx="914400" cy="914400"/>
          </a:xfrm>
          <a:prstGeom prst="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9E5CDAE-9DA1-E7F9-D049-FAAEF8BBA898}"/>
              </a:ext>
            </a:extLst>
          </p:cNvPr>
          <p:cNvSpPr/>
          <p:nvPr userDrawn="1"/>
        </p:nvSpPr>
        <p:spPr>
          <a:xfrm>
            <a:off x="8839200" y="2971800"/>
            <a:ext cx="914400" cy="91440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0CFDB96-F733-862B-C386-ACB62312D551}"/>
              </a:ext>
            </a:extLst>
          </p:cNvPr>
          <p:cNvSpPr/>
          <p:nvPr userDrawn="1"/>
        </p:nvSpPr>
        <p:spPr>
          <a:xfrm>
            <a:off x="10668000" y="2971800"/>
            <a:ext cx="914400" cy="914400"/>
          </a:xfrm>
          <a:prstGeom prst="rect">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6">
            <a:extLst>
              <a:ext uri="{FF2B5EF4-FFF2-40B4-BE49-F238E27FC236}">
                <a16:creationId xmlns:a16="http://schemas.microsoft.com/office/drawing/2014/main" id="{A8E018EE-524E-FB49-DFC2-A34486062F1A}"/>
              </a:ext>
            </a:extLst>
          </p:cNvPr>
          <p:cNvSpPr>
            <a:spLocks noGrp="1"/>
          </p:cNvSpPr>
          <p:nvPr>
            <p:ph type="body" sz="quarter" idx="11" hasCustomPrompt="1"/>
          </p:nvPr>
        </p:nvSpPr>
        <p:spPr>
          <a:xfrm>
            <a:off x="2590800" y="838200"/>
            <a:ext cx="4419600" cy="304800"/>
          </a:xfrm>
          <a:prstGeom prst="rect">
            <a:avLst/>
          </a:prstGeom>
        </p:spPr>
        <p:txBody>
          <a:bodyPr/>
          <a:lstStyle>
            <a:lvl1pPr algn="l">
              <a:buNone/>
              <a:defRPr sz="1800">
                <a:solidFill>
                  <a:schemeClr val="accent6"/>
                </a:solidFill>
                <a:latin typeface="+mj-lt"/>
              </a:defRPr>
            </a:lvl1pPr>
          </a:lstStyle>
          <a:p>
            <a:pPr lvl="0"/>
            <a:r>
              <a:rPr lang="en-US" dirty="0"/>
              <a:t>Initial Consideration</a:t>
            </a:r>
          </a:p>
        </p:txBody>
      </p:sp>
      <p:sp>
        <p:nvSpPr>
          <p:cNvPr id="18" name="Text Placeholder 26">
            <a:extLst>
              <a:ext uri="{FF2B5EF4-FFF2-40B4-BE49-F238E27FC236}">
                <a16:creationId xmlns:a16="http://schemas.microsoft.com/office/drawing/2014/main" id="{73D9C6C5-37E6-CB53-FE0F-F9EA3D69E646}"/>
              </a:ext>
            </a:extLst>
          </p:cNvPr>
          <p:cNvSpPr>
            <a:spLocks noGrp="1"/>
          </p:cNvSpPr>
          <p:nvPr>
            <p:ph type="body" sz="quarter" idx="12" hasCustomPrompt="1"/>
          </p:nvPr>
        </p:nvSpPr>
        <p:spPr>
          <a:xfrm>
            <a:off x="2590800" y="3657600"/>
            <a:ext cx="1828800" cy="304800"/>
          </a:xfrm>
          <a:prstGeom prst="rect">
            <a:avLst/>
          </a:prstGeom>
        </p:spPr>
        <p:txBody>
          <a:bodyPr/>
          <a:lstStyle>
            <a:lvl1pPr algn="l">
              <a:buNone/>
              <a:defRPr sz="1800">
                <a:solidFill>
                  <a:schemeClr val="accent6"/>
                </a:solidFill>
                <a:latin typeface="+mj-lt"/>
              </a:defRPr>
            </a:lvl1pPr>
          </a:lstStyle>
          <a:p>
            <a:pPr lvl="0"/>
            <a:r>
              <a:rPr lang="en-US" dirty="0"/>
              <a:t>Content Needed</a:t>
            </a:r>
          </a:p>
        </p:txBody>
      </p:sp>
      <p:sp>
        <p:nvSpPr>
          <p:cNvPr id="7" name="TextBox 6">
            <a:extLst>
              <a:ext uri="{FF2B5EF4-FFF2-40B4-BE49-F238E27FC236}">
                <a16:creationId xmlns:a16="http://schemas.microsoft.com/office/drawing/2014/main" id="{EA4F7019-2694-A077-0926-9F767F9DED5C}"/>
              </a:ext>
            </a:extLst>
          </p:cNvPr>
          <p:cNvSpPr txBox="1"/>
          <p:nvPr userDrawn="1"/>
        </p:nvSpPr>
        <p:spPr bwMode="gray">
          <a:xfrm>
            <a:off x="8839200" y="4038600"/>
            <a:ext cx="914400" cy="338554"/>
          </a:xfrm>
          <a:prstGeom prst="rect">
            <a:avLst/>
          </a:prstGeom>
          <a:noFill/>
        </p:spPr>
        <p:txBody>
          <a:bodyPr wrap="square" lIns="0" tIns="0" rIns="0" bIns="0" rtlCol="0">
            <a:spAutoFit/>
          </a:bodyPr>
          <a:lstStyle/>
          <a:p>
            <a:pPr algn="ctr"/>
            <a:r>
              <a:rPr lang="en-US" sz="1100" dirty="0">
                <a:solidFill>
                  <a:schemeClr val="accent1"/>
                </a:solidFill>
              </a:rPr>
              <a:t>Serious</a:t>
            </a:r>
          </a:p>
          <a:p>
            <a:pPr algn="ctr"/>
            <a:r>
              <a:rPr lang="en-US" sz="1100" dirty="0">
                <a:solidFill>
                  <a:schemeClr val="accent1"/>
                </a:solidFill>
              </a:rPr>
              <a:t>Consideration</a:t>
            </a:r>
          </a:p>
        </p:txBody>
      </p:sp>
      <p:sp>
        <p:nvSpPr>
          <p:cNvPr id="8" name="Rectangle 7">
            <a:extLst>
              <a:ext uri="{FF2B5EF4-FFF2-40B4-BE49-F238E27FC236}">
                <a16:creationId xmlns:a16="http://schemas.microsoft.com/office/drawing/2014/main" id="{444B94E5-64FB-A52B-6D1E-E4885C0E1738}"/>
              </a:ext>
            </a:extLst>
          </p:cNvPr>
          <p:cNvSpPr/>
          <p:nvPr userDrawn="1"/>
        </p:nvSpPr>
        <p:spPr>
          <a:xfrm>
            <a:off x="10668000" y="2971800"/>
            <a:ext cx="914400" cy="914400"/>
          </a:xfrm>
          <a:prstGeom prst="rect">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4E88397-7D98-CD09-C5C5-781BD3C74AF3}"/>
              </a:ext>
            </a:extLst>
          </p:cNvPr>
          <p:cNvSpPr txBox="1"/>
          <p:nvPr userDrawn="1"/>
        </p:nvSpPr>
        <p:spPr bwMode="gray">
          <a:xfrm>
            <a:off x="10668000" y="4038600"/>
            <a:ext cx="914400" cy="338554"/>
          </a:xfrm>
          <a:prstGeom prst="rect">
            <a:avLst/>
          </a:prstGeom>
          <a:noFill/>
        </p:spPr>
        <p:txBody>
          <a:bodyPr wrap="square" lIns="0" tIns="0" rIns="0" bIns="0" rtlCol="0">
            <a:spAutoFit/>
          </a:bodyPr>
          <a:lstStyle/>
          <a:p>
            <a:pPr algn="ctr"/>
            <a:r>
              <a:rPr lang="en-US" sz="1100" dirty="0">
                <a:solidFill>
                  <a:schemeClr val="accent3"/>
                </a:solidFill>
              </a:rPr>
              <a:t>Desired</a:t>
            </a:r>
          </a:p>
          <a:p>
            <a:pPr algn="ctr"/>
            <a:r>
              <a:rPr lang="en-US" sz="1100" dirty="0">
                <a:solidFill>
                  <a:schemeClr val="accent3"/>
                </a:solidFill>
              </a:rPr>
              <a:t>Actions</a:t>
            </a:r>
          </a:p>
        </p:txBody>
      </p:sp>
      <p:sp>
        <p:nvSpPr>
          <p:cNvPr id="19" name="TextBox 18">
            <a:extLst>
              <a:ext uri="{FF2B5EF4-FFF2-40B4-BE49-F238E27FC236}">
                <a16:creationId xmlns:a16="http://schemas.microsoft.com/office/drawing/2014/main" id="{00575FE0-4834-F7AB-69F9-EE1F2EDD8BF0}"/>
              </a:ext>
            </a:extLst>
          </p:cNvPr>
          <p:cNvSpPr txBox="1"/>
          <p:nvPr userDrawn="1"/>
        </p:nvSpPr>
        <p:spPr bwMode="gray">
          <a:xfrm>
            <a:off x="609600" y="4021723"/>
            <a:ext cx="914400" cy="169277"/>
          </a:xfrm>
          <a:prstGeom prst="rect">
            <a:avLst/>
          </a:prstGeom>
          <a:noFill/>
        </p:spPr>
        <p:txBody>
          <a:bodyPr wrap="square" lIns="0" tIns="0" rIns="0" bIns="0" rtlCol="0">
            <a:spAutoFit/>
          </a:bodyPr>
          <a:lstStyle/>
          <a:p>
            <a:pPr algn="ctr"/>
            <a:r>
              <a:rPr lang="en-US" sz="1100" dirty="0">
                <a:solidFill>
                  <a:schemeClr val="accent2"/>
                </a:solidFill>
              </a:rPr>
              <a:t>Awareness</a:t>
            </a:r>
          </a:p>
        </p:txBody>
      </p:sp>
      <p:sp>
        <p:nvSpPr>
          <p:cNvPr id="20" name="Text Placeholder 98">
            <a:extLst>
              <a:ext uri="{FF2B5EF4-FFF2-40B4-BE49-F238E27FC236}">
                <a16:creationId xmlns:a16="http://schemas.microsoft.com/office/drawing/2014/main" id="{6349F3CF-6BF8-4FC5-39EB-D3EE0AE9ABC4}"/>
              </a:ext>
            </a:extLst>
          </p:cNvPr>
          <p:cNvSpPr>
            <a:spLocks noGrp="1"/>
          </p:cNvSpPr>
          <p:nvPr>
            <p:ph type="body" sz="quarter" idx="17"/>
          </p:nvPr>
        </p:nvSpPr>
        <p:spPr>
          <a:xfrm>
            <a:off x="2590800" y="1219200"/>
            <a:ext cx="5181600" cy="1981200"/>
          </a:xfrm>
          <a:prstGeom prst="rect">
            <a:avLst/>
          </a:prstGeom>
        </p:spPr>
        <p:txBody>
          <a:bodyPr/>
          <a:lstStyle>
            <a:lvl1pPr marL="171450" indent="-171450">
              <a:buFont typeface="Arial" panose="020B0604020202020204" pitchFamily="34" charset="0"/>
              <a:buChar char="•"/>
              <a:defRPr sz="1100">
                <a:solidFill>
                  <a:schemeClr val="tx1"/>
                </a:solidFill>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Click to edit Master text styles</a:t>
            </a:r>
          </a:p>
        </p:txBody>
      </p:sp>
      <p:sp>
        <p:nvSpPr>
          <p:cNvPr id="21" name="Text Placeholder 98">
            <a:extLst>
              <a:ext uri="{FF2B5EF4-FFF2-40B4-BE49-F238E27FC236}">
                <a16:creationId xmlns:a16="http://schemas.microsoft.com/office/drawing/2014/main" id="{AEA59548-FFE6-0820-5FE4-3C2CB9BC3B66}"/>
              </a:ext>
            </a:extLst>
          </p:cNvPr>
          <p:cNvSpPr>
            <a:spLocks noGrp="1"/>
          </p:cNvSpPr>
          <p:nvPr>
            <p:ph type="body" sz="quarter" idx="18"/>
          </p:nvPr>
        </p:nvSpPr>
        <p:spPr>
          <a:xfrm>
            <a:off x="2590800" y="4038600"/>
            <a:ext cx="5181600" cy="1981200"/>
          </a:xfrm>
          <a:prstGeom prst="rect">
            <a:avLst/>
          </a:prstGeom>
        </p:spPr>
        <p:txBody>
          <a:bodyPr/>
          <a:lstStyle>
            <a:lvl1pPr marL="171450" indent="-171450">
              <a:buFont typeface="Arial" panose="020B0604020202020204" pitchFamily="34" charset="0"/>
              <a:buChar char="•"/>
              <a:defRPr sz="1100">
                <a:solidFill>
                  <a:schemeClr val="tx1"/>
                </a:solidFill>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Click to edit Master text styles</a:t>
            </a:r>
          </a:p>
        </p:txBody>
      </p:sp>
      <p:graphicFrame>
        <p:nvGraphicFramePr>
          <p:cNvPr id="3" name="Diagram 2">
            <a:extLst>
              <a:ext uri="{FF2B5EF4-FFF2-40B4-BE49-F238E27FC236}">
                <a16:creationId xmlns:a16="http://schemas.microsoft.com/office/drawing/2014/main" id="{BB06B0AB-7075-1BFA-FAAB-1F23037DEEA3}"/>
              </a:ext>
            </a:extLst>
          </p:cNvPr>
          <p:cNvGraphicFramePr/>
          <p:nvPr userDrawn="1">
            <p:extLst>
              <p:ext uri="{D42A27DB-BD31-4B8C-83A1-F6EECF244321}">
                <p14:modId xmlns:p14="http://schemas.microsoft.com/office/powerpoint/2010/main" val="3475317172"/>
              </p:ext>
            </p:extLst>
          </p:nvPr>
        </p:nvGraphicFramePr>
        <p:xfrm>
          <a:off x="9067800" y="3276600"/>
          <a:ext cx="457199" cy="308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Diagram 13">
            <a:extLst>
              <a:ext uri="{FF2B5EF4-FFF2-40B4-BE49-F238E27FC236}">
                <a16:creationId xmlns:a16="http://schemas.microsoft.com/office/drawing/2014/main" id="{6B394869-4D0C-1D46-F5FC-530A089E76F7}"/>
              </a:ext>
            </a:extLst>
          </p:cNvPr>
          <p:cNvGraphicFramePr/>
          <p:nvPr userDrawn="1">
            <p:extLst>
              <p:ext uri="{D42A27DB-BD31-4B8C-83A1-F6EECF244321}">
                <p14:modId xmlns:p14="http://schemas.microsoft.com/office/powerpoint/2010/main" val="4289630728"/>
              </p:ext>
            </p:extLst>
          </p:nvPr>
        </p:nvGraphicFramePr>
        <p:xfrm>
          <a:off x="10896600" y="3276600"/>
          <a:ext cx="457199" cy="3082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2" name="Diagram 21">
            <a:extLst>
              <a:ext uri="{FF2B5EF4-FFF2-40B4-BE49-F238E27FC236}">
                <a16:creationId xmlns:a16="http://schemas.microsoft.com/office/drawing/2014/main" id="{1577DBD2-C457-B463-E5E2-FF2CF29E6D44}"/>
              </a:ext>
            </a:extLst>
          </p:cNvPr>
          <p:cNvGraphicFramePr/>
          <p:nvPr userDrawn="1">
            <p:extLst>
              <p:ext uri="{D42A27DB-BD31-4B8C-83A1-F6EECF244321}">
                <p14:modId xmlns:p14="http://schemas.microsoft.com/office/powerpoint/2010/main" val="539489077"/>
              </p:ext>
            </p:extLst>
          </p:nvPr>
        </p:nvGraphicFramePr>
        <p:xfrm>
          <a:off x="838200" y="3273117"/>
          <a:ext cx="457199" cy="30828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8721124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rious Considera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655570-074E-E4D4-826D-BDF6AF59EE3E}"/>
              </a:ext>
            </a:extLst>
          </p:cNvPr>
          <p:cNvSpPr/>
          <p:nvPr userDrawn="1"/>
        </p:nvSpPr>
        <p:spPr>
          <a:xfrm>
            <a:off x="4267200" y="3505200"/>
            <a:ext cx="5486400" cy="266700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87271AF-E563-39AB-EDD1-F81F0514BF2A}"/>
              </a:ext>
            </a:extLst>
          </p:cNvPr>
          <p:cNvSpPr/>
          <p:nvPr userDrawn="1"/>
        </p:nvSpPr>
        <p:spPr>
          <a:xfrm>
            <a:off x="4267200" y="685800"/>
            <a:ext cx="5486400" cy="266700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18">
            <a:extLst>
              <a:ext uri="{FF2B5EF4-FFF2-40B4-BE49-F238E27FC236}">
                <a16:creationId xmlns:a16="http://schemas.microsoft.com/office/drawing/2014/main" id="{43150F5E-9C01-188F-2091-12F31D3D6051}"/>
              </a:ext>
            </a:extLst>
          </p:cNvPr>
          <p:cNvSpPr/>
          <p:nvPr userDrawn="1"/>
        </p:nvSpPr>
        <p:spPr bwMode="gray">
          <a:xfrm rot="10800000" flipH="1" flipV="1">
            <a:off x="-162560" y="3400333"/>
            <a:ext cx="12547600" cy="57334"/>
          </a:xfrm>
          <a:prstGeom prst="roundRect">
            <a:avLst>
              <a:gd name="adj" fmla="val 50000"/>
            </a:avLst>
          </a:prstGeom>
          <a:gradFill>
            <a:gsLst>
              <a:gs pos="0">
                <a:srgbClr val="E94085"/>
              </a:gs>
              <a:gs pos="100000">
                <a:srgbClr val="62CBC9"/>
              </a:gs>
              <a:gs pos="35000">
                <a:srgbClr val="973484"/>
              </a:gs>
              <a:gs pos="65000">
                <a:srgbClr val="2C379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latin typeface="Franklin Gothic Demi" panose="020B0603020102020204" pitchFamily="34" charset="0"/>
            </a:endParaRPr>
          </a:p>
        </p:txBody>
      </p:sp>
      <p:sp>
        <p:nvSpPr>
          <p:cNvPr id="10" name="Rectangle 9">
            <a:extLst>
              <a:ext uri="{FF2B5EF4-FFF2-40B4-BE49-F238E27FC236}">
                <a16:creationId xmlns:a16="http://schemas.microsoft.com/office/drawing/2014/main" id="{9157D068-A7F7-DFB7-3B21-F6B20280EE63}"/>
              </a:ext>
            </a:extLst>
          </p:cNvPr>
          <p:cNvSpPr/>
          <p:nvPr userDrawn="1"/>
        </p:nvSpPr>
        <p:spPr>
          <a:xfrm>
            <a:off x="2438400" y="2971800"/>
            <a:ext cx="914400" cy="914400"/>
          </a:xfrm>
          <a:prstGeom prst="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9E5CDAE-9DA1-E7F9-D049-FAAEF8BBA898}"/>
              </a:ext>
            </a:extLst>
          </p:cNvPr>
          <p:cNvSpPr/>
          <p:nvPr userDrawn="1"/>
        </p:nvSpPr>
        <p:spPr>
          <a:xfrm>
            <a:off x="609600" y="2971800"/>
            <a:ext cx="914400" cy="914400"/>
          </a:xfrm>
          <a:prstGeom prst="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0CFDB96-F733-862B-C386-ACB62312D551}"/>
              </a:ext>
            </a:extLst>
          </p:cNvPr>
          <p:cNvSpPr/>
          <p:nvPr userDrawn="1"/>
        </p:nvSpPr>
        <p:spPr>
          <a:xfrm>
            <a:off x="10668000" y="2971800"/>
            <a:ext cx="914400" cy="914400"/>
          </a:xfrm>
          <a:prstGeom prst="rect">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6">
            <a:extLst>
              <a:ext uri="{FF2B5EF4-FFF2-40B4-BE49-F238E27FC236}">
                <a16:creationId xmlns:a16="http://schemas.microsoft.com/office/drawing/2014/main" id="{A8E018EE-524E-FB49-DFC2-A34486062F1A}"/>
              </a:ext>
            </a:extLst>
          </p:cNvPr>
          <p:cNvSpPr>
            <a:spLocks noGrp="1"/>
          </p:cNvSpPr>
          <p:nvPr>
            <p:ph type="body" sz="quarter" idx="11" hasCustomPrompt="1"/>
          </p:nvPr>
        </p:nvSpPr>
        <p:spPr>
          <a:xfrm>
            <a:off x="4419600" y="838200"/>
            <a:ext cx="4419600" cy="304800"/>
          </a:xfrm>
          <a:prstGeom prst="rect">
            <a:avLst/>
          </a:prstGeom>
        </p:spPr>
        <p:txBody>
          <a:bodyPr/>
          <a:lstStyle>
            <a:lvl1pPr algn="l">
              <a:buNone/>
              <a:defRPr sz="1800">
                <a:solidFill>
                  <a:schemeClr val="accent1"/>
                </a:solidFill>
                <a:latin typeface="+mj-lt"/>
              </a:defRPr>
            </a:lvl1pPr>
          </a:lstStyle>
          <a:p>
            <a:pPr lvl="0"/>
            <a:r>
              <a:rPr lang="en-US" dirty="0"/>
              <a:t>Serious Consideration</a:t>
            </a:r>
          </a:p>
        </p:txBody>
      </p:sp>
      <p:sp>
        <p:nvSpPr>
          <p:cNvPr id="18" name="Text Placeholder 26">
            <a:extLst>
              <a:ext uri="{FF2B5EF4-FFF2-40B4-BE49-F238E27FC236}">
                <a16:creationId xmlns:a16="http://schemas.microsoft.com/office/drawing/2014/main" id="{73D9C6C5-37E6-CB53-FE0F-F9EA3D69E646}"/>
              </a:ext>
            </a:extLst>
          </p:cNvPr>
          <p:cNvSpPr>
            <a:spLocks noGrp="1"/>
          </p:cNvSpPr>
          <p:nvPr>
            <p:ph type="body" sz="quarter" idx="12" hasCustomPrompt="1"/>
          </p:nvPr>
        </p:nvSpPr>
        <p:spPr>
          <a:xfrm>
            <a:off x="4419600" y="3657600"/>
            <a:ext cx="1828800" cy="304800"/>
          </a:xfrm>
          <a:prstGeom prst="rect">
            <a:avLst/>
          </a:prstGeom>
        </p:spPr>
        <p:txBody>
          <a:bodyPr/>
          <a:lstStyle>
            <a:lvl1pPr algn="l">
              <a:buNone/>
              <a:defRPr sz="1800">
                <a:solidFill>
                  <a:schemeClr val="accent1"/>
                </a:solidFill>
                <a:latin typeface="+mj-lt"/>
              </a:defRPr>
            </a:lvl1pPr>
          </a:lstStyle>
          <a:p>
            <a:pPr lvl="0"/>
            <a:r>
              <a:rPr lang="en-US" dirty="0"/>
              <a:t>Content Needed</a:t>
            </a:r>
          </a:p>
        </p:txBody>
      </p:sp>
      <p:sp>
        <p:nvSpPr>
          <p:cNvPr id="7" name="TextBox 6">
            <a:extLst>
              <a:ext uri="{FF2B5EF4-FFF2-40B4-BE49-F238E27FC236}">
                <a16:creationId xmlns:a16="http://schemas.microsoft.com/office/drawing/2014/main" id="{EA4F7019-2694-A077-0926-9F767F9DED5C}"/>
              </a:ext>
            </a:extLst>
          </p:cNvPr>
          <p:cNvSpPr txBox="1"/>
          <p:nvPr userDrawn="1"/>
        </p:nvSpPr>
        <p:spPr bwMode="gray">
          <a:xfrm>
            <a:off x="609600" y="4021723"/>
            <a:ext cx="914400" cy="169277"/>
          </a:xfrm>
          <a:prstGeom prst="rect">
            <a:avLst/>
          </a:prstGeom>
          <a:noFill/>
        </p:spPr>
        <p:txBody>
          <a:bodyPr wrap="square" lIns="0" tIns="0" rIns="0" bIns="0" rtlCol="0">
            <a:spAutoFit/>
          </a:bodyPr>
          <a:lstStyle/>
          <a:p>
            <a:pPr algn="ctr"/>
            <a:r>
              <a:rPr lang="en-US" sz="1100" dirty="0">
                <a:solidFill>
                  <a:schemeClr val="accent2"/>
                </a:solidFill>
              </a:rPr>
              <a:t>Awareness</a:t>
            </a:r>
          </a:p>
        </p:txBody>
      </p:sp>
      <p:sp>
        <p:nvSpPr>
          <p:cNvPr id="8" name="Rectangle 7">
            <a:extLst>
              <a:ext uri="{FF2B5EF4-FFF2-40B4-BE49-F238E27FC236}">
                <a16:creationId xmlns:a16="http://schemas.microsoft.com/office/drawing/2014/main" id="{444B94E5-64FB-A52B-6D1E-E4885C0E1738}"/>
              </a:ext>
            </a:extLst>
          </p:cNvPr>
          <p:cNvSpPr/>
          <p:nvPr userDrawn="1"/>
        </p:nvSpPr>
        <p:spPr>
          <a:xfrm>
            <a:off x="10668000" y="2971800"/>
            <a:ext cx="914400" cy="914400"/>
          </a:xfrm>
          <a:prstGeom prst="rect">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4E88397-7D98-CD09-C5C5-781BD3C74AF3}"/>
              </a:ext>
            </a:extLst>
          </p:cNvPr>
          <p:cNvSpPr txBox="1"/>
          <p:nvPr userDrawn="1"/>
        </p:nvSpPr>
        <p:spPr bwMode="gray">
          <a:xfrm>
            <a:off x="10668000" y="4038600"/>
            <a:ext cx="914400" cy="338554"/>
          </a:xfrm>
          <a:prstGeom prst="rect">
            <a:avLst/>
          </a:prstGeom>
          <a:noFill/>
        </p:spPr>
        <p:txBody>
          <a:bodyPr wrap="square" lIns="0" tIns="0" rIns="0" bIns="0" rtlCol="0">
            <a:spAutoFit/>
          </a:bodyPr>
          <a:lstStyle/>
          <a:p>
            <a:pPr algn="ctr"/>
            <a:r>
              <a:rPr lang="en-US" sz="1100" dirty="0">
                <a:solidFill>
                  <a:schemeClr val="accent3"/>
                </a:solidFill>
              </a:rPr>
              <a:t>Desired</a:t>
            </a:r>
          </a:p>
          <a:p>
            <a:pPr algn="ctr"/>
            <a:r>
              <a:rPr lang="en-US" sz="1100" dirty="0">
                <a:solidFill>
                  <a:schemeClr val="accent3"/>
                </a:solidFill>
              </a:rPr>
              <a:t>Actions</a:t>
            </a:r>
          </a:p>
        </p:txBody>
      </p:sp>
      <p:sp>
        <p:nvSpPr>
          <p:cNvPr id="19" name="TextBox 18">
            <a:extLst>
              <a:ext uri="{FF2B5EF4-FFF2-40B4-BE49-F238E27FC236}">
                <a16:creationId xmlns:a16="http://schemas.microsoft.com/office/drawing/2014/main" id="{00575FE0-4834-F7AB-69F9-EE1F2EDD8BF0}"/>
              </a:ext>
            </a:extLst>
          </p:cNvPr>
          <p:cNvSpPr txBox="1"/>
          <p:nvPr userDrawn="1"/>
        </p:nvSpPr>
        <p:spPr bwMode="gray">
          <a:xfrm>
            <a:off x="2438400" y="4038600"/>
            <a:ext cx="914400" cy="507831"/>
          </a:xfrm>
          <a:prstGeom prst="rect">
            <a:avLst/>
          </a:prstGeom>
          <a:noFill/>
        </p:spPr>
        <p:txBody>
          <a:bodyPr wrap="square" lIns="0" tIns="0" rIns="0" bIns="0" rtlCol="0">
            <a:spAutoFit/>
          </a:bodyPr>
          <a:lstStyle/>
          <a:p>
            <a:pPr algn="ctr"/>
            <a:r>
              <a:rPr lang="en-US" sz="1100" dirty="0">
                <a:solidFill>
                  <a:schemeClr val="accent6"/>
                </a:solidFill>
              </a:rPr>
              <a:t>Initial Consideration </a:t>
            </a:r>
          </a:p>
          <a:p>
            <a:pPr algn="ctr"/>
            <a:endParaRPr lang="en-US" sz="1100" dirty="0">
              <a:solidFill>
                <a:schemeClr val="accent6"/>
              </a:solidFill>
            </a:endParaRPr>
          </a:p>
        </p:txBody>
      </p:sp>
      <p:sp>
        <p:nvSpPr>
          <p:cNvPr id="2" name="Text Placeholder 98">
            <a:extLst>
              <a:ext uri="{FF2B5EF4-FFF2-40B4-BE49-F238E27FC236}">
                <a16:creationId xmlns:a16="http://schemas.microsoft.com/office/drawing/2014/main" id="{6034011C-2322-376C-2314-4AA90C4169FB}"/>
              </a:ext>
            </a:extLst>
          </p:cNvPr>
          <p:cNvSpPr>
            <a:spLocks noGrp="1"/>
          </p:cNvSpPr>
          <p:nvPr>
            <p:ph type="body" sz="quarter" idx="17"/>
          </p:nvPr>
        </p:nvSpPr>
        <p:spPr>
          <a:xfrm>
            <a:off x="4419600" y="1219200"/>
            <a:ext cx="5181600" cy="1981200"/>
          </a:xfrm>
          <a:prstGeom prst="rect">
            <a:avLst/>
          </a:prstGeom>
        </p:spPr>
        <p:txBody>
          <a:bodyPr/>
          <a:lstStyle>
            <a:lvl1pPr marL="171450" indent="-171450">
              <a:buFont typeface="Arial" panose="020B0604020202020204" pitchFamily="34" charset="0"/>
              <a:buChar char="•"/>
              <a:defRPr sz="1100">
                <a:solidFill>
                  <a:schemeClr val="tx1"/>
                </a:solidFill>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Click to edit Master text styles</a:t>
            </a:r>
          </a:p>
        </p:txBody>
      </p:sp>
      <p:sp>
        <p:nvSpPr>
          <p:cNvPr id="3" name="Text Placeholder 98">
            <a:extLst>
              <a:ext uri="{FF2B5EF4-FFF2-40B4-BE49-F238E27FC236}">
                <a16:creationId xmlns:a16="http://schemas.microsoft.com/office/drawing/2014/main" id="{BFC8FC5C-1CA5-1BB0-87E4-1EBFB37FBA01}"/>
              </a:ext>
            </a:extLst>
          </p:cNvPr>
          <p:cNvSpPr>
            <a:spLocks noGrp="1"/>
          </p:cNvSpPr>
          <p:nvPr>
            <p:ph type="body" sz="quarter" idx="18"/>
          </p:nvPr>
        </p:nvSpPr>
        <p:spPr>
          <a:xfrm>
            <a:off x="4419600" y="4038600"/>
            <a:ext cx="5181600" cy="1981200"/>
          </a:xfrm>
          <a:prstGeom prst="rect">
            <a:avLst/>
          </a:prstGeom>
        </p:spPr>
        <p:txBody>
          <a:bodyPr/>
          <a:lstStyle>
            <a:lvl1pPr marL="171450" indent="-171450">
              <a:buFont typeface="Arial" panose="020B0604020202020204" pitchFamily="34" charset="0"/>
              <a:buChar char="•"/>
              <a:defRPr sz="1100">
                <a:solidFill>
                  <a:schemeClr val="tx1"/>
                </a:solidFill>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Click to edit Master text styles</a:t>
            </a:r>
          </a:p>
        </p:txBody>
      </p:sp>
      <p:graphicFrame>
        <p:nvGraphicFramePr>
          <p:cNvPr id="14" name="Diagram 13">
            <a:extLst>
              <a:ext uri="{FF2B5EF4-FFF2-40B4-BE49-F238E27FC236}">
                <a16:creationId xmlns:a16="http://schemas.microsoft.com/office/drawing/2014/main" id="{1C5667F0-4FCA-01B3-67FD-A281F6F03AB9}"/>
              </a:ext>
            </a:extLst>
          </p:cNvPr>
          <p:cNvGraphicFramePr/>
          <p:nvPr userDrawn="1">
            <p:extLst>
              <p:ext uri="{D42A27DB-BD31-4B8C-83A1-F6EECF244321}">
                <p14:modId xmlns:p14="http://schemas.microsoft.com/office/powerpoint/2010/main" val="1493173335"/>
              </p:ext>
            </p:extLst>
          </p:nvPr>
        </p:nvGraphicFramePr>
        <p:xfrm>
          <a:off x="2667001" y="3273117"/>
          <a:ext cx="457199" cy="308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0" name="Diagram 19">
            <a:extLst>
              <a:ext uri="{FF2B5EF4-FFF2-40B4-BE49-F238E27FC236}">
                <a16:creationId xmlns:a16="http://schemas.microsoft.com/office/drawing/2014/main" id="{2522C88D-DA96-3437-074F-9790DBCB15C3}"/>
              </a:ext>
            </a:extLst>
          </p:cNvPr>
          <p:cNvGraphicFramePr/>
          <p:nvPr userDrawn="1">
            <p:extLst>
              <p:ext uri="{D42A27DB-BD31-4B8C-83A1-F6EECF244321}">
                <p14:modId xmlns:p14="http://schemas.microsoft.com/office/powerpoint/2010/main" val="1781773425"/>
              </p:ext>
            </p:extLst>
          </p:nvPr>
        </p:nvGraphicFramePr>
        <p:xfrm>
          <a:off x="838201" y="3276600"/>
          <a:ext cx="457199" cy="3082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1" name="Diagram 20">
            <a:extLst>
              <a:ext uri="{FF2B5EF4-FFF2-40B4-BE49-F238E27FC236}">
                <a16:creationId xmlns:a16="http://schemas.microsoft.com/office/drawing/2014/main" id="{1F7C65D2-64FA-69D2-B1ED-017BA3A76CED}"/>
              </a:ext>
            </a:extLst>
          </p:cNvPr>
          <p:cNvGraphicFramePr/>
          <p:nvPr userDrawn="1">
            <p:extLst>
              <p:ext uri="{D42A27DB-BD31-4B8C-83A1-F6EECF244321}">
                <p14:modId xmlns:p14="http://schemas.microsoft.com/office/powerpoint/2010/main" val="2406380849"/>
              </p:ext>
            </p:extLst>
          </p:nvPr>
        </p:nvGraphicFramePr>
        <p:xfrm>
          <a:off x="10896600" y="3276600"/>
          <a:ext cx="457199" cy="30828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7783857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esired Actio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87271AF-E563-39AB-EDD1-F81F0514BF2A}"/>
              </a:ext>
            </a:extLst>
          </p:cNvPr>
          <p:cNvSpPr/>
          <p:nvPr userDrawn="1"/>
        </p:nvSpPr>
        <p:spPr>
          <a:xfrm>
            <a:off x="6096000" y="685800"/>
            <a:ext cx="5486400" cy="2667000"/>
          </a:xfrm>
          <a:prstGeom prst="rect">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6655570-074E-E4D4-826D-BDF6AF59EE3E}"/>
              </a:ext>
            </a:extLst>
          </p:cNvPr>
          <p:cNvSpPr/>
          <p:nvPr userDrawn="1"/>
        </p:nvSpPr>
        <p:spPr>
          <a:xfrm>
            <a:off x="6096000" y="3505200"/>
            <a:ext cx="5486400" cy="2667000"/>
          </a:xfrm>
          <a:prstGeom prst="rect">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18">
            <a:extLst>
              <a:ext uri="{FF2B5EF4-FFF2-40B4-BE49-F238E27FC236}">
                <a16:creationId xmlns:a16="http://schemas.microsoft.com/office/drawing/2014/main" id="{43150F5E-9C01-188F-2091-12F31D3D6051}"/>
              </a:ext>
            </a:extLst>
          </p:cNvPr>
          <p:cNvSpPr/>
          <p:nvPr userDrawn="1"/>
        </p:nvSpPr>
        <p:spPr bwMode="gray">
          <a:xfrm rot="10800000" flipH="1" flipV="1">
            <a:off x="-162560" y="3400333"/>
            <a:ext cx="12547600" cy="57334"/>
          </a:xfrm>
          <a:prstGeom prst="roundRect">
            <a:avLst>
              <a:gd name="adj" fmla="val 50000"/>
            </a:avLst>
          </a:prstGeom>
          <a:gradFill>
            <a:gsLst>
              <a:gs pos="0">
                <a:srgbClr val="E94085"/>
              </a:gs>
              <a:gs pos="100000">
                <a:srgbClr val="62CBC9"/>
              </a:gs>
              <a:gs pos="35000">
                <a:srgbClr val="973484"/>
              </a:gs>
              <a:gs pos="65000">
                <a:srgbClr val="2C379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latin typeface="Franklin Gothic Demi" panose="020B0603020102020204" pitchFamily="34" charset="0"/>
            </a:endParaRPr>
          </a:p>
        </p:txBody>
      </p:sp>
      <p:sp>
        <p:nvSpPr>
          <p:cNvPr id="10" name="Rectangle 9">
            <a:extLst>
              <a:ext uri="{FF2B5EF4-FFF2-40B4-BE49-F238E27FC236}">
                <a16:creationId xmlns:a16="http://schemas.microsoft.com/office/drawing/2014/main" id="{9157D068-A7F7-DFB7-3B21-F6B20280EE63}"/>
              </a:ext>
            </a:extLst>
          </p:cNvPr>
          <p:cNvSpPr/>
          <p:nvPr userDrawn="1"/>
        </p:nvSpPr>
        <p:spPr>
          <a:xfrm>
            <a:off x="609600" y="2971800"/>
            <a:ext cx="914400" cy="914400"/>
          </a:xfrm>
          <a:prstGeom prst="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9E5CDAE-9DA1-E7F9-D049-FAAEF8BBA898}"/>
              </a:ext>
            </a:extLst>
          </p:cNvPr>
          <p:cNvSpPr/>
          <p:nvPr userDrawn="1"/>
        </p:nvSpPr>
        <p:spPr>
          <a:xfrm>
            <a:off x="2438400" y="2971800"/>
            <a:ext cx="914400" cy="914400"/>
          </a:xfrm>
          <a:prstGeom prst="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t> </a:t>
            </a:r>
          </a:p>
        </p:txBody>
      </p:sp>
      <p:sp>
        <p:nvSpPr>
          <p:cNvPr id="17" name="Text Placeholder 26">
            <a:extLst>
              <a:ext uri="{FF2B5EF4-FFF2-40B4-BE49-F238E27FC236}">
                <a16:creationId xmlns:a16="http://schemas.microsoft.com/office/drawing/2014/main" id="{A8E018EE-524E-FB49-DFC2-A34486062F1A}"/>
              </a:ext>
            </a:extLst>
          </p:cNvPr>
          <p:cNvSpPr>
            <a:spLocks noGrp="1"/>
          </p:cNvSpPr>
          <p:nvPr>
            <p:ph type="body" sz="quarter" idx="11" hasCustomPrompt="1"/>
          </p:nvPr>
        </p:nvSpPr>
        <p:spPr>
          <a:xfrm>
            <a:off x="6248400" y="838200"/>
            <a:ext cx="4419600" cy="304800"/>
          </a:xfrm>
          <a:prstGeom prst="rect">
            <a:avLst/>
          </a:prstGeom>
        </p:spPr>
        <p:txBody>
          <a:bodyPr/>
          <a:lstStyle>
            <a:lvl1pPr algn="l">
              <a:buNone/>
              <a:defRPr sz="1800">
                <a:solidFill>
                  <a:schemeClr val="accent3"/>
                </a:solidFill>
                <a:latin typeface="+mj-lt"/>
              </a:defRPr>
            </a:lvl1pPr>
          </a:lstStyle>
          <a:p>
            <a:pPr lvl="0"/>
            <a:r>
              <a:rPr lang="en-US" dirty="0"/>
              <a:t>Desired Actions</a:t>
            </a:r>
          </a:p>
        </p:txBody>
      </p:sp>
      <p:sp>
        <p:nvSpPr>
          <p:cNvPr id="18" name="Text Placeholder 26">
            <a:extLst>
              <a:ext uri="{FF2B5EF4-FFF2-40B4-BE49-F238E27FC236}">
                <a16:creationId xmlns:a16="http://schemas.microsoft.com/office/drawing/2014/main" id="{73D9C6C5-37E6-CB53-FE0F-F9EA3D69E646}"/>
              </a:ext>
            </a:extLst>
          </p:cNvPr>
          <p:cNvSpPr>
            <a:spLocks noGrp="1"/>
          </p:cNvSpPr>
          <p:nvPr>
            <p:ph type="body" sz="quarter" idx="12" hasCustomPrompt="1"/>
          </p:nvPr>
        </p:nvSpPr>
        <p:spPr>
          <a:xfrm>
            <a:off x="6248400" y="3657600"/>
            <a:ext cx="5181600" cy="304800"/>
          </a:xfrm>
          <a:prstGeom prst="rect">
            <a:avLst/>
          </a:prstGeom>
        </p:spPr>
        <p:txBody>
          <a:bodyPr/>
          <a:lstStyle>
            <a:lvl1pPr algn="l">
              <a:buNone/>
              <a:defRPr sz="1800">
                <a:solidFill>
                  <a:schemeClr val="accent3"/>
                </a:solidFill>
                <a:latin typeface="+mj-lt"/>
              </a:defRPr>
            </a:lvl1pPr>
          </a:lstStyle>
          <a:p>
            <a:pPr lvl="0"/>
            <a:r>
              <a:rPr lang="en-US" dirty="0"/>
              <a:t>Her Desired Outcomes</a:t>
            </a:r>
          </a:p>
        </p:txBody>
      </p:sp>
      <p:sp>
        <p:nvSpPr>
          <p:cNvPr id="7" name="TextBox 6">
            <a:extLst>
              <a:ext uri="{FF2B5EF4-FFF2-40B4-BE49-F238E27FC236}">
                <a16:creationId xmlns:a16="http://schemas.microsoft.com/office/drawing/2014/main" id="{EA4F7019-2694-A077-0926-9F767F9DED5C}"/>
              </a:ext>
            </a:extLst>
          </p:cNvPr>
          <p:cNvSpPr txBox="1"/>
          <p:nvPr userDrawn="1"/>
        </p:nvSpPr>
        <p:spPr bwMode="gray">
          <a:xfrm>
            <a:off x="2438400" y="4038600"/>
            <a:ext cx="914400" cy="338554"/>
          </a:xfrm>
          <a:prstGeom prst="rect">
            <a:avLst/>
          </a:prstGeom>
          <a:noFill/>
        </p:spPr>
        <p:txBody>
          <a:bodyPr wrap="square" lIns="0" tIns="0" rIns="0" bIns="0" rtlCol="0">
            <a:spAutoFit/>
          </a:bodyPr>
          <a:lstStyle/>
          <a:p>
            <a:pPr algn="ctr"/>
            <a:r>
              <a:rPr lang="en-US" sz="1100" dirty="0">
                <a:solidFill>
                  <a:schemeClr val="accent6"/>
                </a:solidFill>
              </a:rPr>
              <a:t>Initial</a:t>
            </a:r>
          </a:p>
          <a:p>
            <a:pPr algn="ctr"/>
            <a:r>
              <a:rPr lang="en-US" sz="1100" dirty="0">
                <a:solidFill>
                  <a:schemeClr val="accent6"/>
                </a:solidFill>
              </a:rPr>
              <a:t>Consideration</a:t>
            </a:r>
          </a:p>
        </p:txBody>
      </p:sp>
      <p:sp>
        <p:nvSpPr>
          <p:cNvPr id="8" name="Rectangle 7">
            <a:extLst>
              <a:ext uri="{FF2B5EF4-FFF2-40B4-BE49-F238E27FC236}">
                <a16:creationId xmlns:a16="http://schemas.microsoft.com/office/drawing/2014/main" id="{444B94E5-64FB-A52B-6D1E-E4885C0E1738}"/>
              </a:ext>
            </a:extLst>
          </p:cNvPr>
          <p:cNvSpPr/>
          <p:nvPr userDrawn="1"/>
        </p:nvSpPr>
        <p:spPr>
          <a:xfrm>
            <a:off x="4267200" y="2971800"/>
            <a:ext cx="914400" cy="91440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4E88397-7D98-CD09-C5C5-781BD3C74AF3}"/>
              </a:ext>
            </a:extLst>
          </p:cNvPr>
          <p:cNvSpPr txBox="1"/>
          <p:nvPr userDrawn="1"/>
        </p:nvSpPr>
        <p:spPr bwMode="gray">
          <a:xfrm>
            <a:off x="4267200" y="4038600"/>
            <a:ext cx="914400" cy="338554"/>
          </a:xfrm>
          <a:prstGeom prst="rect">
            <a:avLst/>
          </a:prstGeom>
          <a:noFill/>
        </p:spPr>
        <p:txBody>
          <a:bodyPr wrap="square" lIns="0" tIns="0" rIns="0" bIns="0" rtlCol="0">
            <a:spAutoFit/>
          </a:bodyPr>
          <a:lstStyle/>
          <a:p>
            <a:pPr algn="ctr"/>
            <a:r>
              <a:rPr lang="en-US" sz="1100" dirty="0">
                <a:solidFill>
                  <a:schemeClr val="accent1"/>
                </a:solidFill>
              </a:rPr>
              <a:t>Serious Consideration</a:t>
            </a:r>
          </a:p>
        </p:txBody>
      </p:sp>
      <p:sp>
        <p:nvSpPr>
          <p:cNvPr id="19" name="TextBox 18">
            <a:extLst>
              <a:ext uri="{FF2B5EF4-FFF2-40B4-BE49-F238E27FC236}">
                <a16:creationId xmlns:a16="http://schemas.microsoft.com/office/drawing/2014/main" id="{00575FE0-4834-F7AB-69F9-EE1F2EDD8BF0}"/>
              </a:ext>
            </a:extLst>
          </p:cNvPr>
          <p:cNvSpPr txBox="1"/>
          <p:nvPr userDrawn="1"/>
        </p:nvSpPr>
        <p:spPr bwMode="gray">
          <a:xfrm>
            <a:off x="609600" y="4021723"/>
            <a:ext cx="914400" cy="169277"/>
          </a:xfrm>
          <a:prstGeom prst="rect">
            <a:avLst/>
          </a:prstGeom>
          <a:noFill/>
        </p:spPr>
        <p:txBody>
          <a:bodyPr wrap="square" lIns="0" tIns="0" rIns="0" bIns="0" rtlCol="0">
            <a:spAutoFit/>
          </a:bodyPr>
          <a:lstStyle/>
          <a:p>
            <a:pPr algn="ctr"/>
            <a:r>
              <a:rPr lang="en-US" sz="1100" dirty="0">
                <a:solidFill>
                  <a:schemeClr val="accent2"/>
                </a:solidFill>
              </a:rPr>
              <a:t>Awareness</a:t>
            </a:r>
          </a:p>
        </p:txBody>
      </p:sp>
      <p:sp>
        <p:nvSpPr>
          <p:cNvPr id="2" name="Text Placeholder 98">
            <a:extLst>
              <a:ext uri="{FF2B5EF4-FFF2-40B4-BE49-F238E27FC236}">
                <a16:creationId xmlns:a16="http://schemas.microsoft.com/office/drawing/2014/main" id="{6034011C-2322-376C-2314-4AA90C4169FB}"/>
              </a:ext>
            </a:extLst>
          </p:cNvPr>
          <p:cNvSpPr>
            <a:spLocks noGrp="1"/>
          </p:cNvSpPr>
          <p:nvPr>
            <p:ph type="body" sz="quarter" idx="17"/>
          </p:nvPr>
        </p:nvSpPr>
        <p:spPr>
          <a:xfrm>
            <a:off x="6248400" y="1219200"/>
            <a:ext cx="5181600" cy="1981200"/>
          </a:xfrm>
          <a:prstGeom prst="rect">
            <a:avLst/>
          </a:prstGeom>
        </p:spPr>
        <p:txBody>
          <a:bodyPr/>
          <a:lstStyle>
            <a:lvl1pPr marL="171450" indent="-171450">
              <a:buFont typeface="Arial" panose="020B0604020202020204" pitchFamily="34" charset="0"/>
              <a:buChar char="•"/>
              <a:defRPr sz="1100">
                <a:solidFill>
                  <a:schemeClr val="tx1"/>
                </a:solidFill>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Click to edit Master text styles</a:t>
            </a:r>
          </a:p>
        </p:txBody>
      </p:sp>
      <p:sp>
        <p:nvSpPr>
          <p:cNvPr id="3" name="Text Placeholder 98">
            <a:extLst>
              <a:ext uri="{FF2B5EF4-FFF2-40B4-BE49-F238E27FC236}">
                <a16:creationId xmlns:a16="http://schemas.microsoft.com/office/drawing/2014/main" id="{BFC8FC5C-1CA5-1BB0-87E4-1EBFB37FBA01}"/>
              </a:ext>
            </a:extLst>
          </p:cNvPr>
          <p:cNvSpPr>
            <a:spLocks noGrp="1"/>
          </p:cNvSpPr>
          <p:nvPr>
            <p:ph type="body" sz="quarter" idx="18"/>
          </p:nvPr>
        </p:nvSpPr>
        <p:spPr>
          <a:xfrm>
            <a:off x="6248400" y="4038600"/>
            <a:ext cx="5181600" cy="1981200"/>
          </a:xfrm>
          <a:prstGeom prst="rect">
            <a:avLst/>
          </a:prstGeom>
        </p:spPr>
        <p:txBody>
          <a:bodyPr/>
          <a:lstStyle>
            <a:lvl1pPr marL="171450" indent="-171450">
              <a:buFont typeface="Arial" panose="020B0604020202020204" pitchFamily="34" charset="0"/>
              <a:buChar char="•"/>
              <a:defRPr sz="1100">
                <a:solidFill>
                  <a:schemeClr val="tx1"/>
                </a:solidFill>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Click to edit Master text styles</a:t>
            </a:r>
          </a:p>
        </p:txBody>
      </p:sp>
      <p:graphicFrame>
        <p:nvGraphicFramePr>
          <p:cNvPr id="22" name="Diagram 21">
            <a:extLst>
              <a:ext uri="{FF2B5EF4-FFF2-40B4-BE49-F238E27FC236}">
                <a16:creationId xmlns:a16="http://schemas.microsoft.com/office/drawing/2014/main" id="{C373C417-D344-4CC0-A4B4-CBEEAE2F4C3D}"/>
              </a:ext>
            </a:extLst>
          </p:cNvPr>
          <p:cNvGraphicFramePr/>
          <p:nvPr userDrawn="1">
            <p:extLst>
              <p:ext uri="{D42A27DB-BD31-4B8C-83A1-F6EECF244321}">
                <p14:modId xmlns:p14="http://schemas.microsoft.com/office/powerpoint/2010/main" val="3320232576"/>
              </p:ext>
            </p:extLst>
          </p:nvPr>
        </p:nvGraphicFramePr>
        <p:xfrm>
          <a:off x="838200" y="3273117"/>
          <a:ext cx="457199" cy="308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3" name="Diagram 22">
            <a:extLst>
              <a:ext uri="{FF2B5EF4-FFF2-40B4-BE49-F238E27FC236}">
                <a16:creationId xmlns:a16="http://schemas.microsoft.com/office/drawing/2014/main" id="{5D730870-2A67-1412-FDA6-CD29BE0B742E}"/>
              </a:ext>
            </a:extLst>
          </p:cNvPr>
          <p:cNvGraphicFramePr/>
          <p:nvPr userDrawn="1">
            <p:extLst>
              <p:ext uri="{D42A27DB-BD31-4B8C-83A1-F6EECF244321}">
                <p14:modId xmlns:p14="http://schemas.microsoft.com/office/powerpoint/2010/main" val="606517724"/>
              </p:ext>
            </p:extLst>
          </p:nvPr>
        </p:nvGraphicFramePr>
        <p:xfrm>
          <a:off x="2667001" y="3273117"/>
          <a:ext cx="457199" cy="3082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0" name="Diagram 29">
            <a:extLst>
              <a:ext uri="{FF2B5EF4-FFF2-40B4-BE49-F238E27FC236}">
                <a16:creationId xmlns:a16="http://schemas.microsoft.com/office/drawing/2014/main" id="{762DDBF9-7067-FA66-8602-2A5FF66BBC2F}"/>
              </a:ext>
            </a:extLst>
          </p:cNvPr>
          <p:cNvGraphicFramePr/>
          <p:nvPr userDrawn="1">
            <p:extLst>
              <p:ext uri="{D42A27DB-BD31-4B8C-83A1-F6EECF244321}">
                <p14:modId xmlns:p14="http://schemas.microsoft.com/office/powerpoint/2010/main" val="2445012741"/>
              </p:ext>
            </p:extLst>
          </p:nvPr>
        </p:nvGraphicFramePr>
        <p:xfrm>
          <a:off x="4495800" y="3276600"/>
          <a:ext cx="457199" cy="30828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6719196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Awareness Stage Tool">
    <p:spTree>
      <p:nvGrpSpPr>
        <p:cNvPr id="1" name=""/>
        <p:cNvGrpSpPr/>
        <p:nvPr/>
      </p:nvGrpSpPr>
      <p:grpSpPr>
        <a:xfrm>
          <a:off x="0" y="0"/>
          <a:ext cx="0" cy="0"/>
          <a:chOff x="0" y="0"/>
          <a:chExt cx="0" cy="0"/>
        </a:xfrm>
      </p:grpSpPr>
      <p:sp>
        <p:nvSpPr>
          <p:cNvPr id="20" name="Rectangle: Rounded Corners 118">
            <a:extLst>
              <a:ext uri="{FF2B5EF4-FFF2-40B4-BE49-F238E27FC236}">
                <a16:creationId xmlns:a16="http://schemas.microsoft.com/office/drawing/2014/main" id="{7A8F2BEB-723D-ADF6-6A73-FF821B1593DF}"/>
              </a:ext>
            </a:extLst>
          </p:cNvPr>
          <p:cNvSpPr/>
          <p:nvPr userDrawn="1"/>
        </p:nvSpPr>
        <p:spPr bwMode="gray">
          <a:xfrm rot="10800000" flipH="1">
            <a:off x="0" y="990601"/>
            <a:ext cx="9982200" cy="45719"/>
          </a:xfrm>
          <a:prstGeom prst="roundRect">
            <a:avLst>
              <a:gd name="adj" fmla="val 50000"/>
            </a:avLst>
          </a:prstGeom>
          <a:gradFill>
            <a:gsLst>
              <a:gs pos="0">
                <a:srgbClr val="E94085"/>
              </a:gs>
              <a:gs pos="98000">
                <a:schemeClr val="accent4"/>
              </a:gs>
              <a:gs pos="71000">
                <a:schemeClr val="accent2"/>
              </a:gs>
              <a:gs pos="28000">
                <a:srgbClr val="973484"/>
              </a:gs>
              <a:gs pos="51000">
                <a:schemeClr val="accent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latin typeface="Franklin Gothic Demi" panose="020B0603020102020204" pitchFamily="34" charset="0"/>
            </a:endParaRPr>
          </a:p>
        </p:txBody>
      </p:sp>
      <p:sp>
        <p:nvSpPr>
          <p:cNvPr id="32" name="Rectangle 31">
            <a:extLst>
              <a:ext uri="{FF2B5EF4-FFF2-40B4-BE49-F238E27FC236}">
                <a16:creationId xmlns:a16="http://schemas.microsoft.com/office/drawing/2014/main" id="{889BCB2D-266A-7261-E8C6-011AAC55C8DF}"/>
              </a:ext>
            </a:extLst>
          </p:cNvPr>
          <p:cNvSpPr/>
          <p:nvPr userDrawn="1"/>
        </p:nvSpPr>
        <p:spPr>
          <a:xfrm>
            <a:off x="609600" y="3505200"/>
            <a:ext cx="2590800" cy="2667000"/>
          </a:xfrm>
          <a:prstGeom prst="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8753D03C-AA5D-7983-4DD0-04D2597687BF}"/>
              </a:ext>
            </a:extLst>
          </p:cNvPr>
          <p:cNvSpPr/>
          <p:nvPr userDrawn="1"/>
        </p:nvSpPr>
        <p:spPr>
          <a:xfrm>
            <a:off x="6248400" y="685800"/>
            <a:ext cx="2590800" cy="266700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298A9364-DFF9-49BE-7C0E-A69A013B6270}"/>
              </a:ext>
            </a:extLst>
          </p:cNvPr>
          <p:cNvSpPr/>
          <p:nvPr userDrawn="1"/>
        </p:nvSpPr>
        <p:spPr>
          <a:xfrm>
            <a:off x="609600" y="685800"/>
            <a:ext cx="2590800" cy="2667000"/>
          </a:xfrm>
          <a:prstGeom prst="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Placeholder 26">
            <a:extLst>
              <a:ext uri="{FF2B5EF4-FFF2-40B4-BE49-F238E27FC236}">
                <a16:creationId xmlns:a16="http://schemas.microsoft.com/office/drawing/2014/main" id="{F200DF3A-BD31-C72C-9517-6167AB6B4B31}"/>
              </a:ext>
            </a:extLst>
          </p:cNvPr>
          <p:cNvSpPr>
            <a:spLocks noGrp="1"/>
          </p:cNvSpPr>
          <p:nvPr>
            <p:ph type="body" sz="quarter" idx="27" hasCustomPrompt="1"/>
          </p:nvPr>
        </p:nvSpPr>
        <p:spPr>
          <a:xfrm>
            <a:off x="762000" y="838200"/>
            <a:ext cx="2286000" cy="304800"/>
          </a:xfrm>
          <a:prstGeom prst="rect">
            <a:avLst/>
          </a:prstGeom>
        </p:spPr>
        <p:txBody>
          <a:bodyPr/>
          <a:lstStyle>
            <a:lvl1pPr algn="l">
              <a:buNone/>
              <a:defRPr sz="1800">
                <a:solidFill>
                  <a:schemeClr val="accent2"/>
                </a:solidFill>
                <a:latin typeface="+mj-lt"/>
              </a:defRPr>
            </a:lvl1pPr>
          </a:lstStyle>
          <a:p>
            <a:pPr lvl="0"/>
            <a:r>
              <a:rPr lang="en-US" dirty="0"/>
              <a:t>Awareness</a:t>
            </a:r>
          </a:p>
        </p:txBody>
      </p:sp>
      <p:sp>
        <p:nvSpPr>
          <p:cNvPr id="34" name="Text Placeholder 26">
            <a:extLst>
              <a:ext uri="{FF2B5EF4-FFF2-40B4-BE49-F238E27FC236}">
                <a16:creationId xmlns:a16="http://schemas.microsoft.com/office/drawing/2014/main" id="{0639DA5F-87A8-CE78-73E8-B4A1DA36D944}"/>
              </a:ext>
            </a:extLst>
          </p:cNvPr>
          <p:cNvSpPr>
            <a:spLocks noGrp="1"/>
          </p:cNvSpPr>
          <p:nvPr>
            <p:ph type="body" sz="quarter" idx="28" hasCustomPrompt="1"/>
          </p:nvPr>
        </p:nvSpPr>
        <p:spPr>
          <a:xfrm>
            <a:off x="762000" y="3657600"/>
            <a:ext cx="2286000" cy="304800"/>
          </a:xfrm>
          <a:prstGeom prst="rect">
            <a:avLst/>
          </a:prstGeom>
        </p:spPr>
        <p:txBody>
          <a:bodyPr/>
          <a:lstStyle>
            <a:lvl1pPr algn="l">
              <a:buNone/>
              <a:defRPr sz="1800">
                <a:solidFill>
                  <a:schemeClr val="accent2"/>
                </a:solidFill>
                <a:latin typeface="+mj-lt"/>
              </a:defRPr>
            </a:lvl1pPr>
          </a:lstStyle>
          <a:p>
            <a:pPr lvl="0"/>
            <a:r>
              <a:rPr lang="en-US" dirty="0"/>
              <a:t>Content Needed</a:t>
            </a:r>
          </a:p>
        </p:txBody>
      </p:sp>
      <p:sp>
        <p:nvSpPr>
          <p:cNvPr id="35" name="Text Placeholder 98">
            <a:extLst>
              <a:ext uri="{FF2B5EF4-FFF2-40B4-BE49-F238E27FC236}">
                <a16:creationId xmlns:a16="http://schemas.microsoft.com/office/drawing/2014/main" id="{3AD83BAB-A6E4-3DDE-1F85-0A3354AF5AA1}"/>
              </a:ext>
            </a:extLst>
          </p:cNvPr>
          <p:cNvSpPr>
            <a:spLocks noGrp="1"/>
          </p:cNvSpPr>
          <p:nvPr>
            <p:ph type="body" sz="quarter" idx="29"/>
          </p:nvPr>
        </p:nvSpPr>
        <p:spPr>
          <a:xfrm>
            <a:off x="762001" y="1219200"/>
            <a:ext cx="2286000" cy="1981200"/>
          </a:xfrm>
          <a:prstGeom prst="rect">
            <a:avLst/>
          </a:prstGeom>
        </p:spPr>
        <p:txBody>
          <a:bodyPr/>
          <a:lstStyle>
            <a:lvl1pPr marL="171450" indent="-171450">
              <a:buFont typeface="Arial" panose="020B0604020202020204" pitchFamily="34" charset="0"/>
              <a:buChar char="•"/>
              <a:defRPr sz="1100">
                <a:solidFill>
                  <a:schemeClr val="tx1"/>
                </a:solidFill>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Click to edit Master text styles</a:t>
            </a:r>
          </a:p>
        </p:txBody>
      </p:sp>
      <p:sp>
        <p:nvSpPr>
          <p:cNvPr id="36" name="Text Placeholder 98">
            <a:extLst>
              <a:ext uri="{FF2B5EF4-FFF2-40B4-BE49-F238E27FC236}">
                <a16:creationId xmlns:a16="http://schemas.microsoft.com/office/drawing/2014/main" id="{E4A01B35-5D9A-B066-173C-8C3F78959F15}"/>
              </a:ext>
            </a:extLst>
          </p:cNvPr>
          <p:cNvSpPr>
            <a:spLocks noGrp="1"/>
          </p:cNvSpPr>
          <p:nvPr>
            <p:ph type="body" sz="quarter" idx="30"/>
          </p:nvPr>
        </p:nvSpPr>
        <p:spPr>
          <a:xfrm>
            <a:off x="762001" y="4038600"/>
            <a:ext cx="2286000" cy="1981200"/>
          </a:xfrm>
          <a:prstGeom prst="rect">
            <a:avLst/>
          </a:prstGeom>
        </p:spPr>
        <p:txBody>
          <a:bodyPr/>
          <a:lstStyle>
            <a:lvl1pPr marL="171450" indent="-171450">
              <a:buFont typeface="Arial" panose="020B0604020202020204" pitchFamily="34" charset="0"/>
              <a:buChar char="•"/>
              <a:defRPr sz="1100">
                <a:solidFill>
                  <a:schemeClr val="tx1"/>
                </a:solidFill>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Click to edit Master text styles</a:t>
            </a:r>
          </a:p>
        </p:txBody>
      </p:sp>
      <p:sp>
        <p:nvSpPr>
          <p:cNvPr id="37" name="Rectangle 36">
            <a:extLst>
              <a:ext uri="{FF2B5EF4-FFF2-40B4-BE49-F238E27FC236}">
                <a16:creationId xmlns:a16="http://schemas.microsoft.com/office/drawing/2014/main" id="{FA33761E-9B17-B12E-1DA5-4101EE5903DD}"/>
              </a:ext>
            </a:extLst>
          </p:cNvPr>
          <p:cNvSpPr/>
          <p:nvPr userDrawn="1"/>
        </p:nvSpPr>
        <p:spPr>
          <a:xfrm>
            <a:off x="3429000" y="685800"/>
            <a:ext cx="2590800" cy="2667000"/>
          </a:xfrm>
          <a:prstGeom prst="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10FDD4EA-2DFD-3E84-845F-618FC4B3B742}"/>
              </a:ext>
            </a:extLst>
          </p:cNvPr>
          <p:cNvSpPr/>
          <p:nvPr userDrawn="1"/>
        </p:nvSpPr>
        <p:spPr>
          <a:xfrm>
            <a:off x="3429000" y="3505200"/>
            <a:ext cx="2590800" cy="2667000"/>
          </a:xfrm>
          <a:prstGeom prst="rect">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Placeholder 26">
            <a:extLst>
              <a:ext uri="{FF2B5EF4-FFF2-40B4-BE49-F238E27FC236}">
                <a16:creationId xmlns:a16="http://schemas.microsoft.com/office/drawing/2014/main" id="{153673E8-27DE-1F7E-845B-3FCA27642647}"/>
              </a:ext>
            </a:extLst>
          </p:cNvPr>
          <p:cNvSpPr>
            <a:spLocks noGrp="1"/>
          </p:cNvSpPr>
          <p:nvPr>
            <p:ph type="body" sz="quarter" idx="31" hasCustomPrompt="1"/>
          </p:nvPr>
        </p:nvSpPr>
        <p:spPr>
          <a:xfrm>
            <a:off x="3581400" y="838200"/>
            <a:ext cx="2362200" cy="304800"/>
          </a:xfrm>
          <a:prstGeom prst="rect">
            <a:avLst/>
          </a:prstGeom>
        </p:spPr>
        <p:txBody>
          <a:bodyPr/>
          <a:lstStyle>
            <a:lvl1pPr algn="l">
              <a:buNone/>
              <a:defRPr sz="1800">
                <a:solidFill>
                  <a:schemeClr val="accent6"/>
                </a:solidFill>
                <a:latin typeface="+mj-lt"/>
              </a:defRPr>
            </a:lvl1pPr>
          </a:lstStyle>
          <a:p>
            <a:pPr lvl="0"/>
            <a:r>
              <a:rPr lang="en-US" dirty="0"/>
              <a:t>Initial Consideration</a:t>
            </a:r>
          </a:p>
        </p:txBody>
      </p:sp>
      <p:sp>
        <p:nvSpPr>
          <p:cNvPr id="40" name="Text Placeholder 26">
            <a:extLst>
              <a:ext uri="{FF2B5EF4-FFF2-40B4-BE49-F238E27FC236}">
                <a16:creationId xmlns:a16="http://schemas.microsoft.com/office/drawing/2014/main" id="{343FDD13-B72C-67E9-B2D5-E5DBD98AB937}"/>
              </a:ext>
            </a:extLst>
          </p:cNvPr>
          <p:cNvSpPr>
            <a:spLocks noGrp="1"/>
          </p:cNvSpPr>
          <p:nvPr>
            <p:ph type="body" sz="quarter" idx="32" hasCustomPrompt="1"/>
          </p:nvPr>
        </p:nvSpPr>
        <p:spPr>
          <a:xfrm>
            <a:off x="3581400" y="3657600"/>
            <a:ext cx="2286000" cy="304800"/>
          </a:xfrm>
          <a:prstGeom prst="rect">
            <a:avLst/>
          </a:prstGeom>
        </p:spPr>
        <p:txBody>
          <a:bodyPr/>
          <a:lstStyle>
            <a:lvl1pPr algn="l">
              <a:buNone/>
              <a:defRPr sz="1800">
                <a:solidFill>
                  <a:schemeClr val="accent6"/>
                </a:solidFill>
                <a:latin typeface="+mj-lt"/>
              </a:defRPr>
            </a:lvl1pPr>
          </a:lstStyle>
          <a:p>
            <a:pPr lvl="0"/>
            <a:r>
              <a:rPr lang="en-US" dirty="0"/>
              <a:t>Content Needed</a:t>
            </a:r>
          </a:p>
        </p:txBody>
      </p:sp>
      <p:sp>
        <p:nvSpPr>
          <p:cNvPr id="41" name="Text Placeholder 98">
            <a:extLst>
              <a:ext uri="{FF2B5EF4-FFF2-40B4-BE49-F238E27FC236}">
                <a16:creationId xmlns:a16="http://schemas.microsoft.com/office/drawing/2014/main" id="{42EE584B-B842-02D2-9254-64FE5F2F60DB}"/>
              </a:ext>
            </a:extLst>
          </p:cNvPr>
          <p:cNvSpPr>
            <a:spLocks noGrp="1"/>
          </p:cNvSpPr>
          <p:nvPr>
            <p:ph type="body" sz="quarter" idx="33"/>
          </p:nvPr>
        </p:nvSpPr>
        <p:spPr>
          <a:xfrm>
            <a:off x="3581400" y="1219200"/>
            <a:ext cx="2370667" cy="1981200"/>
          </a:xfrm>
          <a:prstGeom prst="rect">
            <a:avLst/>
          </a:prstGeom>
        </p:spPr>
        <p:txBody>
          <a:bodyPr/>
          <a:lstStyle>
            <a:lvl1pPr marL="171450" indent="-171450">
              <a:buFont typeface="Arial" panose="020B0604020202020204" pitchFamily="34" charset="0"/>
              <a:buChar char="•"/>
              <a:defRPr sz="1100">
                <a:solidFill>
                  <a:schemeClr val="tx1"/>
                </a:solidFill>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Click to edit Master text styles</a:t>
            </a:r>
          </a:p>
        </p:txBody>
      </p:sp>
      <p:sp>
        <p:nvSpPr>
          <p:cNvPr id="42" name="Text Placeholder 98">
            <a:extLst>
              <a:ext uri="{FF2B5EF4-FFF2-40B4-BE49-F238E27FC236}">
                <a16:creationId xmlns:a16="http://schemas.microsoft.com/office/drawing/2014/main" id="{3B7117BB-E57F-9ACA-8DA2-217467BC366E}"/>
              </a:ext>
            </a:extLst>
          </p:cNvPr>
          <p:cNvSpPr>
            <a:spLocks noGrp="1"/>
          </p:cNvSpPr>
          <p:nvPr>
            <p:ph type="body" sz="quarter" idx="34"/>
          </p:nvPr>
        </p:nvSpPr>
        <p:spPr>
          <a:xfrm>
            <a:off x="3581401" y="4038600"/>
            <a:ext cx="2286000" cy="1981200"/>
          </a:xfrm>
          <a:prstGeom prst="rect">
            <a:avLst/>
          </a:prstGeom>
        </p:spPr>
        <p:txBody>
          <a:bodyPr/>
          <a:lstStyle>
            <a:lvl1pPr marL="171450" indent="-171450">
              <a:buFont typeface="Arial" panose="020B0604020202020204" pitchFamily="34" charset="0"/>
              <a:buChar char="•"/>
              <a:defRPr sz="1100">
                <a:solidFill>
                  <a:schemeClr val="tx1"/>
                </a:solidFill>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Click to edit Master text styles</a:t>
            </a:r>
          </a:p>
        </p:txBody>
      </p:sp>
      <p:sp>
        <p:nvSpPr>
          <p:cNvPr id="44" name="Rectangle 43">
            <a:extLst>
              <a:ext uri="{FF2B5EF4-FFF2-40B4-BE49-F238E27FC236}">
                <a16:creationId xmlns:a16="http://schemas.microsoft.com/office/drawing/2014/main" id="{DA712F3C-4D08-E018-0D6A-13E4F0ABDB0E}"/>
              </a:ext>
            </a:extLst>
          </p:cNvPr>
          <p:cNvSpPr/>
          <p:nvPr userDrawn="1"/>
        </p:nvSpPr>
        <p:spPr>
          <a:xfrm>
            <a:off x="6248400" y="3505200"/>
            <a:ext cx="2590800" cy="2667000"/>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Placeholder 26">
            <a:extLst>
              <a:ext uri="{FF2B5EF4-FFF2-40B4-BE49-F238E27FC236}">
                <a16:creationId xmlns:a16="http://schemas.microsoft.com/office/drawing/2014/main" id="{3D9A99F6-6522-F66A-79D7-D6BEDE3111B4}"/>
              </a:ext>
            </a:extLst>
          </p:cNvPr>
          <p:cNvSpPr>
            <a:spLocks noGrp="1"/>
          </p:cNvSpPr>
          <p:nvPr>
            <p:ph type="body" sz="quarter" idx="35" hasCustomPrompt="1"/>
          </p:nvPr>
        </p:nvSpPr>
        <p:spPr>
          <a:xfrm>
            <a:off x="6400800" y="838200"/>
            <a:ext cx="2362200" cy="304800"/>
          </a:xfrm>
          <a:prstGeom prst="rect">
            <a:avLst/>
          </a:prstGeom>
        </p:spPr>
        <p:txBody>
          <a:bodyPr/>
          <a:lstStyle>
            <a:lvl1pPr algn="l">
              <a:buNone/>
              <a:defRPr sz="1800">
                <a:solidFill>
                  <a:schemeClr val="accent1"/>
                </a:solidFill>
                <a:latin typeface="+mj-lt"/>
              </a:defRPr>
            </a:lvl1pPr>
          </a:lstStyle>
          <a:p>
            <a:pPr lvl="0"/>
            <a:r>
              <a:rPr lang="en-US" dirty="0"/>
              <a:t>Serious Consideration</a:t>
            </a:r>
          </a:p>
        </p:txBody>
      </p:sp>
      <p:sp>
        <p:nvSpPr>
          <p:cNvPr id="46" name="Text Placeholder 26">
            <a:extLst>
              <a:ext uri="{FF2B5EF4-FFF2-40B4-BE49-F238E27FC236}">
                <a16:creationId xmlns:a16="http://schemas.microsoft.com/office/drawing/2014/main" id="{F63E7EEA-E661-D441-B277-65ADE38B69FD}"/>
              </a:ext>
            </a:extLst>
          </p:cNvPr>
          <p:cNvSpPr>
            <a:spLocks noGrp="1"/>
          </p:cNvSpPr>
          <p:nvPr>
            <p:ph type="body" sz="quarter" idx="36" hasCustomPrompt="1"/>
          </p:nvPr>
        </p:nvSpPr>
        <p:spPr>
          <a:xfrm>
            <a:off x="6400800" y="3657600"/>
            <a:ext cx="2286000" cy="304800"/>
          </a:xfrm>
          <a:prstGeom prst="rect">
            <a:avLst/>
          </a:prstGeom>
        </p:spPr>
        <p:txBody>
          <a:bodyPr/>
          <a:lstStyle>
            <a:lvl1pPr algn="l">
              <a:buNone/>
              <a:defRPr sz="1800">
                <a:solidFill>
                  <a:schemeClr val="accent1"/>
                </a:solidFill>
                <a:latin typeface="+mj-lt"/>
              </a:defRPr>
            </a:lvl1pPr>
          </a:lstStyle>
          <a:p>
            <a:pPr lvl="0"/>
            <a:r>
              <a:rPr lang="en-US" dirty="0"/>
              <a:t>Content Needed</a:t>
            </a:r>
          </a:p>
        </p:txBody>
      </p:sp>
      <p:sp>
        <p:nvSpPr>
          <p:cNvPr id="47" name="Text Placeholder 98">
            <a:extLst>
              <a:ext uri="{FF2B5EF4-FFF2-40B4-BE49-F238E27FC236}">
                <a16:creationId xmlns:a16="http://schemas.microsoft.com/office/drawing/2014/main" id="{05EA7E10-1EE3-CCE9-3EA4-E67E5949EC89}"/>
              </a:ext>
            </a:extLst>
          </p:cNvPr>
          <p:cNvSpPr>
            <a:spLocks noGrp="1"/>
          </p:cNvSpPr>
          <p:nvPr>
            <p:ph type="body" sz="quarter" idx="37"/>
          </p:nvPr>
        </p:nvSpPr>
        <p:spPr>
          <a:xfrm>
            <a:off x="6400800" y="1219200"/>
            <a:ext cx="2370667" cy="1981200"/>
          </a:xfrm>
          <a:prstGeom prst="rect">
            <a:avLst/>
          </a:prstGeom>
        </p:spPr>
        <p:txBody>
          <a:bodyPr/>
          <a:lstStyle>
            <a:lvl1pPr marL="171450" indent="-171450">
              <a:buFont typeface="Arial" panose="020B0604020202020204" pitchFamily="34" charset="0"/>
              <a:buChar char="•"/>
              <a:defRPr sz="1100">
                <a:solidFill>
                  <a:schemeClr val="tx1"/>
                </a:solidFill>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Click to edit Master text styles</a:t>
            </a:r>
          </a:p>
        </p:txBody>
      </p:sp>
      <p:sp>
        <p:nvSpPr>
          <p:cNvPr id="48" name="Text Placeholder 98">
            <a:extLst>
              <a:ext uri="{FF2B5EF4-FFF2-40B4-BE49-F238E27FC236}">
                <a16:creationId xmlns:a16="http://schemas.microsoft.com/office/drawing/2014/main" id="{2AC21AD7-F569-76BC-3562-C5097AC4D49E}"/>
              </a:ext>
            </a:extLst>
          </p:cNvPr>
          <p:cNvSpPr>
            <a:spLocks noGrp="1"/>
          </p:cNvSpPr>
          <p:nvPr>
            <p:ph type="body" sz="quarter" idx="38"/>
          </p:nvPr>
        </p:nvSpPr>
        <p:spPr>
          <a:xfrm>
            <a:off x="6400801" y="4038600"/>
            <a:ext cx="2286000" cy="1981200"/>
          </a:xfrm>
          <a:prstGeom prst="rect">
            <a:avLst/>
          </a:prstGeom>
        </p:spPr>
        <p:txBody>
          <a:bodyPr/>
          <a:lstStyle>
            <a:lvl1pPr marL="171450" indent="-171450">
              <a:buFont typeface="Arial" panose="020B0604020202020204" pitchFamily="34" charset="0"/>
              <a:buChar char="•"/>
              <a:defRPr sz="1100">
                <a:solidFill>
                  <a:schemeClr val="tx1"/>
                </a:solidFill>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Click to edit Master text styles</a:t>
            </a:r>
          </a:p>
        </p:txBody>
      </p:sp>
      <p:sp>
        <p:nvSpPr>
          <p:cNvPr id="49" name="Rectangle 48">
            <a:extLst>
              <a:ext uri="{FF2B5EF4-FFF2-40B4-BE49-F238E27FC236}">
                <a16:creationId xmlns:a16="http://schemas.microsoft.com/office/drawing/2014/main" id="{6D1B2E98-88C9-1A5B-46BA-E6DC736E7FBE}"/>
              </a:ext>
            </a:extLst>
          </p:cNvPr>
          <p:cNvSpPr/>
          <p:nvPr userDrawn="1"/>
        </p:nvSpPr>
        <p:spPr>
          <a:xfrm>
            <a:off x="9067800" y="685800"/>
            <a:ext cx="2590800" cy="2667000"/>
          </a:xfrm>
          <a:prstGeom prst="rect">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150BB128-AEF4-82D5-01D1-26DBA52C2EDD}"/>
              </a:ext>
            </a:extLst>
          </p:cNvPr>
          <p:cNvSpPr/>
          <p:nvPr userDrawn="1"/>
        </p:nvSpPr>
        <p:spPr>
          <a:xfrm>
            <a:off x="9067800" y="3505200"/>
            <a:ext cx="2590800" cy="2667000"/>
          </a:xfrm>
          <a:prstGeom prst="rect">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 Placeholder 26">
            <a:extLst>
              <a:ext uri="{FF2B5EF4-FFF2-40B4-BE49-F238E27FC236}">
                <a16:creationId xmlns:a16="http://schemas.microsoft.com/office/drawing/2014/main" id="{A497C3B6-7D34-2A83-ACF4-324FB0B468D7}"/>
              </a:ext>
            </a:extLst>
          </p:cNvPr>
          <p:cNvSpPr>
            <a:spLocks noGrp="1"/>
          </p:cNvSpPr>
          <p:nvPr>
            <p:ph type="body" sz="quarter" idx="39" hasCustomPrompt="1"/>
          </p:nvPr>
        </p:nvSpPr>
        <p:spPr>
          <a:xfrm>
            <a:off x="9220200" y="838200"/>
            <a:ext cx="2286000" cy="304800"/>
          </a:xfrm>
          <a:prstGeom prst="rect">
            <a:avLst/>
          </a:prstGeom>
        </p:spPr>
        <p:txBody>
          <a:bodyPr/>
          <a:lstStyle>
            <a:lvl1pPr algn="l">
              <a:buNone/>
              <a:defRPr sz="1800">
                <a:solidFill>
                  <a:schemeClr val="accent3"/>
                </a:solidFill>
                <a:latin typeface="+mj-lt"/>
              </a:defRPr>
            </a:lvl1pPr>
          </a:lstStyle>
          <a:p>
            <a:pPr lvl="0"/>
            <a:r>
              <a:rPr lang="en-US" dirty="0"/>
              <a:t>Desired Actions</a:t>
            </a:r>
          </a:p>
        </p:txBody>
      </p:sp>
      <p:sp>
        <p:nvSpPr>
          <p:cNvPr id="52" name="Text Placeholder 26">
            <a:extLst>
              <a:ext uri="{FF2B5EF4-FFF2-40B4-BE49-F238E27FC236}">
                <a16:creationId xmlns:a16="http://schemas.microsoft.com/office/drawing/2014/main" id="{A772DDE5-7445-1433-ADA7-8C73C77D16F9}"/>
              </a:ext>
            </a:extLst>
          </p:cNvPr>
          <p:cNvSpPr>
            <a:spLocks noGrp="1"/>
          </p:cNvSpPr>
          <p:nvPr>
            <p:ph type="body" sz="quarter" idx="40" hasCustomPrompt="1"/>
          </p:nvPr>
        </p:nvSpPr>
        <p:spPr>
          <a:xfrm>
            <a:off x="9220200" y="3657600"/>
            <a:ext cx="2438400" cy="304800"/>
          </a:xfrm>
          <a:prstGeom prst="rect">
            <a:avLst/>
          </a:prstGeom>
        </p:spPr>
        <p:txBody>
          <a:bodyPr/>
          <a:lstStyle>
            <a:lvl1pPr algn="l">
              <a:buNone/>
              <a:defRPr sz="1800">
                <a:solidFill>
                  <a:schemeClr val="accent3"/>
                </a:solidFill>
                <a:latin typeface="+mj-lt"/>
              </a:defRPr>
            </a:lvl1pPr>
          </a:lstStyle>
          <a:p>
            <a:pPr lvl="0"/>
            <a:r>
              <a:rPr lang="en-US" dirty="0"/>
              <a:t>Her Desired Outcomes</a:t>
            </a:r>
          </a:p>
        </p:txBody>
      </p:sp>
      <p:sp>
        <p:nvSpPr>
          <p:cNvPr id="53" name="Text Placeholder 98">
            <a:extLst>
              <a:ext uri="{FF2B5EF4-FFF2-40B4-BE49-F238E27FC236}">
                <a16:creationId xmlns:a16="http://schemas.microsoft.com/office/drawing/2014/main" id="{0CFBB76A-1920-CE93-DE6A-F63CF2DAC61C}"/>
              </a:ext>
            </a:extLst>
          </p:cNvPr>
          <p:cNvSpPr>
            <a:spLocks noGrp="1"/>
          </p:cNvSpPr>
          <p:nvPr>
            <p:ph type="body" sz="quarter" idx="41"/>
          </p:nvPr>
        </p:nvSpPr>
        <p:spPr>
          <a:xfrm>
            <a:off x="9220201" y="1219200"/>
            <a:ext cx="2286000" cy="1981200"/>
          </a:xfrm>
          <a:prstGeom prst="rect">
            <a:avLst/>
          </a:prstGeom>
        </p:spPr>
        <p:txBody>
          <a:bodyPr/>
          <a:lstStyle>
            <a:lvl1pPr marL="171450" indent="-171450">
              <a:buFont typeface="Arial" panose="020B0604020202020204" pitchFamily="34" charset="0"/>
              <a:buChar char="•"/>
              <a:defRPr sz="1100">
                <a:solidFill>
                  <a:schemeClr val="tx1"/>
                </a:solidFill>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Click to edit Master text styles</a:t>
            </a:r>
          </a:p>
        </p:txBody>
      </p:sp>
      <p:sp>
        <p:nvSpPr>
          <p:cNvPr id="54" name="Text Placeholder 98">
            <a:extLst>
              <a:ext uri="{FF2B5EF4-FFF2-40B4-BE49-F238E27FC236}">
                <a16:creationId xmlns:a16="http://schemas.microsoft.com/office/drawing/2014/main" id="{35761B3E-B556-C610-5BC2-93495DB2652B}"/>
              </a:ext>
            </a:extLst>
          </p:cNvPr>
          <p:cNvSpPr>
            <a:spLocks noGrp="1"/>
          </p:cNvSpPr>
          <p:nvPr>
            <p:ph type="body" sz="quarter" idx="42"/>
          </p:nvPr>
        </p:nvSpPr>
        <p:spPr>
          <a:xfrm>
            <a:off x="9220200" y="4038600"/>
            <a:ext cx="2370667" cy="1981200"/>
          </a:xfrm>
          <a:prstGeom prst="rect">
            <a:avLst/>
          </a:prstGeom>
        </p:spPr>
        <p:txBody>
          <a:bodyPr/>
          <a:lstStyle>
            <a:lvl1pPr marL="171450" indent="-171450">
              <a:buFont typeface="Arial" panose="020B0604020202020204" pitchFamily="34" charset="0"/>
              <a:buChar char="•"/>
              <a:defRPr sz="1100">
                <a:solidFill>
                  <a:schemeClr val="tx1"/>
                </a:solidFill>
              </a:defRPr>
            </a:lvl1pPr>
            <a:lvl2pPr marL="171450" indent="-171450">
              <a:buFont typeface="Arial" panose="020B0604020202020204" pitchFamily="34" charset="0"/>
              <a:buChar char="•"/>
              <a:defRPr sz="1100">
                <a:solidFill>
                  <a:schemeClr val="tx1"/>
                </a:solidFill>
              </a:defRPr>
            </a:lvl2pPr>
            <a:lvl3pPr marL="400050" indent="-171450">
              <a:buFont typeface="Arial" panose="020B0604020202020204" pitchFamily="34" charset="0"/>
              <a:buChar char="•"/>
              <a:defRPr sz="1100">
                <a:solidFill>
                  <a:schemeClr val="tx1"/>
                </a:solidFill>
              </a:defRPr>
            </a:lvl3pPr>
            <a:lvl4pPr marL="628650" indent="-171450">
              <a:buFont typeface="Arial" panose="020B0604020202020204" pitchFamily="34" charset="0"/>
              <a:buChar char="•"/>
              <a:defRPr sz="1100">
                <a:solidFill>
                  <a:schemeClr val="tx1"/>
                </a:solidFill>
              </a:defRPr>
            </a:lvl4pPr>
            <a:lvl5pPr marL="857250" indent="-171450">
              <a:buFont typeface="Arial" panose="020B0604020202020204" pitchFamily="34" charset="0"/>
              <a:buChar char="•"/>
              <a:defRPr sz="1100">
                <a:solidFill>
                  <a:schemeClr val="tx1"/>
                </a:solidFill>
              </a:defRPr>
            </a:lvl5pPr>
          </a:lstStyle>
          <a:p>
            <a:pPr lvl="0"/>
            <a:r>
              <a:rPr lang="en-US" dirty="0"/>
              <a:t>Click to edit Master text styles</a:t>
            </a:r>
          </a:p>
        </p:txBody>
      </p:sp>
      <p:graphicFrame>
        <p:nvGraphicFramePr>
          <p:cNvPr id="2" name="Diagram 1">
            <a:extLst>
              <a:ext uri="{FF2B5EF4-FFF2-40B4-BE49-F238E27FC236}">
                <a16:creationId xmlns:a16="http://schemas.microsoft.com/office/drawing/2014/main" id="{5A4914C0-F533-C296-CF4A-5D0A25BCEE37}"/>
              </a:ext>
            </a:extLst>
          </p:cNvPr>
          <p:cNvGraphicFramePr/>
          <p:nvPr userDrawn="1">
            <p:extLst>
              <p:ext uri="{D42A27DB-BD31-4B8C-83A1-F6EECF244321}">
                <p14:modId xmlns:p14="http://schemas.microsoft.com/office/powerpoint/2010/main" val="4145255575"/>
              </p:ext>
            </p:extLst>
          </p:nvPr>
        </p:nvGraphicFramePr>
        <p:xfrm>
          <a:off x="1676401" y="3349317"/>
          <a:ext cx="457199" cy="308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a:extLst>
              <a:ext uri="{FF2B5EF4-FFF2-40B4-BE49-F238E27FC236}">
                <a16:creationId xmlns:a16="http://schemas.microsoft.com/office/drawing/2014/main" id="{D7A2D84B-D34E-3B0F-34E3-C5BBBCABC5F1}"/>
              </a:ext>
            </a:extLst>
          </p:cNvPr>
          <p:cNvGraphicFramePr/>
          <p:nvPr userDrawn="1">
            <p:extLst>
              <p:ext uri="{D42A27DB-BD31-4B8C-83A1-F6EECF244321}">
                <p14:modId xmlns:p14="http://schemas.microsoft.com/office/powerpoint/2010/main" val="3360629537"/>
              </p:ext>
            </p:extLst>
          </p:nvPr>
        </p:nvGraphicFramePr>
        <p:xfrm>
          <a:off x="4495801" y="3349317"/>
          <a:ext cx="457199" cy="3082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4" name="Diagram 3">
            <a:extLst>
              <a:ext uri="{FF2B5EF4-FFF2-40B4-BE49-F238E27FC236}">
                <a16:creationId xmlns:a16="http://schemas.microsoft.com/office/drawing/2014/main" id="{59F4EEF3-096E-55EB-E5C7-22A90701EB11}"/>
              </a:ext>
            </a:extLst>
          </p:cNvPr>
          <p:cNvGraphicFramePr/>
          <p:nvPr userDrawn="1">
            <p:extLst>
              <p:ext uri="{D42A27DB-BD31-4B8C-83A1-F6EECF244321}">
                <p14:modId xmlns:p14="http://schemas.microsoft.com/office/powerpoint/2010/main" val="4102969221"/>
              </p:ext>
            </p:extLst>
          </p:nvPr>
        </p:nvGraphicFramePr>
        <p:xfrm>
          <a:off x="7315201" y="3349317"/>
          <a:ext cx="457199" cy="30828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5" name="Diagram 4">
            <a:extLst>
              <a:ext uri="{FF2B5EF4-FFF2-40B4-BE49-F238E27FC236}">
                <a16:creationId xmlns:a16="http://schemas.microsoft.com/office/drawing/2014/main" id="{6639A86F-6E1C-3C81-AEAA-DD23F62EDEB1}"/>
              </a:ext>
            </a:extLst>
          </p:cNvPr>
          <p:cNvGraphicFramePr/>
          <p:nvPr userDrawn="1">
            <p:extLst>
              <p:ext uri="{D42A27DB-BD31-4B8C-83A1-F6EECF244321}">
                <p14:modId xmlns:p14="http://schemas.microsoft.com/office/powerpoint/2010/main" val="1650380261"/>
              </p:ext>
            </p:extLst>
          </p:nvPr>
        </p:nvGraphicFramePr>
        <p:xfrm>
          <a:off x="10134601" y="3352800"/>
          <a:ext cx="457199" cy="308283"/>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33668999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NOT A LAYOUT, Imag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BE68BC0-6C27-4F43-BBDF-C9DD1286F3D0}"/>
              </a:ext>
            </a:extLst>
          </p:cNvPr>
          <p:cNvSpPr>
            <a:spLocks noGrp="1"/>
          </p:cNvSpPr>
          <p:nvPr>
            <p:ph type="dt" sz="half" idx="10"/>
          </p:nvPr>
        </p:nvSpPr>
        <p:spPr>
          <a:xfrm>
            <a:off x="381000" y="7216775"/>
            <a:ext cx="2743200" cy="365125"/>
          </a:xfrm>
          <a:prstGeom prst="rect">
            <a:avLst/>
          </a:prstGeom>
        </p:spPr>
        <p:txBody>
          <a:bodyPr/>
          <a:lstStyle/>
          <a:p>
            <a:endParaRPr lang="en-US" dirty="0"/>
          </a:p>
        </p:txBody>
      </p:sp>
      <p:sp>
        <p:nvSpPr>
          <p:cNvPr id="4" name="Footer Placeholder 3">
            <a:extLst>
              <a:ext uri="{FF2B5EF4-FFF2-40B4-BE49-F238E27FC236}">
                <a16:creationId xmlns:a16="http://schemas.microsoft.com/office/drawing/2014/main" id="{2A0B7A9F-176E-4AC2-B356-16B92FD77F1C}"/>
              </a:ext>
            </a:extLst>
          </p:cNvPr>
          <p:cNvSpPr>
            <a:spLocks noGrp="1"/>
          </p:cNvSpPr>
          <p:nvPr>
            <p:ph type="ftr" sz="quarter" idx="11"/>
          </p:nvPr>
        </p:nvSpPr>
        <p:spPr>
          <a:xfrm>
            <a:off x="381000" y="6521380"/>
            <a:ext cx="3771900" cy="218940"/>
          </a:xfrm>
          <a:prstGeom prst="rect">
            <a:avLst/>
          </a:prstGeom>
        </p:spPr>
        <p:txBody>
          <a:bodyPr/>
          <a:lstStyle/>
          <a:p>
            <a:r>
              <a:rPr lang="en-US" b="1" dirty="0">
                <a:latin typeface="Franklin Gothic Demi" panose="020B0603020102020204" pitchFamily="34" charset="0"/>
              </a:rPr>
              <a:t>© 2023 Aha Media </a:t>
            </a:r>
          </a:p>
        </p:txBody>
      </p:sp>
      <p:sp>
        <p:nvSpPr>
          <p:cNvPr id="5" name="Slide Number Placeholder 4">
            <a:extLst>
              <a:ext uri="{FF2B5EF4-FFF2-40B4-BE49-F238E27FC236}">
                <a16:creationId xmlns:a16="http://schemas.microsoft.com/office/drawing/2014/main" id="{1E0DE273-67C3-42DD-BF63-B0B35C6A683E}"/>
              </a:ext>
            </a:extLst>
          </p:cNvPr>
          <p:cNvSpPr>
            <a:spLocks noGrp="1"/>
          </p:cNvSpPr>
          <p:nvPr>
            <p:ph type="sldNum" sz="quarter" idx="12"/>
          </p:nvPr>
        </p:nvSpPr>
        <p:spPr>
          <a:xfrm>
            <a:off x="9944100" y="6515100"/>
            <a:ext cx="1905000" cy="206378"/>
          </a:xfrm>
          <a:prstGeom prst="rect">
            <a:avLst/>
          </a:prstGeom>
        </p:spPr>
        <p:txBody>
          <a:bodyPr/>
          <a:lstStyle/>
          <a:p>
            <a:fld id="{6CBEF964-5324-4AB0-BDF8-A5994398FE54}" type="slidenum">
              <a:rPr lang="en-US" smtClean="0"/>
              <a:pPr/>
              <a:t>‹#›</a:t>
            </a:fld>
            <a:endParaRPr lang="en-US" dirty="0"/>
          </a:p>
        </p:txBody>
      </p:sp>
      <p:sp>
        <p:nvSpPr>
          <p:cNvPr id="6" name="Rectangle 5">
            <a:extLst>
              <a:ext uri="{FF2B5EF4-FFF2-40B4-BE49-F238E27FC236}">
                <a16:creationId xmlns:a16="http://schemas.microsoft.com/office/drawing/2014/main" id="{86634FD2-43C5-4C5E-B6ED-49BEB1DA91C8}"/>
              </a:ext>
            </a:extLst>
          </p:cNvPr>
          <p:cNvSpPr/>
          <p:nvPr userDrawn="1"/>
        </p:nvSpPr>
        <p:spPr>
          <a:xfrm>
            <a:off x="0" y="0"/>
            <a:ext cx="12192000" cy="6858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800" b="0" i="0" dirty="0">
                <a:latin typeface="+mj-lt"/>
              </a:rPr>
              <a:t>Image Layouts</a:t>
            </a:r>
          </a:p>
        </p:txBody>
      </p:sp>
    </p:spTree>
    <p:extLst>
      <p:ext uri="{BB962C8B-B14F-4D97-AF65-F5344CB8AC3E}">
        <p14:creationId xmlns:p14="http://schemas.microsoft.com/office/powerpoint/2010/main" val="10146585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Up Images">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C2873611-5942-E2E2-FE27-97AE99B0B759}"/>
              </a:ext>
            </a:extLst>
          </p:cNvPr>
          <p:cNvSpPr>
            <a:spLocks noGrp="1"/>
          </p:cNvSpPr>
          <p:nvPr>
            <p:ph type="pic" idx="24"/>
          </p:nvPr>
        </p:nvSpPr>
        <p:spPr>
          <a:xfrm>
            <a:off x="1219200" y="1981200"/>
            <a:ext cx="4267200" cy="2400300"/>
          </a:xfrm>
          <a:prstGeom prst="rect">
            <a:avLst/>
          </a:prstGeom>
          <a:solidFill>
            <a:schemeClr val="bg1">
              <a:lumMod val="85000"/>
            </a:schemeClr>
          </a:solidFill>
        </p:spPr>
        <p:txBody>
          <a:bodyPr bIns="640080" anchor="ct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Content Placeholder 2">
            <a:extLst>
              <a:ext uri="{FF2B5EF4-FFF2-40B4-BE49-F238E27FC236}">
                <a16:creationId xmlns:a16="http://schemas.microsoft.com/office/drawing/2014/main" id="{DB187CB5-4A41-4D0E-8ABD-3C7653714844}"/>
              </a:ext>
            </a:extLst>
          </p:cNvPr>
          <p:cNvSpPr>
            <a:spLocks noGrp="1"/>
          </p:cNvSpPr>
          <p:nvPr>
            <p:ph sz="half" idx="1" hasCustomPrompt="1"/>
          </p:nvPr>
        </p:nvSpPr>
        <p:spPr>
          <a:xfrm>
            <a:off x="1143000" y="4495800"/>
            <a:ext cx="4419600" cy="1143000"/>
          </a:xfrm>
          <a:prstGeom prst="rect">
            <a:avLst/>
          </a:prstGeom>
        </p:spPr>
        <p:txBody>
          <a:bodyPr/>
          <a:lstStyle>
            <a:lvl1pPr>
              <a:defRPr sz="1400"/>
            </a:lvl1pPr>
            <a:lvl2pPr>
              <a:defRPr sz="1800"/>
            </a:lvl2pPr>
            <a:lvl3pPr>
              <a:defRPr sz="1800"/>
            </a:lvl3pPr>
            <a:lvl4pPr>
              <a:defRPr sz="1800"/>
            </a:lvl4pPr>
            <a:lvl5pPr>
              <a:defRPr sz="1800"/>
            </a:lvl5pPr>
          </a:lstStyle>
          <a:p>
            <a:pPr lvl="0"/>
            <a:r>
              <a:rPr lang="en-US" dirty="0"/>
              <a:t>First level of text does not contain a bullet (paragraph style). If bullet format is desired, place cursor at front of text, then hit the tab key. Use tab key to indent text</a:t>
            </a:r>
          </a:p>
        </p:txBody>
      </p:sp>
      <p:sp>
        <p:nvSpPr>
          <p:cNvPr id="14" name="Content Placeholder 2">
            <a:extLst>
              <a:ext uri="{FF2B5EF4-FFF2-40B4-BE49-F238E27FC236}">
                <a16:creationId xmlns:a16="http://schemas.microsoft.com/office/drawing/2014/main" id="{6A26D768-4A38-6CFF-AF5F-464E0A188F36}"/>
              </a:ext>
            </a:extLst>
          </p:cNvPr>
          <p:cNvSpPr>
            <a:spLocks noGrp="1"/>
          </p:cNvSpPr>
          <p:nvPr>
            <p:ph sz="half" idx="25" hasCustomPrompt="1"/>
          </p:nvPr>
        </p:nvSpPr>
        <p:spPr>
          <a:xfrm>
            <a:off x="6629400" y="4495800"/>
            <a:ext cx="4419600" cy="1143000"/>
          </a:xfrm>
          <a:prstGeom prst="rect">
            <a:avLst/>
          </a:prstGeom>
        </p:spPr>
        <p:txBody>
          <a:bodyPr/>
          <a:lstStyle>
            <a:lvl1pPr>
              <a:defRPr sz="1400"/>
            </a:lvl1pPr>
            <a:lvl2pPr>
              <a:defRPr sz="1800"/>
            </a:lvl2pPr>
            <a:lvl3pPr>
              <a:defRPr sz="1800"/>
            </a:lvl3pPr>
            <a:lvl4pPr>
              <a:defRPr sz="1800"/>
            </a:lvl4pPr>
            <a:lvl5pPr>
              <a:defRPr sz="1800"/>
            </a:lvl5pPr>
          </a:lstStyle>
          <a:p>
            <a:pPr lvl="0"/>
            <a:r>
              <a:rPr lang="en-US" dirty="0"/>
              <a:t>First level of text does not contain a bullet (paragraph style). If bullet format is desired, place cursor at front of text, then hit the tab key. Use tab key to indent text</a:t>
            </a:r>
          </a:p>
        </p:txBody>
      </p:sp>
      <p:sp>
        <p:nvSpPr>
          <p:cNvPr id="15" name="Picture Placeholder 2">
            <a:extLst>
              <a:ext uri="{FF2B5EF4-FFF2-40B4-BE49-F238E27FC236}">
                <a16:creationId xmlns:a16="http://schemas.microsoft.com/office/drawing/2014/main" id="{2EA9A8CD-0C53-D558-3DC1-3E31F04E9B37}"/>
              </a:ext>
            </a:extLst>
          </p:cNvPr>
          <p:cNvSpPr>
            <a:spLocks noGrp="1"/>
          </p:cNvSpPr>
          <p:nvPr>
            <p:ph type="pic" idx="26"/>
          </p:nvPr>
        </p:nvSpPr>
        <p:spPr>
          <a:xfrm>
            <a:off x="6705600" y="1981200"/>
            <a:ext cx="4267200" cy="2400300"/>
          </a:xfrm>
          <a:prstGeom prst="rect">
            <a:avLst/>
          </a:prstGeom>
          <a:solidFill>
            <a:schemeClr val="bg1">
              <a:lumMod val="85000"/>
            </a:schemeClr>
          </a:solidFill>
        </p:spPr>
        <p:txBody>
          <a:bodyPr bIns="640080" anchor="ct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Footer Placeholder 4">
            <a:extLst>
              <a:ext uri="{FF2B5EF4-FFF2-40B4-BE49-F238E27FC236}">
                <a16:creationId xmlns:a16="http://schemas.microsoft.com/office/drawing/2014/main" id="{AAF905F6-6192-E122-5086-83C48368E6A1}"/>
              </a:ext>
            </a:extLst>
          </p:cNvPr>
          <p:cNvSpPr>
            <a:spLocks noGrp="1"/>
          </p:cNvSpPr>
          <p:nvPr>
            <p:ph type="ftr" sz="quarter" idx="3"/>
          </p:nvPr>
        </p:nvSpPr>
        <p:spPr>
          <a:xfrm>
            <a:off x="533400" y="6102280"/>
            <a:ext cx="3771900" cy="260420"/>
          </a:xfrm>
          <a:prstGeom prst="rect">
            <a:avLst/>
          </a:prstGeom>
        </p:spPr>
        <p:txBody>
          <a:bodyPr/>
          <a:lstStyle>
            <a:lvl1pPr>
              <a:defRPr sz="1100">
                <a:solidFill>
                  <a:schemeClr val="bg2">
                    <a:lumMod val="50000"/>
                  </a:schemeClr>
                </a:solidFill>
              </a:defRPr>
            </a:lvl1pPr>
          </a:lstStyle>
          <a:p>
            <a:r>
              <a:rPr lang="en-US" dirty="0"/>
              <a:t>© 2023 Aha Media </a:t>
            </a:r>
          </a:p>
        </p:txBody>
      </p:sp>
      <p:sp>
        <p:nvSpPr>
          <p:cNvPr id="4" name="Slide Number Placeholder 5">
            <a:extLst>
              <a:ext uri="{FF2B5EF4-FFF2-40B4-BE49-F238E27FC236}">
                <a16:creationId xmlns:a16="http://schemas.microsoft.com/office/drawing/2014/main" id="{40D2C0AD-1F87-2409-2B2F-FF3E651452AA}"/>
              </a:ext>
            </a:extLst>
          </p:cNvPr>
          <p:cNvSpPr>
            <a:spLocks noGrp="1"/>
          </p:cNvSpPr>
          <p:nvPr>
            <p:ph type="sldNum" sz="quarter" idx="4"/>
          </p:nvPr>
        </p:nvSpPr>
        <p:spPr>
          <a:xfrm>
            <a:off x="9753600" y="6096000"/>
            <a:ext cx="1905000" cy="206378"/>
          </a:xfrm>
          <a:prstGeom prst="rect">
            <a:avLst/>
          </a:prstGeom>
        </p:spPr>
        <p:txBody>
          <a:bodyPr/>
          <a:lstStyle>
            <a:lvl1pPr algn="r">
              <a:defRPr sz="1100">
                <a:solidFill>
                  <a:schemeClr val="bg2">
                    <a:lumMod val="50000"/>
                  </a:schemeClr>
                </a:solidFill>
              </a:defRPr>
            </a:lvl1pPr>
          </a:lstStyle>
          <a:p>
            <a:fld id="{6CBEF964-5324-4AB0-BDF8-A5994398FE54}" type="slidenum">
              <a:rPr lang="en-US" smtClean="0"/>
              <a:pPr/>
              <a:t>‹#›</a:t>
            </a:fld>
            <a:endParaRPr lang="en-US" dirty="0"/>
          </a:p>
        </p:txBody>
      </p:sp>
      <p:sp>
        <p:nvSpPr>
          <p:cNvPr id="7" name="Title 1">
            <a:extLst>
              <a:ext uri="{FF2B5EF4-FFF2-40B4-BE49-F238E27FC236}">
                <a16:creationId xmlns:a16="http://schemas.microsoft.com/office/drawing/2014/main" id="{2C884B96-858E-47F3-8F18-73EC62A3E320}"/>
              </a:ext>
            </a:extLst>
          </p:cNvPr>
          <p:cNvSpPr>
            <a:spLocks noGrp="1"/>
          </p:cNvSpPr>
          <p:nvPr>
            <p:ph type="title" hasCustomPrompt="1"/>
          </p:nvPr>
        </p:nvSpPr>
        <p:spPr>
          <a:xfrm>
            <a:off x="533400" y="604220"/>
            <a:ext cx="9220200" cy="462580"/>
          </a:xfrm>
          <a:prstGeom prst="rect">
            <a:avLst/>
          </a:prstGeom>
        </p:spPr>
        <p:txBody>
          <a:bodyPr/>
          <a:lstStyle>
            <a:lvl1pPr>
              <a:defRPr sz="3600" kern="0" spc="0" baseline="0"/>
            </a:lvl1pPr>
          </a:lstStyle>
          <a:p>
            <a:r>
              <a:rPr lang="en-US" dirty="0"/>
              <a:t>Type Insightful Header in Title Case</a:t>
            </a:r>
          </a:p>
        </p:txBody>
      </p:sp>
      <p:sp>
        <p:nvSpPr>
          <p:cNvPr id="8" name="Text Placeholder 2">
            <a:extLst>
              <a:ext uri="{FF2B5EF4-FFF2-40B4-BE49-F238E27FC236}">
                <a16:creationId xmlns:a16="http://schemas.microsoft.com/office/drawing/2014/main" id="{83AE04A8-9FD9-D460-8BF3-D9FCC19292C5}"/>
              </a:ext>
            </a:extLst>
          </p:cNvPr>
          <p:cNvSpPr>
            <a:spLocks noGrp="1"/>
          </p:cNvSpPr>
          <p:nvPr>
            <p:ph type="body" idx="18" hasCustomPrompt="1"/>
          </p:nvPr>
        </p:nvSpPr>
        <p:spPr>
          <a:xfrm>
            <a:off x="533400" y="1290638"/>
            <a:ext cx="9220200" cy="461962"/>
          </a:xfrm>
          <a:prstGeom prst="rect">
            <a:avLst/>
          </a:prstGeom>
        </p:spPr>
        <p:txBody>
          <a:bodyPr anchor="t">
            <a:noAutofit/>
          </a:bodyPr>
          <a:lstStyle>
            <a:lvl1pPr marL="0" indent="0">
              <a:spcBef>
                <a:spcPts val="0"/>
              </a:spcBef>
              <a:buNone/>
              <a:defRPr sz="2400" b="0" kern="0" baseline="0">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Type subhead, if needed, in sentence case</a:t>
            </a:r>
          </a:p>
        </p:txBody>
      </p:sp>
    </p:spTree>
    <p:extLst>
      <p:ext uri="{BB962C8B-B14F-4D97-AF65-F5344CB8AC3E}">
        <p14:creationId xmlns:p14="http://schemas.microsoft.com/office/powerpoint/2010/main" val="34829164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Up Imag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187CB5-4A41-4D0E-8ABD-3C7653714844}"/>
              </a:ext>
            </a:extLst>
          </p:cNvPr>
          <p:cNvSpPr>
            <a:spLocks noGrp="1"/>
          </p:cNvSpPr>
          <p:nvPr>
            <p:ph sz="half" idx="1" hasCustomPrompt="1"/>
          </p:nvPr>
        </p:nvSpPr>
        <p:spPr>
          <a:xfrm>
            <a:off x="533400" y="4343400"/>
            <a:ext cx="3657600" cy="1143000"/>
          </a:xfrm>
          <a:prstGeom prst="rect">
            <a:avLst/>
          </a:prstGeom>
        </p:spPr>
        <p:txBody>
          <a:bodyPr/>
          <a:lstStyle>
            <a:lvl1pPr>
              <a:defRPr sz="1400"/>
            </a:lvl1pPr>
            <a:lvl2pPr>
              <a:defRPr sz="1800"/>
            </a:lvl2pPr>
            <a:lvl3pPr>
              <a:defRPr sz="1800"/>
            </a:lvl3pPr>
            <a:lvl4pPr>
              <a:defRPr sz="1800"/>
            </a:lvl4pPr>
            <a:lvl5pPr>
              <a:defRPr sz="1800"/>
            </a:lvl5pPr>
          </a:lstStyle>
          <a:p>
            <a:pPr lvl="0"/>
            <a:r>
              <a:rPr lang="en-US" dirty="0"/>
              <a:t>First level of text does not contain a bullet (paragraph style). If bullet format is desired, place cursor at front of text, then hit the tab key. Use tab key to indent text</a:t>
            </a:r>
          </a:p>
        </p:txBody>
      </p:sp>
      <p:sp>
        <p:nvSpPr>
          <p:cNvPr id="9" name="Picture Placeholder 2">
            <a:extLst>
              <a:ext uri="{FF2B5EF4-FFF2-40B4-BE49-F238E27FC236}">
                <a16:creationId xmlns:a16="http://schemas.microsoft.com/office/drawing/2014/main" id="{C2873611-5942-E2E2-FE27-97AE99B0B759}"/>
              </a:ext>
            </a:extLst>
          </p:cNvPr>
          <p:cNvSpPr>
            <a:spLocks noGrp="1"/>
          </p:cNvSpPr>
          <p:nvPr>
            <p:ph type="pic" idx="24"/>
          </p:nvPr>
        </p:nvSpPr>
        <p:spPr>
          <a:xfrm>
            <a:off x="609600" y="1981200"/>
            <a:ext cx="3522133" cy="1981200"/>
          </a:xfrm>
          <a:prstGeom prst="rect">
            <a:avLst/>
          </a:prstGeom>
          <a:solidFill>
            <a:schemeClr val="bg1">
              <a:lumMod val="85000"/>
            </a:schemeClr>
          </a:solidFill>
        </p:spPr>
        <p:txBody>
          <a:bodyPr bIns="640080" anchor="ct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Content Placeholder 2">
            <a:extLst>
              <a:ext uri="{FF2B5EF4-FFF2-40B4-BE49-F238E27FC236}">
                <a16:creationId xmlns:a16="http://schemas.microsoft.com/office/drawing/2014/main" id="{1BECF24F-46F1-6AF4-691B-1E0230BA930A}"/>
              </a:ext>
            </a:extLst>
          </p:cNvPr>
          <p:cNvSpPr>
            <a:spLocks noGrp="1"/>
          </p:cNvSpPr>
          <p:nvPr>
            <p:ph sz="half" idx="25" hasCustomPrompt="1"/>
          </p:nvPr>
        </p:nvSpPr>
        <p:spPr>
          <a:xfrm>
            <a:off x="8001000" y="4343400"/>
            <a:ext cx="3657600" cy="1143000"/>
          </a:xfrm>
          <a:prstGeom prst="rect">
            <a:avLst/>
          </a:prstGeom>
        </p:spPr>
        <p:txBody>
          <a:bodyPr/>
          <a:lstStyle>
            <a:lvl1pPr>
              <a:defRPr sz="1400"/>
            </a:lvl1pPr>
            <a:lvl2pPr>
              <a:defRPr sz="1800"/>
            </a:lvl2pPr>
            <a:lvl3pPr>
              <a:defRPr sz="1800"/>
            </a:lvl3pPr>
            <a:lvl4pPr>
              <a:defRPr sz="1800"/>
            </a:lvl4pPr>
            <a:lvl5pPr>
              <a:defRPr sz="1800"/>
            </a:lvl5pPr>
          </a:lstStyle>
          <a:p>
            <a:pPr lvl="0"/>
            <a:r>
              <a:rPr lang="en-US" dirty="0"/>
              <a:t>First level of text does not contain a bullet (paragraph style). If bullet format is desired, place cursor at front of text, then hit the tab key. Use tab key to indent text</a:t>
            </a:r>
          </a:p>
        </p:txBody>
      </p:sp>
      <p:sp>
        <p:nvSpPr>
          <p:cNvPr id="17" name="Picture Placeholder 2">
            <a:extLst>
              <a:ext uri="{FF2B5EF4-FFF2-40B4-BE49-F238E27FC236}">
                <a16:creationId xmlns:a16="http://schemas.microsoft.com/office/drawing/2014/main" id="{BAE1DCBC-F2B5-5410-3E09-ED04CD904FBC}"/>
              </a:ext>
            </a:extLst>
          </p:cNvPr>
          <p:cNvSpPr>
            <a:spLocks noGrp="1"/>
          </p:cNvSpPr>
          <p:nvPr>
            <p:ph type="pic" idx="26"/>
          </p:nvPr>
        </p:nvSpPr>
        <p:spPr>
          <a:xfrm>
            <a:off x="8077200" y="1981200"/>
            <a:ext cx="3522133" cy="1981200"/>
          </a:xfrm>
          <a:prstGeom prst="rect">
            <a:avLst/>
          </a:prstGeom>
          <a:solidFill>
            <a:schemeClr val="bg1">
              <a:lumMod val="85000"/>
            </a:schemeClr>
          </a:solidFill>
        </p:spPr>
        <p:txBody>
          <a:bodyPr bIns="640080" anchor="ct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8" name="Content Placeholder 2">
            <a:extLst>
              <a:ext uri="{FF2B5EF4-FFF2-40B4-BE49-F238E27FC236}">
                <a16:creationId xmlns:a16="http://schemas.microsoft.com/office/drawing/2014/main" id="{ADC6CCC8-5FA6-1A8C-C35F-0DCAD633F649}"/>
              </a:ext>
            </a:extLst>
          </p:cNvPr>
          <p:cNvSpPr>
            <a:spLocks noGrp="1"/>
          </p:cNvSpPr>
          <p:nvPr>
            <p:ph sz="half" idx="27" hasCustomPrompt="1"/>
          </p:nvPr>
        </p:nvSpPr>
        <p:spPr>
          <a:xfrm>
            <a:off x="4267200" y="4343400"/>
            <a:ext cx="3657600" cy="1143000"/>
          </a:xfrm>
          <a:prstGeom prst="rect">
            <a:avLst/>
          </a:prstGeom>
        </p:spPr>
        <p:txBody>
          <a:bodyPr/>
          <a:lstStyle>
            <a:lvl1pPr>
              <a:defRPr sz="1400"/>
            </a:lvl1pPr>
            <a:lvl2pPr>
              <a:defRPr sz="1800"/>
            </a:lvl2pPr>
            <a:lvl3pPr>
              <a:defRPr sz="1800"/>
            </a:lvl3pPr>
            <a:lvl4pPr>
              <a:defRPr sz="1800"/>
            </a:lvl4pPr>
            <a:lvl5pPr>
              <a:defRPr sz="1800"/>
            </a:lvl5pPr>
          </a:lstStyle>
          <a:p>
            <a:pPr lvl="0"/>
            <a:r>
              <a:rPr lang="en-US" dirty="0"/>
              <a:t>First level of text does not contain a bullet (paragraph style). If bullet format is desired, place cursor at front of text, then hit the tab key. Use tab key to indent text</a:t>
            </a:r>
          </a:p>
        </p:txBody>
      </p:sp>
      <p:sp>
        <p:nvSpPr>
          <p:cNvPr id="19" name="Picture Placeholder 2">
            <a:extLst>
              <a:ext uri="{FF2B5EF4-FFF2-40B4-BE49-F238E27FC236}">
                <a16:creationId xmlns:a16="http://schemas.microsoft.com/office/drawing/2014/main" id="{55490B04-1095-766E-EEFA-604045CD9384}"/>
              </a:ext>
            </a:extLst>
          </p:cNvPr>
          <p:cNvSpPr>
            <a:spLocks noGrp="1"/>
          </p:cNvSpPr>
          <p:nvPr>
            <p:ph type="pic" idx="28"/>
          </p:nvPr>
        </p:nvSpPr>
        <p:spPr>
          <a:xfrm>
            <a:off x="4343400" y="1981200"/>
            <a:ext cx="3522133" cy="1981200"/>
          </a:xfrm>
          <a:prstGeom prst="rect">
            <a:avLst/>
          </a:prstGeom>
          <a:solidFill>
            <a:schemeClr val="bg1">
              <a:lumMod val="85000"/>
            </a:schemeClr>
          </a:solidFill>
        </p:spPr>
        <p:txBody>
          <a:bodyPr bIns="640080" anchor="ct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Footer Placeholder 4">
            <a:extLst>
              <a:ext uri="{FF2B5EF4-FFF2-40B4-BE49-F238E27FC236}">
                <a16:creationId xmlns:a16="http://schemas.microsoft.com/office/drawing/2014/main" id="{A946D9FF-55DB-1089-AD82-DBED4B1430C6}"/>
              </a:ext>
            </a:extLst>
          </p:cNvPr>
          <p:cNvSpPr>
            <a:spLocks noGrp="1"/>
          </p:cNvSpPr>
          <p:nvPr>
            <p:ph type="ftr" sz="quarter" idx="3"/>
          </p:nvPr>
        </p:nvSpPr>
        <p:spPr>
          <a:xfrm>
            <a:off x="533400" y="6102280"/>
            <a:ext cx="3771900" cy="260420"/>
          </a:xfrm>
          <a:prstGeom prst="rect">
            <a:avLst/>
          </a:prstGeom>
        </p:spPr>
        <p:txBody>
          <a:bodyPr/>
          <a:lstStyle>
            <a:lvl1pPr>
              <a:defRPr sz="1100">
                <a:solidFill>
                  <a:schemeClr val="bg2">
                    <a:lumMod val="50000"/>
                  </a:schemeClr>
                </a:solidFill>
              </a:defRPr>
            </a:lvl1pPr>
          </a:lstStyle>
          <a:p>
            <a:r>
              <a:rPr lang="en-US" dirty="0"/>
              <a:t>© 2023 Aha Media </a:t>
            </a:r>
          </a:p>
        </p:txBody>
      </p:sp>
      <p:sp>
        <p:nvSpPr>
          <p:cNvPr id="4" name="Slide Number Placeholder 5">
            <a:extLst>
              <a:ext uri="{FF2B5EF4-FFF2-40B4-BE49-F238E27FC236}">
                <a16:creationId xmlns:a16="http://schemas.microsoft.com/office/drawing/2014/main" id="{E80C19E6-B39E-A20F-D3AE-D8BE8100F034}"/>
              </a:ext>
            </a:extLst>
          </p:cNvPr>
          <p:cNvSpPr>
            <a:spLocks noGrp="1"/>
          </p:cNvSpPr>
          <p:nvPr>
            <p:ph type="sldNum" sz="quarter" idx="4"/>
          </p:nvPr>
        </p:nvSpPr>
        <p:spPr>
          <a:xfrm>
            <a:off x="9753600" y="6096000"/>
            <a:ext cx="1905000" cy="206378"/>
          </a:xfrm>
          <a:prstGeom prst="rect">
            <a:avLst/>
          </a:prstGeom>
        </p:spPr>
        <p:txBody>
          <a:bodyPr/>
          <a:lstStyle>
            <a:lvl1pPr algn="r">
              <a:defRPr sz="1100">
                <a:solidFill>
                  <a:schemeClr val="bg2">
                    <a:lumMod val="50000"/>
                  </a:schemeClr>
                </a:solidFill>
              </a:defRPr>
            </a:lvl1pPr>
          </a:lstStyle>
          <a:p>
            <a:fld id="{6CBEF964-5324-4AB0-BDF8-A5994398FE54}" type="slidenum">
              <a:rPr lang="en-US" smtClean="0"/>
              <a:pPr/>
              <a:t>‹#›</a:t>
            </a:fld>
            <a:endParaRPr lang="en-US" dirty="0"/>
          </a:p>
        </p:txBody>
      </p:sp>
      <p:sp>
        <p:nvSpPr>
          <p:cNvPr id="7" name="Title 1">
            <a:extLst>
              <a:ext uri="{FF2B5EF4-FFF2-40B4-BE49-F238E27FC236}">
                <a16:creationId xmlns:a16="http://schemas.microsoft.com/office/drawing/2014/main" id="{518C0EA9-0E9D-594D-5413-46B5A3143121}"/>
              </a:ext>
            </a:extLst>
          </p:cNvPr>
          <p:cNvSpPr>
            <a:spLocks noGrp="1"/>
          </p:cNvSpPr>
          <p:nvPr>
            <p:ph type="title" hasCustomPrompt="1"/>
          </p:nvPr>
        </p:nvSpPr>
        <p:spPr>
          <a:xfrm>
            <a:off x="533400" y="604220"/>
            <a:ext cx="9220200" cy="462580"/>
          </a:xfrm>
          <a:prstGeom prst="rect">
            <a:avLst/>
          </a:prstGeom>
        </p:spPr>
        <p:txBody>
          <a:bodyPr/>
          <a:lstStyle>
            <a:lvl1pPr>
              <a:defRPr sz="3600" kern="0" spc="0" baseline="0"/>
            </a:lvl1pPr>
          </a:lstStyle>
          <a:p>
            <a:r>
              <a:rPr lang="en-US" dirty="0"/>
              <a:t>Type Insightful Header in Title Case</a:t>
            </a:r>
          </a:p>
        </p:txBody>
      </p:sp>
      <p:sp>
        <p:nvSpPr>
          <p:cNvPr id="10" name="Text Placeholder 2">
            <a:extLst>
              <a:ext uri="{FF2B5EF4-FFF2-40B4-BE49-F238E27FC236}">
                <a16:creationId xmlns:a16="http://schemas.microsoft.com/office/drawing/2014/main" id="{A368FE5F-2C03-5664-CFD1-66BF65CDD557}"/>
              </a:ext>
            </a:extLst>
          </p:cNvPr>
          <p:cNvSpPr>
            <a:spLocks noGrp="1"/>
          </p:cNvSpPr>
          <p:nvPr>
            <p:ph type="body" idx="18" hasCustomPrompt="1"/>
          </p:nvPr>
        </p:nvSpPr>
        <p:spPr>
          <a:xfrm>
            <a:off x="533400" y="1290638"/>
            <a:ext cx="9220200" cy="461962"/>
          </a:xfrm>
          <a:prstGeom prst="rect">
            <a:avLst/>
          </a:prstGeom>
        </p:spPr>
        <p:txBody>
          <a:bodyPr anchor="t">
            <a:noAutofit/>
          </a:bodyPr>
          <a:lstStyle>
            <a:lvl1pPr marL="0" indent="0">
              <a:spcBef>
                <a:spcPts val="0"/>
              </a:spcBef>
              <a:buNone/>
              <a:defRPr sz="2400" b="0" kern="0" baseline="0">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Type subhead, if needed, in sentence case</a:t>
            </a:r>
          </a:p>
        </p:txBody>
      </p:sp>
    </p:spTree>
    <p:extLst>
      <p:ext uri="{BB962C8B-B14F-4D97-AF65-F5344CB8AC3E}">
        <p14:creationId xmlns:p14="http://schemas.microsoft.com/office/powerpoint/2010/main" val="422091493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 Image R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1B314F8-3858-42C4-9BDF-480B1FF768A3}"/>
              </a:ext>
            </a:extLst>
          </p:cNvPr>
          <p:cNvSpPr>
            <a:spLocks noGrp="1"/>
          </p:cNvSpPr>
          <p:nvPr>
            <p:ph type="pic" idx="1"/>
          </p:nvPr>
        </p:nvSpPr>
        <p:spPr>
          <a:xfrm>
            <a:off x="4152900" y="0"/>
            <a:ext cx="8039100" cy="6858000"/>
          </a:xfrm>
          <a:prstGeom prst="rect">
            <a:avLst/>
          </a:prstGeom>
          <a:solidFill>
            <a:schemeClr val="bg1">
              <a:lumMod val="85000"/>
            </a:schemeClr>
          </a:solidFill>
        </p:spPr>
        <p:txBody>
          <a:bodyPr bIns="640080" anchor="ct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a:extLst>
              <a:ext uri="{FF2B5EF4-FFF2-40B4-BE49-F238E27FC236}">
                <a16:creationId xmlns:a16="http://schemas.microsoft.com/office/drawing/2014/main" id="{AE4ABEB6-F341-40F7-9299-DB086E0A9BB4}"/>
              </a:ext>
            </a:extLst>
          </p:cNvPr>
          <p:cNvSpPr>
            <a:spLocks noGrp="1"/>
          </p:cNvSpPr>
          <p:nvPr>
            <p:ph type="dt" sz="half" idx="10"/>
          </p:nvPr>
        </p:nvSpPr>
        <p:spPr>
          <a:xfrm>
            <a:off x="381000" y="7216775"/>
            <a:ext cx="2743200" cy="365125"/>
          </a:xfrm>
          <a:prstGeom prst="rect">
            <a:avLst/>
          </a:prstGeom>
        </p:spPr>
        <p:txBody>
          <a:bodyPr/>
          <a:lstStyle/>
          <a:p>
            <a:endParaRPr lang="en-US" dirty="0"/>
          </a:p>
        </p:txBody>
      </p:sp>
      <p:sp>
        <p:nvSpPr>
          <p:cNvPr id="2" name="Title 1">
            <a:extLst>
              <a:ext uri="{FF2B5EF4-FFF2-40B4-BE49-F238E27FC236}">
                <a16:creationId xmlns:a16="http://schemas.microsoft.com/office/drawing/2014/main" id="{C90906C9-2D68-5313-98D1-69055159A028}"/>
              </a:ext>
            </a:extLst>
          </p:cNvPr>
          <p:cNvSpPr>
            <a:spLocks noGrp="1"/>
          </p:cNvSpPr>
          <p:nvPr>
            <p:ph type="title" hasCustomPrompt="1"/>
          </p:nvPr>
        </p:nvSpPr>
        <p:spPr>
          <a:xfrm>
            <a:off x="533400" y="2514600"/>
            <a:ext cx="2743200" cy="1257300"/>
          </a:xfrm>
          <a:prstGeom prst="rect">
            <a:avLst/>
          </a:prstGeom>
        </p:spPr>
        <p:txBody>
          <a:bodyPr anchor="b"/>
          <a:lstStyle>
            <a:lvl1pPr algn="l">
              <a:defRPr sz="3000" kern="0" spc="0" baseline="0"/>
            </a:lvl1pPr>
          </a:lstStyle>
          <a:p>
            <a:r>
              <a:rPr lang="en-US" dirty="0"/>
              <a:t>Type Insightful Header in Title Case</a:t>
            </a:r>
          </a:p>
        </p:txBody>
      </p:sp>
      <p:sp>
        <p:nvSpPr>
          <p:cNvPr id="4" name="Text Placeholder 3">
            <a:extLst>
              <a:ext uri="{FF2B5EF4-FFF2-40B4-BE49-F238E27FC236}">
                <a16:creationId xmlns:a16="http://schemas.microsoft.com/office/drawing/2014/main" id="{47C32B12-B8E9-7C0B-0361-F1E8FD1DB1D4}"/>
              </a:ext>
            </a:extLst>
          </p:cNvPr>
          <p:cNvSpPr>
            <a:spLocks noGrp="1"/>
          </p:cNvSpPr>
          <p:nvPr>
            <p:ph type="body" sz="half" idx="2" hasCustomPrompt="1"/>
          </p:nvPr>
        </p:nvSpPr>
        <p:spPr>
          <a:xfrm>
            <a:off x="533401" y="3855749"/>
            <a:ext cx="2743200" cy="563851"/>
          </a:xfrm>
          <a:prstGeom prst="rect">
            <a:avLst/>
          </a:prstGeom>
        </p:spPr>
        <p:txBody>
          <a:bodyPr>
            <a:noAutofit/>
          </a:bodyPr>
          <a:lstStyle>
            <a:lvl1pPr marL="0" indent="0" algn="l">
              <a:buNone/>
              <a:defRPr sz="1800" b="0" kern="0" baseline="0">
                <a:solidFill>
                  <a:schemeClr val="accent2"/>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Type subhead, if needed, in sentence case</a:t>
            </a:r>
          </a:p>
        </p:txBody>
      </p:sp>
    </p:spTree>
    <p:extLst>
      <p:ext uri="{BB962C8B-B14F-4D97-AF65-F5344CB8AC3E}">
        <p14:creationId xmlns:p14="http://schemas.microsoft.com/office/powerpoint/2010/main" val="5671459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 Images R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1B314F8-3858-42C4-9BDF-480B1FF768A3}"/>
              </a:ext>
            </a:extLst>
          </p:cNvPr>
          <p:cNvSpPr>
            <a:spLocks noGrp="1"/>
          </p:cNvSpPr>
          <p:nvPr>
            <p:ph type="pic" idx="1"/>
          </p:nvPr>
        </p:nvSpPr>
        <p:spPr bwMode="gray">
          <a:xfrm>
            <a:off x="4152900" y="0"/>
            <a:ext cx="8039100" cy="3390900"/>
          </a:xfrm>
          <a:prstGeom prst="rect">
            <a:avLst/>
          </a:prstGeom>
          <a:solidFill>
            <a:schemeClr val="bg1">
              <a:lumMod val="85000"/>
            </a:schemeClr>
          </a:solidFill>
        </p:spPr>
        <p:txBody>
          <a:bodyPr bIns="640080" anchor="ct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3" name="Picture Placeholder 2">
            <a:extLst>
              <a:ext uri="{FF2B5EF4-FFF2-40B4-BE49-F238E27FC236}">
                <a16:creationId xmlns:a16="http://schemas.microsoft.com/office/drawing/2014/main" id="{AB8695A2-61BE-4C33-B3DD-F3D041C9E525}"/>
              </a:ext>
            </a:extLst>
          </p:cNvPr>
          <p:cNvSpPr>
            <a:spLocks noGrp="1"/>
          </p:cNvSpPr>
          <p:nvPr>
            <p:ph type="pic" idx="14"/>
          </p:nvPr>
        </p:nvSpPr>
        <p:spPr bwMode="gray">
          <a:xfrm>
            <a:off x="4152900" y="3467100"/>
            <a:ext cx="8039100" cy="3390900"/>
          </a:xfrm>
          <a:prstGeom prst="rect">
            <a:avLst/>
          </a:prstGeom>
          <a:solidFill>
            <a:schemeClr val="bg1">
              <a:lumMod val="85000"/>
            </a:schemeClr>
          </a:solidFill>
        </p:spPr>
        <p:txBody>
          <a:bodyPr bIns="640080" anchor="ct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a:extLst>
              <a:ext uri="{FF2B5EF4-FFF2-40B4-BE49-F238E27FC236}">
                <a16:creationId xmlns:a16="http://schemas.microsoft.com/office/drawing/2014/main" id="{AE4ABEB6-F341-40F7-9299-DB086E0A9BB4}"/>
              </a:ext>
            </a:extLst>
          </p:cNvPr>
          <p:cNvSpPr>
            <a:spLocks noGrp="1"/>
          </p:cNvSpPr>
          <p:nvPr>
            <p:ph type="dt" sz="half" idx="10"/>
          </p:nvPr>
        </p:nvSpPr>
        <p:spPr bwMode="gray">
          <a:xfrm>
            <a:off x="381000" y="7216775"/>
            <a:ext cx="2743200" cy="365125"/>
          </a:xfrm>
          <a:prstGeom prst="rect">
            <a:avLst/>
          </a:prstGeom>
        </p:spPr>
        <p:txBody>
          <a:bodyPr/>
          <a:lstStyle/>
          <a:p>
            <a:endParaRPr lang="en-US" dirty="0"/>
          </a:p>
        </p:txBody>
      </p:sp>
      <p:sp>
        <p:nvSpPr>
          <p:cNvPr id="12" name="Slide Number Placeholder 6">
            <a:extLst>
              <a:ext uri="{FF2B5EF4-FFF2-40B4-BE49-F238E27FC236}">
                <a16:creationId xmlns:a16="http://schemas.microsoft.com/office/drawing/2014/main" id="{32DA0B5D-C7D1-4F88-977E-CA6CD46E6B87}"/>
              </a:ext>
            </a:extLst>
          </p:cNvPr>
          <p:cNvSpPr>
            <a:spLocks noGrp="1"/>
          </p:cNvSpPr>
          <p:nvPr>
            <p:ph type="sldNum" sz="quarter" idx="12"/>
          </p:nvPr>
        </p:nvSpPr>
        <p:spPr bwMode="gray">
          <a:xfrm>
            <a:off x="9944100" y="6515100"/>
            <a:ext cx="1905000" cy="206378"/>
          </a:xfrm>
          <a:prstGeom prst="rect">
            <a:avLst/>
          </a:prstGeom>
        </p:spPr>
        <p:txBody>
          <a:bodyPr/>
          <a:lstStyle/>
          <a:p>
            <a:fld id="{6CBEF964-5324-4AB0-BDF8-A5994398FE54}" type="slidenum">
              <a:rPr lang="en-US" smtClean="0"/>
              <a:t>‹#›</a:t>
            </a:fld>
            <a:endParaRPr lang="en-US" dirty="0"/>
          </a:p>
        </p:txBody>
      </p:sp>
      <p:sp>
        <p:nvSpPr>
          <p:cNvPr id="2" name="Title 1">
            <a:extLst>
              <a:ext uri="{FF2B5EF4-FFF2-40B4-BE49-F238E27FC236}">
                <a16:creationId xmlns:a16="http://schemas.microsoft.com/office/drawing/2014/main" id="{3637700A-3EE6-6EEC-2A14-421EB029400D}"/>
              </a:ext>
            </a:extLst>
          </p:cNvPr>
          <p:cNvSpPr>
            <a:spLocks noGrp="1"/>
          </p:cNvSpPr>
          <p:nvPr>
            <p:ph type="title" hasCustomPrompt="1"/>
          </p:nvPr>
        </p:nvSpPr>
        <p:spPr>
          <a:xfrm>
            <a:off x="533400" y="2514600"/>
            <a:ext cx="2743200" cy="1257300"/>
          </a:xfrm>
          <a:prstGeom prst="rect">
            <a:avLst/>
          </a:prstGeom>
        </p:spPr>
        <p:txBody>
          <a:bodyPr anchor="b"/>
          <a:lstStyle>
            <a:lvl1pPr algn="l">
              <a:defRPr sz="3000" kern="0" spc="0" baseline="0"/>
            </a:lvl1pPr>
          </a:lstStyle>
          <a:p>
            <a:r>
              <a:rPr lang="en-US" dirty="0"/>
              <a:t>Type Insightful Header in Title Case</a:t>
            </a:r>
          </a:p>
        </p:txBody>
      </p:sp>
      <p:sp>
        <p:nvSpPr>
          <p:cNvPr id="4" name="Text Placeholder 3">
            <a:extLst>
              <a:ext uri="{FF2B5EF4-FFF2-40B4-BE49-F238E27FC236}">
                <a16:creationId xmlns:a16="http://schemas.microsoft.com/office/drawing/2014/main" id="{9A307BF9-1212-38AB-A55E-97AE527915A0}"/>
              </a:ext>
            </a:extLst>
          </p:cNvPr>
          <p:cNvSpPr>
            <a:spLocks noGrp="1"/>
          </p:cNvSpPr>
          <p:nvPr>
            <p:ph type="body" sz="half" idx="2" hasCustomPrompt="1"/>
          </p:nvPr>
        </p:nvSpPr>
        <p:spPr>
          <a:xfrm>
            <a:off x="533401" y="3855749"/>
            <a:ext cx="2743200" cy="563851"/>
          </a:xfrm>
          <a:prstGeom prst="rect">
            <a:avLst/>
          </a:prstGeom>
        </p:spPr>
        <p:txBody>
          <a:bodyPr>
            <a:noAutofit/>
          </a:bodyPr>
          <a:lstStyle>
            <a:lvl1pPr marL="0" indent="0" algn="l">
              <a:buNone/>
              <a:defRPr sz="1800" b="0" kern="0" baseline="0">
                <a:solidFill>
                  <a:schemeClr val="accent2"/>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Type subhead, if needed, in sentence case</a:t>
            </a:r>
          </a:p>
        </p:txBody>
      </p:sp>
    </p:spTree>
    <p:extLst>
      <p:ext uri="{BB962C8B-B14F-4D97-AF65-F5344CB8AC3E}">
        <p14:creationId xmlns:p14="http://schemas.microsoft.com/office/powerpoint/2010/main" val="4174311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T A LAYOUT, Style Guide 7">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B4E447-EDE2-5412-15DB-F15831E2D071}"/>
              </a:ext>
            </a:extLst>
          </p:cNvPr>
          <p:cNvSpPr txBox="1">
            <a:spLocks/>
          </p:cNvSpPr>
          <p:nvPr userDrawn="1"/>
        </p:nvSpPr>
        <p:spPr>
          <a:xfrm>
            <a:off x="533400" y="609600"/>
            <a:ext cx="11468100" cy="283464"/>
          </a:xfrm>
          <a:prstGeom prst="rect">
            <a:avLst/>
          </a:prstGeom>
        </p:spPr>
        <p:txBody>
          <a:bodyPr/>
          <a:lstStyle>
            <a:lvl1pPr algn="l" defTabSz="914400" rtl="0" eaLnBrk="1" latinLnBrk="0" hangingPunct="1">
              <a:lnSpc>
                <a:spcPct val="90000"/>
              </a:lnSpc>
              <a:spcBef>
                <a:spcPct val="0"/>
              </a:spcBef>
              <a:buNone/>
              <a:defRPr sz="3000" b="0" i="0" kern="1200" cap="none" spc="-100" baseline="0">
                <a:solidFill>
                  <a:schemeClr val="bg2">
                    <a:lumMod val="25000"/>
                  </a:schemeClr>
                </a:solidFill>
                <a:latin typeface="+mj-lt"/>
                <a:ea typeface="+mj-ea"/>
                <a:cs typeface="+mj-cs"/>
              </a:defRPr>
            </a:lvl1pPr>
          </a:lstStyle>
          <a:p>
            <a:r>
              <a:rPr lang="en-US" sz="1800" kern="0" spc="0" baseline="0">
                <a:solidFill>
                  <a:schemeClr val="tx1"/>
                </a:solidFill>
              </a:rPr>
              <a:t>Social media logos </a:t>
            </a:r>
            <a:r>
              <a:rPr lang="en-US" sz="1400" kern="0" spc="0" baseline="0">
                <a:solidFill>
                  <a:schemeClr val="tx1"/>
                </a:solidFill>
                <a:latin typeface="+mn-lt"/>
              </a:rPr>
              <a:t>(pull from this slide in color or grayscale as needed</a:t>
            </a:r>
            <a:r>
              <a:rPr lang="en-US" sz="1400">
                <a:solidFill>
                  <a:schemeClr val="tx1"/>
                </a:solidFill>
                <a:latin typeface="+mn-lt"/>
              </a:rPr>
              <a:t>)</a:t>
            </a:r>
            <a:endParaRPr lang="en-US" sz="1400">
              <a:solidFill>
                <a:schemeClr val="tx1"/>
              </a:solidFill>
            </a:endParaRPr>
          </a:p>
        </p:txBody>
      </p:sp>
      <p:sp>
        <p:nvSpPr>
          <p:cNvPr id="6" name="Slide Number Placeholder 4">
            <a:extLst>
              <a:ext uri="{FF2B5EF4-FFF2-40B4-BE49-F238E27FC236}">
                <a16:creationId xmlns:a16="http://schemas.microsoft.com/office/drawing/2014/main" id="{296F8E3B-AD4E-022C-F120-3781DAF8EAE9}"/>
              </a:ext>
            </a:extLst>
          </p:cNvPr>
          <p:cNvSpPr txBox="1">
            <a:spLocks/>
          </p:cNvSpPr>
          <p:nvPr userDrawn="1"/>
        </p:nvSpPr>
        <p:spPr>
          <a:xfrm>
            <a:off x="9753600" y="6096000"/>
            <a:ext cx="1905000" cy="2063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a:solidFill>
                  <a:schemeClr val="bg2">
                    <a:lumMod val="50000"/>
                  </a:schemeClr>
                </a:solidFill>
              </a:rPr>
              <a:t>Icon</a:t>
            </a:r>
          </a:p>
        </p:txBody>
      </p:sp>
      <p:sp>
        <p:nvSpPr>
          <p:cNvPr id="2" name="Rectangle 1">
            <a:extLst>
              <a:ext uri="{FF2B5EF4-FFF2-40B4-BE49-F238E27FC236}">
                <a16:creationId xmlns:a16="http://schemas.microsoft.com/office/drawing/2014/main" id="{84FFD892-D68E-A33F-0A82-994398255250}"/>
              </a:ext>
            </a:extLst>
          </p:cNvPr>
          <p:cNvSpPr/>
          <p:nvPr userDrawn="1"/>
        </p:nvSpPr>
        <p:spPr>
          <a:xfrm>
            <a:off x="609600" y="1600200"/>
            <a:ext cx="10972800" cy="1828800"/>
          </a:xfrm>
          <a:prstGeom prst="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835A1CE-4602-AFE8-D8AD-9204E76C9B4A}"/>
              </a:ext>
            </a:extLst>
          </p:cNvPr>
          <p:cNvSpPr/>
          <p:nvPr userDrawn="1"/>
        </p:nvSpPr>
        <p:spPr>
          <a:xfrm>
            <a:off x="609600" y="3657600"/>
            <a:ext cx="10972800" cy="1600200"/>
          </a:xfrm>
          <a:prstGeom prst="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blue circle with a white f in it&#10;&#10;Description automatically generated">
            <a:extLst>
              <a:ext uri="{FF2B5EF4-FFF2-40B4-BE49-F238E27FC236}">
                <a16:creationId xmlns:a16="http://schemas.microsoft.com/office/drawing/2014/main" id="{9EE8CF5B-F700-6C60-2902-F5FBBE408B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87000" y="2311400"/>
            <a:ext cx="406400" cy="406400"/>
          </a:xfrm>
          <a:prstGeom prst="rect">
            <a:avLst/>
          </a:prstGeom>
        </p:spPr>
      </p:pic>
      <p:pic>
        <p:nvPicPr>
          <p:cNvPr id="15" name="Picture 14" descr="A pink circle with a white logo&#10;&#10;Description automatically generated">
            <a:extLst>
              <a:ext uri="{FF2B5EF4-FFF2-40B4-BE49-F238E27FC236}">
                <a16:creationId xmlns:a16="http://schemas.microsoft.com/office/drawing/2014/main" id="{263387AB-7191-76BD-446C-B7A68DD83C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58765" y="2311400"/>
            <a:ext cx="406400" cy="406400"/>
          </a:xfrm>
          <a:prstGeom prst="rect">
            <a:avLst/>
          </a:prstGeom>
        </p:spPr>
      </p:pic>
      <p:pic>
        <p:nvPicPr>
          <p:cNvPr id="17" name="Picture 16" descr="A blue circle with white letters on it&#10;&#10;Description automatically generated">
            <a:extLst>
              <a:ext uri="{FF2B5EF4-FFF2-40B4-BE49-F238E27FC236}">
                <a16:creationId xmlns:a16="http://schemas.microsoft.com/office/drawing/2014/main" id="{B284325B-678A-4263-CB94-A5806C880B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74066" y="2311400"/>
            <a:ext cx="406400" cy="406400"/>
          </a:xfrm>
          <a:prstGeom prst="rect">
            <a:avLst/>
          </a:prstGeom>
        </p:spPr>
      </p:pic>
      <p:pic>
        <p:nvPicPr>
          <p:cNvPr id="19" name="Picture 18" descr="A white letter on a black background&#10;&#10;Description automatically generated">
            <a:extLst>
              <a:ext uri="{FF2B5EF4-FFF2-40B4-BE49-F238E27FC236}">
                <a16:creationId xmlns:a16="http://schemas.microsoft.com/office/drawing/2014/main" id="{41F50576-288C-2875-42EF-2E1DE12DD5F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7600" y="2311400"/>
            <a:ext cx="406400" cy="406400"/>
          </a:xfrm>
          <a:prstGeom prst="rect">
            <a:avLst/>
          </a:prstGeom>
        </p:spPr>
      </p:pic>
      <p:pic>
        <p:nvPicPr>
          <p:cNvPr id="21" name="Picture 20" descr="A blue circle with a white bird in it&#10;&#10;Description automatically generated">
            <a:extLst>
              <a:ext uri="{FF2B5EF4-FFF2-40B4-BE49-F238E27FC236}">
                <a16:creationId xmlns:a16="http://schemas.microsoft.com/office/drawing/2014/main" id="{A10DCB15-E875-35C0-4497-8F3A1763A55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645833" y="2311400"/>
            <a:ext cx="406400" cy="406400"/>
          </a:xfrm>
          <a:prstGeom prst="rect">
            <a:avLst/>
          </a:prstGeom>
        </p:spPr>
      </p:pic>
      <p:pic>
        <p:nvPicPr>
          <p:cNvPr id="23" name="Picture 22" descr="A white x on a black background&#10;&#10;Description automatically generated">
            <a:extLst>
              <a:ext uri="{FF2B5EF4-FFF2-40B4-BE49-F238E27FC236}">
                <a16:creationId xmlns:a16="http://schemas.microsoft.com/office/drawing/2014/main" id="{6AB71106-34C0-B98F-FC8C-35D992E519A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230532" y="2311400"/>
            <a:ext cx="406400" cy="406400"/>
          </a:xfrm>
          <a:prstGeom prst="rect">
            <a:avLst/>
          </a:prstGeom>
        </p:spPr>
      </p:pic>
      <p:pic>
        <p:nvPicPr>
          <p:cNvPr id="25" name="Picture 24" descr="A red circle with a white play button&#10;&#10;Description automatically generated">
            <a:extLst>
              <a:ext uri="{FF2B5EF4-FFF2-40B4-BE49-F238E27FC236}">
                <a16:creationId xmlns:a16="http://schemas.microsoft.com/office/drawing/2014/main" id="{99F25004-5C7E-598A-C337-1A8C4BF92EC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702299" y="2311400"/>
            <a:ext cx="406400" cy="406400"/>
          </a:xfrm>
          <a:prstGeom prst="rect">
            <a:avLst/>
          </a:prstGeom>
        </p:spPr>
      </p:pic>
      <p:pic>
        <p:nvPicPr>
          <p:cNvPr id="42" name="Picture 41" descr="A grey circle with a letter f in it&#10;&#10;Description automatically generated">
            <a:extLst>
              <a:ext uri="{FF2B5EF4-FFF2-40B4-BE49-F238E27FC236}">
                <a16:creationId xmlns:a16="http://schemas.microsoft.com/office/drawing/2014/main" id="{2D0C3ED3-12C3-589E-B55B-D7F3B5C0881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287000" y="4254500"/>
            <a:ext cx="406400" cy="406400"/>
          </a:xfrm>
          <a:prstGeom prst="rect">
            <a:avLst/>
          </a:prstGeom>
        </p:spPr>
      </p:pic>
      <p:pic>
        <p:nvPicPr>
          <p:cNvPr id="44" name="Picture 43" descr="A black and white logo&#10;&#10;Description automatically generated">
            <a:extLst>
              <a:ext uri="{FF2B5EF4-FFF2-40B4-BE49-F238E27FC236}">
                <a16:creationId xmlns:a16="http://schemas.microsoft.com/office/drawing/2014/main" id="{DA1322F7-9160-107A-F729-21C01022253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763000" y="4254500"/>
            <a:ext cx="406400" cy="406400"/>
          </a:xfrm>
          <a:prstGeom prst="rect">
            <a:avLst/>
          </a:prstGeom>
        </p:spPr>
      </p:pic>
      <p:pic>
        <p:nvPicPr>
          <p:cNvPr id="46" name="Picture 45" descr="A grey circle with black letters&#10;&#10;Description automatically generated">
            <a:extLst>
              <a:ext uri="{FF2B5EF4-FFF2-40B4-BE49-F238E27FC236}">
                <a16:creationId xmlns:a16="http://schemas.microsoft.com/office/drawing/2014/main" id="{3425B58F-D6BC-704B-5FE3-001BDB30481D}"/>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191000" y="4260850"/>
            <a:ext cx="406400" cy="406400"/>
          </a:xfrm>
          <a:prstGeom prst="rect">
            <a:avLst/>
          </a:prstGeom>
        </p:spPr>
      </p:pic>
      <p:pic>
        <p:nvPicPr>
          <p:cNvPr id="50" name="Picture 49" descr="A black bird in a circle&#10;&#10;Description automatically generated">
            <a:extLst>
              <a:ext uri="{FF2B5EF4-FFF2-40B4-BE49-F238E27FC236}">
                <a16:creationId xmlns:a16="http://schemas.microsoft.com/office/drawing/2014/main" id="{DFF1A173-5E56-EBF8-1828-D869D76CDDF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667000" y="4260850"/>
            <a:ext cx="406400" cy="406400"/>
          </a:xfrm>
          <a:prstGeom prst="rect">
            <a:avLst/>
          </a:prstGeom>
        </p:spPr>
      </p:pic>
      <p:pic>
        <p:nvPicPr>
          <p:cNvPr id="52" name="Picture 51" descr="A white x in a grey circle&#10;&#10;Description automatically generated">
            <a:extLst>
              <a:ext uri="{FF2B5EF4-FFF2-40B4-BE49-F238E27FC236}">
                <a16:creationId xmlns:a16="http://schemas.microsoft.com/office/drawing/2014/main" id="{01FDEEF5-B3D2-32AB-F428-4287DA937CE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239000" y="4254500"/>
            <a:ext cx="406400" cy="406400"/>
          </a:xfrm>
          <a:prstGeom prst="rect">
            <a:avLst/>
          </a:prstGeom>
        </p:spPr>
      </p:pic>
      <p:pic>
        <p:nvPicPr>
          <p:cNvPr id="54" name="Picture 53" descr="A black and white logo&#10;&#10;Description automatically generated">
            <a:extLst>
              <a:ext uri="{FF2B5EF4-FFF2-40B4-BE49-F238E27FC236}">
                <a16:creationId xmlns:a16="http://schemas.microsoft.com/office/drawing/2014/main" id="{3E9A2DA4-221D-D9A7-A556-AC180C31F143}"/>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715000" y="4254500"/>
            <a:ext cx="406400" cy="406400"/>
          </a:xfrm>
          <a:prstGeom prst="rect">
            <a:avLst/>
          </a:prstGeom>
        </p:spPr>
      </p:pic>
      <p:pic>
        <p:nvPicPr>
          <p:cNvPr id="112" name="Picture 111" descr="A white letter in a circle&#10;&#10;Description automatically generated">
            <a:extLst>
              <a:ext uri="{FF2B5EF4-FFF2-40B4-BE49-F238E27FC236}">
                <a16:creationId xmlns:a16="http://schemas.microsoft.com/office/drawing/2014/main" id="{73FD9C0C-196E-C881-1F6E-712C0D5AF827}"/>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17600" y="4260850"/>
            <a:ext cx="406400" cy="406400"/>
          </a:xfrm>
          <a:prstGeom prst="rect">
            <a:avLst/>
          </a:prstGeom>
        </p:spPr>
      </p:pic>
    </p:spTree>
    <p:extLst>
      <p:ext uri="{BB962C8B-B14F-4D97-AF65-F5344CB8AC3E}">
        <p14:creationId xmlns:p14="http://schemas.microsoft.com/office/powerpoint/2010/main" val="3523368245"/>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 Images R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1B314F8-3858-42C4-9BDF-480B1FF768A3}"/>
              </a:ext>
            </a:extLst>
          </p:cNvPr>
          <p:cNvSpPr>
            <a:spLocks noGrp="1"/>
          </p:cNvSpPr>
          <p:nvPr>
            <p:ph type="pic" idx="1"/>
          </p:nvPr>
        </p:nvSpPr>
        <p:spPr bwMode="gray">
          <a:xfrm>
            <a:off x="4152900" y="0"/>
            <a:ext cx="8039100" cy="3390900"/>
          </a:xfrm>
          <a:prstGeom prst="rect">
            <a:avLst/>
          </a:prstGeom>
          <a:solidFill>
            <a:schemeClr val="bg1">
              <a:lumMod val="85000"/>
            </a:schemeClr>
          </a:solidFill>
        </p:spPr>
        <p:txBody>
          <a:bodyPr bIns="640080" anchor="ct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3" name="Picture Placeholder 2">
            <a:extLst>
              <a:ext uri="{FF2B5EF4-FFF2-40B4-BE49-F238E27FC236}">
                <a16:creationId xmlns:a16="http://schemas.microsoft.com/office/drawing/2014/main" id="{AB8695A2-61BE-4C33-B3DD-F3D041C9E525}"/>
              </a:ext>
            </a:extLst>
          </p:cNvPr>
          <p:cNvSpPr>
            <a:spLocks noGrp="1"/>
          </p:cNvSpPr>
          <p:nvPr>
            <p:ph type="pic" idx="14"/>
          </p:nvPr>
        </p:nvSpPr>
        <p:spPr bwMode="gray">
          <a:xfrm>
            <a:off x="4152900" y="3467100"/>
            <a:ext cx="3970020" cy="3390900"/>
          </a:xfrm>
          <a:prstGeom prst="rect">
            <a:avLst/>
          </a:prstGeom>
          <a:solidFill>
            <a:schemeClr val="bg1">
              <a:lumMod val="85000"/>
            </a:schemeClr>
          </a:solidFill>
        </p:spPr>
        <p:txBody>
          <a:bodyPr bIns="640080" anchor="ct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a:extLst>
              <a:ext uri="{FF2B5EF4-FFF2-40B4-BE49-F238E27FC236}">
                <a16:creationId xmlns:a16="http://schemas.microsoft.com/office/drawing/2014/main" id="{AE4ABEB6-F341-40F7-9299-DB086E0A9BB4}"/>
              </a:ext>
            </a:extLst>
          </p:cNvPr>
          <p:cNvSpPr>
            <a:spLocks noGrp="1"/>
          </p:cNvSpPr>
          <p:nvPr>
            <p:ph type="dt" sz="half" idx="10"/>
          </p:nvPr>
        </p:nvSpPr>
        <p:spPr bwMode="gray">
          <a:xfrm>
            <a:off x="381000" y="7216775"/>
            <a:ext cx="2743200" cy="365125"/>
          </a:xfrm>
          <a:prstGeom prst="rect">
            <a:avLst/>
          </a:prstGeom>
        </p:spPr>
        <p:txBody>
          <a:bodyPr/>
          <a:lstStyle/>
          <a:p>
            <a:endParaRPr lang="en-US" dirty="0"/>
          </a:p>
        </p:txBody>
      </p:sp>
      <p:sp>
        <p:nvSpPr>
          <p:cNvPr id="12" name="Slide Number Placeholder 6">
            <a:extLst>
              <a:ext uri="{FF2B5EF4-FFF2-40B4-BE49-F238E27FC236}">
                <a16:creationId xmlns:a16="http://schemas.microsoft.com/office/drawing/2014/main" id="{32DA0B5D-C7D1-4F88-977E-CA6CD46E6B87}"/>
              </a:ext>
            </a:extLst>
          </p:cNvPr>
          <p:cNvSpPr>
            <a:spLocks noGrp="1"/>
          </p:cNvSpPr>
          <p:nvPr>
            <p:ph type="sldNum" sz="quarter" idx="12"/>
          </p:nvPr>
        </p:nvSpPr>
        <p:spPr bwMode="gray">
          <a:xfrm>
            <a:off x="9944100" y="6515100"/>
            <a:ext cx="1905000" cy="206378"/>
          </a:xfrm>
          <a:prstGeom prst="rect">
            <a:avLst/>
          </a:prstGeom>
        </p:spPr>
        <p:txBody>
          <a:bodyPr/>
          <a:lstStyle/>
          <a:p>
            <a:fld id="{6CBEF964-5324-4AB0-BDF8-A5994398FE54}" type="slidenum">
              <a:rPr lang="en-US" smtClean="0"/>
              <a:t>‹#›</a:t>
            </a:fld>
            <a:endParaRPr lang="en-US" dirty="0"/>
          </a:p>
        </p:txBody>
      </p:sp>
      <p:sp>
        <p:nvSpPr>
          <p:cNvPr id="14" name="Picture Placeholder 2">
            <a:extLst>
              <a:ext uri="{FF2B5EF4-FFF2-40B4-BE49-F238E27FC236}">
                <a16:creationId xmlns:a16="http://schemas.microsoft.com/office/drawing/2014/main" id="{25E00473-875E-4F2E-A66D-0F9A43117E30}"/>
              </a:ext>
            </a:extLst>
          </p:cNvPr>
          <p:cNvSpPr>
            <a:spLocks noGrp="1"/>
          </p:cNvSpPr>
          <p:nvPr>
            <p:ph type="pic" idx="15"/>
          </p:nvPr>
        </p:nvSpPr>
        <p:spPr bwMode="gray">
          <a:xfrm>
            <a:off x="8196263" y="3467100"/>
            <a:ext cx="3995737" cy="3390900"/>
          </a:xfrm>
          <a:prstGeom prst="rect">
            <a:avLst/>
          </a:prstGeom>
          <a:solidFill>
            <a:schemeClr val="bg1">
              <a:lumMod val="85000"/>
            </a:schemeClr>
          </a:solidFill>
        </p:spPr>
        <p:txBody>
          <a:bodyPr bIns="640080" anchor="ct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a:extLst>
              <a:ext uri="{FF2B5EF4-FFF2-40B4-BE49-F238E27FC236}">
                <a16:creationId xmlns:a16="http://schemas.microsoft.com/office/drawing/2014/main" id="{B0863431-D9E6-5FBA-8BE4-B14BCAB7BF1F}"/>
              </a:ext>
            </a:extLst>
          </p:cNvPr>
          <p:cNvSpPr>
            <a:spLocks noGrp="1"/>
          </p:cNvSpPr>
          <p:nvPr>
            <p:ph type="title" hasCustomPrompt="1"/>
          </p:nvPr>
        </p:nvSpPr>
        <p:spPr>
          <a:xfrm>
            <a:off x="533400" y="2514600"/>
            <a:ext cx="2743200" cy="1257300"/>
          </a:xfrm>
          <a:prstGeom prst="rect">
            <a:avLst/>
          </a:prstGeom>
        </p:spPr>
        <p:txBody>
          <a:bodyPr anchor="b"/>
          <a:lstStyle>
            <a:lvl1pPr algn="l">
              <a:defRPr sz="3000" kern="0" spc="0" baseline="0"/>
            </a:lvl1pPr>
          </a:lstStyle>
          <a:p>
            <a:r>
              <a:rPr lang="en-US" dirty="0"/>
              <a:t>Type Insightful Header in Title Case</a:t>
            </a:r>
          </a:p>
        </p:txBody>
      </p:sp>
      <p:sp>
        <p:nvSpPr>
          <p:cNvPr id="4" name="Text Placeholder 3">
            <a:extLst>
              <a:ext uri="{FF2B5EF4-FFF2-40B4-BE49-F238E27FC236}">
                <a16:creationId xmlns:a16="http://schemas.microsoft.com/office/drawing/2014/main" id="{BE4622A7-EEB7-DEDC-5AE3-14E19204BC47}"/>
              </a:ext>
            </a:extLst>
          </p:cNvPr>
          <p:cNvSpPr>
            <a:spLocks noGrp="1"/>
          </p:cNvSpPr>
          <p:nvPr>
            <p:ph type="body" sz="half" idx="2" hasCustomPrompt="1"/>
          </p:nvPr>
        </p:nvSpPr>
        <p:spPr>
          <a:xfrm>
            <a:off x="533401" y="3855749"/>
            <a:ext cx="2743200" cy="563851"/>
          </a:xfrm>
          <a:prstGeom prst="rect">
            <a:avLst/>
          </a:prstGeom>
        </p:spPr>
        <p:txBody>
          <a:bodyPr>
            <a:noAutofit/>
          </a:bodyPr>
          <a:lstStyle>
            <a:lvl1pPr marL="0" indent="0" algn="l">
              <a:buNone/>
              <a:defRPr sz="1800" b="0" kern="0" baseline="0">
                <a:solidFill>
                  <a:schemeClr val="accent2"/>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Type subhead, if needed, in sentence case</a:t>
            </a:r>
          </a:p>
        </p:txBody>
      </p:sp>
    </p:spTree>
    <p:extLst>
      <p:ext uri="{BB962C8B-B14F-4D97-AF65-F5344CB8AC3E}">
        <p14:creationId xmlns:p14="http://schemas.microsoft.com/office/powerpoint/2010/main" val="342881976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 4 Images Righ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AB8695A2-61BE-4C33-B3DD-F3D041C9E525}"/>
              </a:ext>
            </a:extLst>
          </p:cNvPr>
          <p:cNvSpPr>
            <a:spLocks noGrp="1"/>
          </p:cNvSpPr>
          <p:nvPr>
            <p:ph type="pic" idx="14"/>
          </p:nvPr>
        </p:nvSpPr>
        <p:spPr bwMode="gray">
          <a:xfrm>
            <a:off x="4152900" y="3467100"/>
            <a:ext cx="3970020" cy="3390900"/>
          </a:xfrm>
          <a:prstGeom prst="rect">
            <a:avLst/>
          </a:prstGeom>
          <a:solidFill>
            <a:schemeClr val="bg1">
              <a:lumMod val="85000"/>
            </a:schemeClr>
          </a:solidFill>
        </p:spPr>
        <p:txBody>
          <a:bodyPr bIns="640080" anchor="ct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a:extLst>
              <a:ext uri="{FF2B5EF4-FFF2-40B4-BE49-F238E27FC236}">
                <a16:creationId xmlns:a16="http://schemas.microsoft.com/office/drawing/2014/main" id="{AE4ABEB6-F341-40F7-9299-DB086E0A9BB4}"/>
              </a:ext>
            </a:extLst>
          </p:cNvPr>
          <p:cNvSpPr>
            <a:spLocks noGrp="1"/>
          </p:cNvSpPr>
          <p:nvPr>
            <p:ph type="dt" sz="half" idx="10"/>
          </p:nvPr>
        </p:nvSpPr>
        <p:spPr bwMode="gray">
          <a:xfrm>
            <a:off x="381000" y="7216775"/>
            <a:ext cx="2743200" cy="365125"/>
          </a:xfrm>
          <a:prstGeom prst="rect">
            <a:avLst/>
          </a:prstGeom>
        </p:spPr>
        <p:txBody>
          <a:bodyPr/>
          <a:lstStyle/>
          <a:p>
            <a:endParaRPr lang="en-US" dirty="0"/>
          </a:p>
        </p:txBody>
      </p:sp>
      <p:sp>
        <p:nvSpPr>
          <p:cNvPr id="12" name="Slide Number Placeholder 6">
            <a:extLst>
              <a:ext uri="{FF2B5EF4-FFF2-40B4-BE49-F238E27FC236}">
                <a16:creationId xmlns:a16="http://schemas.microsoft.com/office/drawing/2014/main" id="{32DA0B5D-C7D1-4F88-977E-CA6CD46E6B87}"/>
              </a:ext>
            </a:extLst>
          </p:cNvPr>
          <p:cNvSpPr>
            <a:spLocks noGrp="1"/>
          </p:cNvSpPr>
          <p:nvPr>
            <p:ph type="sldNum" sz="quarter" idx="12"/>
          </p:nvPr>
        </p:nvSpPr>
        <p:spPr bwMode="gray">
          <a:xfrm>
            <a:off x="9944100" y="6515100"/>
            <a:ext cx="1905000" cy="206378"/>
          </a:xfrm>
          <a:prstGeom prst="rect">
            <a:avLst/>
          </a:prstGeom>
        </p:spPr>
        <p:txBody>
          <a:bodyPr/>
          <a:lstStyle/>
          <a:p>
            <a:fld id="{6CBEF964-5324-4AB0-BDF8-A5994398FE54}" type="slidenum">
              <a:rPr lang="en-US" smtClean="0"/>
              <a:t>‹#›</a:t>
            </a:fld>
            <a:endParaRPr lang="en-US" dirty="0"/>
          </a:p>
        </p:txBody>
      </p:sp>
      <p:sp>
        <p:nvSpPr>
          <p:cNvPr id="14" name="Picture Placeholder 2">
            <a:extLst>
              <a:ext uri="{FF2B5EF4-FFF2-40B4-BE49-F238E27FC236}">
                <a16:creationId xmlns:a16="http://schemas.microsoft.com/office/drawing/2014/main" id="{25E00473-875E-4F2E-A66D-0F9A43117E30}"/>
              </a:ext>
            </a:extLst>
          </p:cNvPr>
          <p:cNvSpPr>
            <a:spLocks noGrp="1"/>
          </p:cNvSpPr>
          <p:nvPr>
            <p:ph type="pic" idx="15"/>
          </p:nvPr>
        </p:nvSpPr>
        <p:spPr bwMode="gray">
          <a:xfrm>
            <a:off x="8196263" y="3467100"/>
            <a:ext cx="3995737" cy="3390900"/>
          </a:xfrm>
          <a:prstGeom prst="rect">
            <a:avLst/>
          </a:prstGeom>
          <a:solidFill>
            <a:schemeClr val="bg1">
              <a:lumMod val="85000"/>
            </a:schemeClr>
          </a:solidFill>
        </p:spPr>
        <p:txBody>
          <a:bodyPr bIns="640080" anchor="ct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5" name="Picture Placeholder 2">
            <a:extLst>
              <a:ext uri="{FF2B5EF4-FFF2-40B4-BE49-F238E27FC236}">
                <a16:creationId xmlns:a16="http://schemas.microsoft.com/office/drawing/2014/main" id="{289DDEF5-E122-46F4-9F83-C9AA3D12F7A7}"/>
              </a:ext>
            </a:extLst>
          </p:cNvPr>
          <p:cNvSpPr>
            <a:spLocks noGrp="1"/>
          </p:cNvSpPr>
          <p:nvPr>
            <p:ph type="pic" idx="16"/>
          </p:nvPr>
        </p:nvSpPr>
        <p:spPr bwMode="gray">
          <a:xfrm>
            <a:off x="4152900" y="17533"/>
            <a:ext cx="3970020" cy="3390900"/>
          </a:xfrm>
          <a:prstGeom prst="rect">
            <a:avLst/>
          </a:prstGeom>
          <a:solidFill>
            <a:schemeClr val="bg1">
              <a:lumMod val="85000"/>
            </a:schemeClr>
          </a:solidFill>
        </p:spPr>
        <p:txBody>
          <a:bodyPr bIns="640080" anchor="ct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6" name="Picture Placeholder 2">
            <a:extLst>
              <a:ext uri="{FF2B5EF4-FFF2-40B4-BE49-F238E27FC236}">
                <a16:creationId xmlns:a16="http://schemas.microsoft.com/office/drawing/2014/main" id="{074C2583-C0F0-47C5-8989-90DBADCFA2C6}"/>
              </a:ext>
            </a:extLst>
          </p:cNvPr>
          <p:cNvSpPr>
            <a:spLocks noGrp="1"/>
          </p:cNvSpPr>
          <p:nvPr>
            <p:ph type="pic" idx="17"/>
          </p:nvPr>
        </p:nvSpPr>
        <p:spPr bwMode="gray">
          <a:xfrm>
            <a:off x="8196263" y="17533"/>
            <a:ext cx="3995737" cy="3390900"/>
          </a:xfrm>
          <a:prstGeom prst="rect">
            <a:avLst/>
          </a:prstGeom>
          <a:solidFill>
            <a:schemeClr val="bg1">
              <a:lumMod val="85000"/>
            </a:schemeClr>
          </a:solidFill>
        </p:spPr>
        <p:txBody>
          <a:bodyPr bIns="640080" anchor="ct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a:extLst>
              <a:ext uri="{FF2B5EF4-FFF2-40B4-BE49-F238E27FC236}">
                <a16:creationId xmlns:a16="http://schemas.microsoft.com/office/drawing/2014/main" id="{5B7B18F4-4929-0863-A38B-23A8F8BA035E}"/>
              </a:ext>
            </a:extLst>
          </p:cNvPr>
          <p:cNvSpPr>
            <a:spLocks noGrp="1"/>
          </p:cNvSpPr>
          <p:nvPr>
            <p:ph type="title" hasCustomPrompt="1"/>
          </p:nvPr>
        </p:nvSpPr>
        <p:spPr>
          <a:xfrm>
            <a:off x="533400" y="2514600"/>
            <a:ext cx="2743200" cy="1257300"/>
          </a:xfrm>
          <a:prstGeom prst="rect">
            <a:avLst/>
          </a:prstGeom>
        </p:spPr>
        <p:txBody>
          <a:bodyPr anchor="b"/>
          <a:lstStyle>
            <a:lvl1pPr algn="l">
              <a:defRPr sz="3000" kern="0" spc="0" baseline="0"/>
            </a:lvl1pPr>
          </a:lstStyle>
          <a:p>
            <a:r>
              <a:rPr lang="en-US" dirty="0"/>
              <a:t>Type Insightful Header in Title Case</a:t>
            </a:r>
          </a:p>
        </p:txBody>
      </p:sp>
      <p:sp>
        <p:nvSpPr>
          <p:cNvPr id="4" name="Text Placeholder 3">
            <a:extLst>
              <a:ext uri="{FF2B5EF4-FFF2-40B4-BE49-F238E27FC236}">
                <a16:creationId xmlns:a16="http://schemas.microsoft.com/office/drawing/2014/main" id="{F70F43A7-372E-8D84-74B3-FD680FA9C691}"/>
              </a:ext>
            </a:extLst>
          </p:cNvPr>
          <p:cNvSpPr>
            <a:spLocks noGrp="1"/>
          </p:cNvSpPr>
          <p:nvPr>
            <p:ph type="body" sz="half" idx="2" hasCustomPrompt="1"/>
          </p:nvPr>
        </p:nvSpPr>
        <p:spPr>
          <a:xfrm>
            <a:off x="533401" y="3855749"/>
            <a:ext cx="2743200" cy="563851"/>
          </a:xfrm>
          <a:prstGeom prst="rect">
            <a:avLst/>
          </a:prstGeom>
        </p:spPr>
        <p:txBody>
          <a:bodyPr>
            <a:noAutofit/>
          </a:bodyPr>
          <a:lstStyle>
            <a:lvl1pPr marL="0" indent="0" algn="l">
              <a:buNone/>
              <a:defRPr sz="1800" b="0" kern="0" baseline="0">
                <a:solidFill>
                  <a:schemeClr val="accent2"/>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Type subhead, if needed, in sentence case</a:t>
            </a:r>
          </a:p>
        </p:txBody>
      </p:sp>
    </p:spTree>
    <p:extLst>
      <p:ext uri="{BB962C8B-B14F-4D97-AF65-F5344CB8AC3E}">
        <p14:creationId xmlns:p14="http://schemas.microsoft.com/office/powerpoint/2010/main" val="21758511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 Image Center">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44B21B-CD30-0B1E-5CC4-7A4986629691}"/>
              </a:ext>
            </a:extLst>
          </p:cNvPr>
          <p:cNvSpPr>
            <a:spLocks noGrp="1"/>
          </p:cNvSpPr>
          <p:nvPr>
            <p:ph type="pic" idx="1"/>
          </p:nvPr>
        </p:nvSpPr>
        <p:spPr>
          <a:xfrm>
            <a:off x="2595034" y="2133600"/>
            <a:ext cx="7001933" cy="3938588"/>
          </a:xfrm>
          <a:prstGeom prst="rect">
            <a:avLst/>
          </a:prstGeom>
          <a:solidFill>
            <a:schemeClr val="bg1">
              <a:lumMod val="85000"/>
            </a:schemeClr>
          </a:solidFill>
        </p:spPr>
        <p:txBody>
          <a:bodyPr bIns="640080" anchor="ct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Footer Placeholder 4">
            <a:extLst>
              <a:ext uri="{FF2B5EF4-FFF2-40B4-BE49-F238E27FC236}">
                <a16:creationId xmlns:a16="http://schemas.microsoft.com/office/drawing/2014/main" id="{3171CC0E-7AC1-41C2-9C35-3A4E7FE15CA9}"/>
              </a:ext>
            </a:extLst>
          </p:cNvPr>
          <p:cNvSpPr>
            <a:spLocks noGrp="1"/>
          </p:cNvSpPr>
          <p:nvPr>
            <p:ph type="ftr" sz="quarter" idx="3"/>
          </p:nvPr>
        </p:nvSpPr>
        <p:spPr>
          <a:xfrm>
            <a:off x="533400" y="6102280"/>
            <a:ext cx="3771900" cy="260420"/>
          </a:xfrm>
          <a:prstGeom prst="rect">
            <a:avLst/>
          </a:prstGeom>
        </p:spPr>
        <p:txBody>
          <a:bodyPr/>
          <a:lstStyle>
            <a:lvl1pPr>
              <a:defRPr sz="1100">
                <a:solidFill>
                  <a:schemeClr val="bg2">
                    <a:lumMod val="50000"/>
                  </a:schemeClr>
                </a:solidFill>
              </a:defRPr>
            </a:lvl1pPr>
          </a:lstStyle>
          <a:p>
            <a:r>
              <a:rPr lang="en-US" dirty="0"/>
              <a:t>© 2023 Aha Media </a:t>
            </a:r>
          </a:p>
        </p:txBody>
      </p:sp>
      <p:sp>
        <p:nvSpPr>
          <p:cNvPr id="6" name="Slide Number Placeholder 5">
            <a:extLst>
              <a:ext uri="{FF2B5EF4-FFF2-40B4-BE49-F238E27FC236}">
                <a16:creationId xmlns:a16="http://schemas.microsoft.com/office/drawing/2014/main" id="{37F3D8CA-D72B-CEF9-45E2-339E08EF4E1C}"/>
              </a:ext>
            </a:extLst>
          </p:cNvPr>
          <p:cNvSpPr>
            <a:spLocks noGrp="1"/>
          </p:cNvSpPr>
          <p:nvPr>
            <p:ph type="sldNum" sz="quarter" idx="4"/>
          </p:nvPr>
        </p:nvSpPr>
        <p:spPr>
          <a:xfrm>
            <a:off x="9753600" y="6096000"/>
            <a:ext cx="1905000" cy="206378"/>
          </a:xfrm>
          <a:prstGeom prst="rect">
            <a:avLst/>
          </a:prstGeom>
        </p:spPr>
        <p:txBody>
          <a:bodyPr/>
          <a:lstStyle>
            <a:lvl1pPr algn="r">
              <a:defRPr sz="1100">
                <a:solidFill>
                  <a:schemeClr val="bg2">
                    <a:lumMod val="50000"/>
                  </a:schemeClr>
                </a:solidFill>
              </a:defRPr>
            </a:lvl1pPr>
          </a:lstStyle>
          <a:p>
            <a:fld id="{6CBEF964-5324-4AB0-BDF8-A5994398FE54}" type="slidenum">
              <a:rPr lang="en-US" smtClean="0"/>
              <a:pPr/>
              <a:t>‹#›</a:t>
            </a:fld>
            <a:endParaRPr lang="en-US" dirty="0"/>
          </a:p>
        </p:txBody>
      </p:sp>
      <p:sp>
        <p:nvSpPr>
          <p:cNvPr id="2" name="Title 1">
            <a:extLst>
              <a:ext uri="{FF2B5EF4-FFF2-40B4-BE49-F238E27FC236}">
                <a16:creationId xmlns:a16="http://schemas.microsoft.com/office/drawing/2014/main" id="{13926185-DC06-1B54-4F63-F39F7BF91971}"/>
              </a:ext>
            </a:extLst>
          </p:cNvPr>
          <p:cNvSpPr>
            <a:spLocks noGrp="1"/>
          </p:cNvSpPr>
          <p:nvPr>
            <p:ph type="title" hasCustomPrompt="1"/>
          </p:nvPr>
        </p:nvSpPr>
        <p:spPr>
          <a:xfrm>
            <a:off x="533400" y="604220"/>
            <a:ext cx="9220200" cy="462580"/>
          </a:xfrm>
          <a:prstGeom prst="rect">
            <a:avLst/>
          </a:prstGeom>
        </p:spPr>
        <p:txBody>
          <a:bodyPr/>
          <a:lstStyle>
            <a:lvl1pPr>
              <a:defRPr sz="3600" kern="0" spc="0" baseline="0"/>
            </a:lvl1pPr>
          </a:lstStyle>
          <a:p>
            <a:r>
              <a:rPr lang="en-US" dirty="0"/>
              <a:t>Type Insightful Header in Title Case</a:t>
            </a:r>
          </a:p>
        </p:txBody>
      </p:sp>
      <p:sp>
        <p:nvSpPr>
          <p:cNvPr id="8" name="Text Placeholder 2">
            <a:extLst>
              <a:ext uri="{FF2B5EF4-FFF2-40B4-BE49-F238E27FC236}">
                <a16:creationId xmlns:a16="http://schemas.microsoft.com/office/drawing/2014/main" id="{9BB35A44-A3C2-88EB-B264-80A9C50DD335}"/>
              </a:ext>
            </a:extLst>
          </p:cNvPr>
          <p:cNvSpPr>
            <a:spLocks noGrp="1"/>
          </p:cNvSpPr>
          <p:nvPr>
            <p:ph type="body" idx="18" hasCustomPrompt="1"/>
          </p:nvPr>
        </p:nvSpPr>
        <p:spPr>
          <a:xfrm>
            <a:off x="533400" y="1290638"/>
            <a:ext cx="9220200" cy="461962"/>
          </a:xfrm>
          <a:prstGeom prst="rect">
            <a:avLst/>
          </a:prstGeom>
        </p:spPr>
        <p:txBody>
          <a:bodyPr anchor="t">
            <a:noAutofit/>
          </a:bodyPr>
          <a:lstStyle>
            <a:lvl1pPr marL="0" indent="0">
              <a:spcBef>
                <a:spcPts val="0"/>
              </a:spcBef>
              <a:buNone/>
              <a:defRPr sz="2400" b="0" kern="0" baseline="0">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Type subhead, if needed, in sentence case</a:t>
            </a:r>
          </a:p>
        </p:txBody>
      </p:sp>
    </p:spTree>
    <p:extLst>
      <p:ext uri="{BB962C8B-B14F-4D97-AF65-F5344CB8AC3E}">
        <p14:creationId xmlns:p14="http://schemas.microsoft.com/office/powerpoint/2010/main" val="40600595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 Image Ful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1B314F8-3858-42C4-9BDF-480B1FF768A3}"/>
              </a:ext>
            </a:extLst>
          </p:cNvPr>
          <p:cNvSpPr>
            <a:spLocks noGrp="1"/>
          </p:cNvSpPr>
          <p:nvPr>
            <p:ph type="pic" idx="1"/>
          </p:nvPr>
        </p:nvSpPr>
        <p:spPr>
          <a:xfrm>
            <a:off x="0" y="0"/>
            <a:ext cx="12192000" cy="6858000"/>
          </a:xfrm>
          <a:prstGeom prst="rect">
            <a:avLst/>
          </a:prstGeom>
          <a:solidFill>
            <a:schemeClr val="bg1">
              <a:lumMod val="85000"/>
            </a:schemeClr>
          </a:solidFill>
        </p:spPr>
        <p:txBody>
          <a:bodyPr bIns="640080" anchor="ct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a:extLst>
              <a:ext uri="{FF2B5EF4-FFF2-40B4-BE49-F238E27FC236}">
                <a16:creationId xmlns:a16="http://schemas.microsoft.com/office/drawing/2014/main" id="{AE4ABEB6-F341-40F7-9299-DB086E0A9BB4}"/>
              </a:ext>
            </a:extLst>
          </p:cNvPr>
          <p:cNvSpPr>
            <a:spLocks noGrp="1"/>
          </p:cNvSpPr>
          <p:nvPr>
            <p:ph type="dt" sz="half" idx="10"/>
          </p:nvPr>
        </p:nvSpPr>
        <p:spPr>
          <a:xfrm>
            <a:off x="381000" y="7216775"/>
            <a:ext cx="2743200" cy="365125"/>
          </a:xfrm>
          <a:prstGeom prst="rect">
            <a:avLst/>
          </a:prstGeom>
        </p:spPr>
        <p:txBody>
          <a:bodyPr/>
          <a:lstStyle/>
          <a:p>
            <a:endParaRPr lang="en-US" dirty="0"/>
          </a:p>
        </p:txBody>
      </p:sp>
      <p:sp>
        <p:nvSpPr>
          <p:cNvPr id="9" name="Text Placeholder 14">
            <a:extLst>
              <a:ext uri="{FF2B5EF4-FFF2-40B4-BE49-F238E27FC236}">
                <a16:creationId xmlns:a16="http://schemas.microsoft.com/office/drawing/2014/main" id="{55FF8724-E4C4-2F9C-9390-8CBA29E92F11}"/>
              </a:ext>
            </a:extLst>
          </p:cNvPr>
          <p:cNvSpPr>
            <a:spLocks noGrp="1"/>
          </p:cNvSpPr>
          <p:nvPr>
            <p:ph type="body" sz="quarter" idx="13" hasCustomPrompt="1"/>
          </p:nvPr>
        </p:nvSpPr>
        <p:spPr>
          <a:xfrm>
            <a:off x="1447800" y="2590800"/>
            <a:ext cx="3657600" cy="952500"/>
          </a:xfrm>
          <a:prstGeom prst="rect">
            <a:avLst/>
          </a:prstGeom>
        </p:spPr>
        <p:txBody>
          <a:bodyPr>
            <a:noAutofit/>
          </a:bodyPr>
          <a:lstStyle>
            <a:lvl1pPr>
              <a:defRPr sz="3600" b="0" kern="0" baseline="0">
                <a:ln>
                  <a:noFill/>
                </a:ln>
                <a:solidFill>
                  <a:schemeClr val="bg1"/>
                </a:solidFill>
                <a:latin typeface="+mj-lt"/>
              </a:defRPr>
            </a:lvl1pPr>
            <a:lvl5pPr marL="685800" indent="0">
              <a:buNone/>
              <a:defRPr/>
            </a:lvl5pPr>
          </a:lstStyle>
          <a:p>
            <a:pPr lvl="0"/>
            <a:r>
              <a:rPr lang="en-US" dirty="0"/>
              <a:t>Type Header in Title Case</a:t>
            </a:r>
          </a:p>
        </p:txBody>
      </p:sp>
      <p:sp>
        <p:nvSpPr>
          <p:cNvPr id="10" name="Text Placeholder 3">
            <a:extLst>
              <a:ext uri="{FF2B5EF4-FFF2-40B4-BE49-F238E27FC236}">
                <a16:creationId xmlns:a16="http://schemas.microsoft.com/office/drawing/2014/main" id="{30A99E84-05D8-A630-83F8-9607D861A185}"/>
              </a:ext>
            </a:extLst>
          </p:cNvPr>
          <p:cNvSpPr>
            <a:spLocks noGrp="1"/>
          </p:cNvSpPr>
          <p:nvPr>
            <p:ph type="body" sz="half" idx="2" hasCustomPrompt="1"/>
          </p:nvPr>
        </p:nvSpPr>
        <p:spPr>
          <a:xfrm>
            <a:off x="1447800" y="3676650"/>
            <a:ext cx="3657600" cy="666750"/>
          </a:xfrm>
          <a:prstGeom prst="rect">
            <a:avLst/>
          </a:prstGeom>
        </p:spPr>
        <p:txBody>
          <a:bodyPr>
            <a:noAutofit/>
          </a:bodyPr>
          <a:lstStyle>
            <a:lvl1pPr marL="0" indent="0" algn="l">
              <a:buNone/>
              <a:defRPr sz="1800" b="0">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Type subhead, if needed, </a:t>
            </a:r>
            <a:br>
              <a:rPr lang="en-US" dirty="0"/>
            </a:br>
            <a:r>
              <a:rPr lang="en-US" dirty="0"/>
              <a:t>in sentence case</a:t>
            </a:r>
          </a:p>
        </p:txBody>
      </p:sp>
    </p:spTree>
    <p:extLst>
      <p:ext uri="{BB962C8B-B14F-4D97-AF65-F5344CB8AC3E}">
        <p14:creationId xmlns:p14="http://schemas.microsoft.com/office/powerpoint/2010/main" val="42418258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NOT A LAYOUT, Brand momen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A0B7A9F-176E-4AC2-B356-16B92FD77F1C}"/>
              </a:ext>
            </a:extLst>
          </p:cNvPr>
          <p:cNvSpPr>
            <a:spLocks noGrp="1"/>
          </p:cNvSpPr>
          <p:nvPr>
            <p:ph type="ftr" sz="quarter" idx="11"/>
          </p:nvPr>
        </p:nvSpPr>
        <p:spPr>
          <a:xfrm>
            <a:off x="381000" y="6521380"/>
            <a:ext cx="3771900" cy="218940"/>
          </a:xfrm>
          <a:prstGeom prst="rect">
            <a:avLst/>
          </a:prstGeom>
        </p:spPr>
        <p:txBody>
          <a:bodyPr/>
          <a:lstStyle/>
          <a:p>
            <a:r>
              <a:rPr lang="en-US" b="1" dirty="0">
                <a:latin typeface="Franklin Gothic Demi" panose="020B0603020102020204" pitchFamily="34" charset="0"/>
              </a:rPr>
              <a:t>© 2023 Aha Media </a:t>
            </a:r>
          </a:p>
        </p:txBody>
      </p:sp>
      <p:sp>
        <p:nvSpPr>
          <p:cNvPr id="5" name="Slide Number Placeholder 4">
            <a:extLst>
              <a:ext uri="{FF2B5EF4-FFF2-40B4-BE49-F238E27FC236}">
                <a16:creationId xmlns:a16="http://schemas.microsoft.com/office/drawing/2014/main" id="{1E0DE273-67C3-42DD-BF63-B0B35C6A683E}"/>
              </a:ext>
            </a:extLst>
          </p:cNvPr>
          <p:cNvSpPr>
            <a:spLocks noGrp="1"/>
          </p:cNvSpPr>
          <p:nvPr>
            <p:ph type="sldNum" sz="quarter" idx="12"/>
          </p:nvPr>
        </p:nvSpPr>
        <p:spPr>
          <a:xfrm>
            <a:off x="9944100" y="6515100"/>
            <a:ext cx="1905000" cy="206378"/>
          </a:xfrm>
          <a:prstGeom prst="rect">
            <a:avLst/>
          </a:prstGeom>
        </p:spPr>
        <p:txBody>
          <a:bodyPr/>
          <a:lstStyle/>
          <a:p>
            <a:fld id="{6CBEF964-5324-4AB0-BDF8-A5994398FE54}" type="slidenum">
              <a:rPr lang="en-US" smtClean="0"/>
              <a:pPr/>
              <a:t>‹#›</a:t>
            </a:fld>
            <a:endParaRPr lang="en-US" dirty="0"/>
          </a:p>
        </p:txBody>
      </p:sp>
      <p:sp>
        <p:nvSpPr>
          <p:cNvPr id="6" name="Rectangle 5">
            <a:extLst>
              <a:ext uri="{FF2B5EF4-FFF2-40B4-BE49-F238E27FC236}">
                <a16:creationId xmlns:a16="http://schemas.microsoft.com/office/drawing/2014/main" id="{86634FD2-43C5-4C5E-B6ED-49BEB1DA91C8}"/>
              </a:ext>
            </a:extLst>
          </p:cNvPr>
          <p:cNvSpPr/>
          <p:nvPr userDrawn="1"/>
        </p:nvSpPr>
        <p:spPr>
          <a:xfrm>
            <a:off x="0" y="0"/>
            <a:ext cx="12192000" cy="68580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4800" b="0" i="0" dirty="0">
                <a:latin typeface="+mj-lt"/>
              </a:rPr>
              <a:t>Brand moment layouts</a:t>
            </a:r>
          </a:p>
        </p:txBody>
      </p:sp>
    </p:spTree>
    <p:extLst>
      <p:ext uri="{BB962C8B-B14F-4D97-AF65-F5344CB8AC3E}">
        <p14:creationId xmlns:p14="http://schemas.microsoft.com/office/powerpoint/2010/main" val="4342202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3"/>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A2BE71-2A82-4575-B7FC-EA4A54060401}"/>
              </a:ext>
            </a:extLst>
          </p:cNvPr>
          <p:cNvSpPr>
            <a:spLocks noGrp="1"/>
          </p:cNvSpPr>
          <p:nvPr>
            <p:ph type="body" idx="1" hasCustomPrompt="1"/>
          </p:nvPr>
        </p:nvSpPr>
        <p:spPr>
          <a:xfrm>
            <a:off x="1447800" y="5257800"/>
            <a:ext cx="9220200" cy="321818"/>
          </a:xfrm>
          <a:prstGeom prst="rect">
            <a:avLst/>
          </a:prstGeom>
        </p:spPr>
        <p:txBody>
          <a:bodyPr anchor="b">
            <a:normAutofit/>
          </a:bodyPr>
          <a:lstStyle>
            <a:lvl1pPr marL="0" indent="0" algn="l">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Type attribution</a:t>
            </a:r>
          </a:p>
        </p:txBody>
      </p:sp>
      <p:sp>
        <p:nvSpPr>
          <p:cNvPr id="11" name="Text Placeholder 7">
            <a:extLst>
              <a:ext uri="{FF2B5EF4-FFF2-40B4-BE49-F238E27FC236}">
                <a16:creationId xmlns:a16="http://schemas.microsoft.com/office/drawing/2014/main" id="{581B63F7-904C-97D4-B9FC-900B4F054060}"/>
              </a:ext>
            </a:extLst>
          </p:cNvPr>
          <p:cNvSpPr>
            <a:spLocks noGrp="1"/>
          </p:cNvSpPr>
          <p:nvPr>
            <p:ph type="body" sz="quarter" idx="14" hasCustomPrompt="1"/>
          </p:nvPr>
        </p:nvSpPr>
        <p:spPr bwMode="invGray">
          <a:xfrm>
            <a:off x="611151" y="714443"/>
            <a:ext cx="942975" cy="838200"/>
          </a:xfrm>
          <a:prstGeom prst="rect">
            <a:avLst/>
          </a:prstGeom>
          <a:blipFill dpi="0" rotWithShape="1">
            <a:blip r:embed="rId2" cstate="print">
              <a:extLst>
                <a:ext uri="{28A0092B-C50C-407E-A947-70E740481C1C}">
                  <a14:useLocalDpi xmlns:a14="http://schemas.microsoft.com/office/drawing/2010/main"/>
                </a:ext>
              </a:extLst>
            </a:blip>
            <a:srcRect/>
            <a:stretch>
              <a:fillRect/>
            </a:stretch>
          </a:blipFill>
        </p:spPr>
        <p:txBody>
          <a:bodyPr/>
          <a:lstStyle>
            <a:lvl1pPr>
              <a:buNone/>
              <a:defRPr/>
            </a:lvl1pPr>
          </a:lstStyle>
          <a:p>
            <a:r>
              <a:rPr lang="en-US" dirty="0"/>
              <a:t> </a:t>
            </a:r>
          </a:p>
        </p:txBody>
      </p:sp>
      <p:sp>
        <p:nvSpPr>
          <p:cNvPr id="14" name="Content Placeholder 13">
            <a:extLst>
              <a:ext uri="{FF2B5EF4-FFF2-40B4-BE49-F238E27FC236}">
                <a16:creationId xmlns:a16="http://schemas.microsoft.com/office/drawing/2014/main" id="{2C2B4130-A8F4-4C8C-19FD-7161F2D73F97}"/>
              </a:ext>
            </a:extLst>
          </p:cNvPr>
          <p:cNvSpPr>
            <a:spLocks noGrp="1"/>
          </p:cNvSpPr>
          <p:nvPr>
            <p:ph sz="quarter" idx="15" hasCustomPrompt="1"/>
          </p:nvPr>
        </p:nvSpPr>
        <p:spPr>
          <a:xfrm>
            <a:off x="1447800" y="2743200"/>
            <a:ext cx="9220200" cy="1371600"/>
          </a:xfrm>
          <a:prstGeom prst="rect">
            <a:avLst/>
          </a:prstGeom>
        </p:spPr>
        <p:txBody>
          <a:bodyPr/>
          <a:lstStyle>
            <a:lvl1pPr>
              <a:defRPr sz="5000" b="0">
                <a:latin typeface="+mj-lt"/>
              </a:defRPr>
            </a:lvl1pPr>
          </a:lstStyle>
          <a:p>
            <a:pPr lvl="0"/>
            <a:r>
              <a:rPr lang="en-US" dirty="0"/>
              <a:t>Type quote, adjusting font size as needed (no smaller than 40 </a:t>
            </a:r>
            <a:r>
              <a:rPr lang="en-US" dirty="0" err="1"/>
              <a:t>pt</a:t>
            </a:r>
            <a:r>
              <a:rPr lang="en-US" dirty="0"/>
              <a:t>)</a:t>
            </a:r>
          </a:p>
        </p:txBody>
      </p:sp>
    </p:spTree>
    <p:extLst>
      <p:ext uri="{BB962C8B-B14F-4D97-AF65-F5344CB8AC3E}">
        <p14:creationId xmlns:p14="http://schemas.microsoft.com/office/powerpoint/2010/main" val="4275690966"/>
      </p:ext>
    </p:extLst>
  </p:cSld>
  <p:clrMapOvr>
    <a:overrideClrMapping bg1="dk1" tx1="lt1" bg2="dk2" tx2="lt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C3967-DF65-8157-EBA0-38E8B8AEA77C}"/>
              </a:ext>
            </a:extLst>
          </p:cNvPr>
          <p:cNvSpPr>
            <a:spLocks noGrp="1"/>
          </p:cNvSpPr>
          <p:nvPr>
            <p:ph type="ctrTitle" hasCustomPrompt="1"/>
          </p:nvPr>
        </p:nvSpPr>
        <p:spPr bwMode="invGray">
          <a:xfrm>
            <a:off x="6096000" y="2971800"/>
            <a:ext cx="4819650" cy="638871"/>
          </a:xfrm>
          <a:prstGeom prst="rect">
            <a:avLst/>
          </a:prstGeom>
        </p:spPr>
        <p:txBody>
          <a:bodyPr anchor="b">
            <a:noAutofit/>
          </a:bodyPr>
          <a:lstStyle>
            <a:lvl1pPr algn="l">
              <a:lnSpc>
                <a:spcPct val="80000"/>
              </a:lnSpc>
              <a:defRPr sz="3600" kern="0" cap="none" spc="0" baseline="0">
                <a:solidFill>
                  <a:schemeClr val="bg1">
                    <a:lumMod val="20000"/>
                    <a:lumOff val="80000"/>
                  </a:schemeClr>
                </a:solidFill>
                <a:latin typeface="+mj-lt"/>
              </a:defRPr>
            </a:lvl1pPr>
          </a:lstStyle>
          <a:p>
            <a:r>
              <a:rPr lang="en-US" dirty="0"/>
              <a:t>First Last</a:t>
            </a:r>
          </a:p>
        </p:txBody>
      </p:sp>
      <p:sp>
        <p:nvSpPr>
          <p:cNvPr id="3" name="Subtitle 2">
            <a:extLst>
              <a:ext uri="{FF2B5EF4-FFF2-40B4-BE49-F238E27FC236}">
                <a16:creationId xmlns:a16="http://schemas.microsoft.com/office/drawing/2014/main" id="{A953DF4C-433F-E9BB-B69A-BA16644B6200}"/>
              </a:ext>
            </a:extLst>
          </p:cNvPr>
          <p:cNvSpPr>
            <a:spLocks noGrp="1"/>
          </p:cNvSpPr>
          <p:nvPr>
            <p:ph type="subTitle" idx="1" hasCustomPrompt="1"/>
          </p:nvPr>
        </p:nvSpPr>
        <p:spPr bwMode="invGray">
          <a:xfrm>
            <a:off x="6094337" y="3610672"/>
            <a:ext cx="4821313" cy="372171"/>
          </a:xfrm>
          <a:prstGeom prst="rect">
            <a:avLst/>
          </a:prstGeom>
        </p:spPr>
        <p:txBody>
          <a:bodyPr>
            <a:noAutofit/>
          </a:bodyPr>
          <a:lstStyle>
            <a:lvl1pPr marL="0" indent="0" algn="l">
              <a:buNone/>
              <a:defRPr sz="1800" kern="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Contact | Information</a:t>
            </a:r>
          </a:p>
        </p:txBody>
      </p:sp>
      <p:pic>
        <p:nvPicPr>
          <p:cNvPr id="4" name="Picture 3">
            <a:extLst>
              <a:ext uri="{FF2B5EF4-FFF2-40B4-BE49-F238E27FC236}">
                <a16:creationId xmlns:a16="http://schemas.microsoft.com/office/drawing/2014/main" id="{5B2934E6-5164-52EB-55B0-4B2F539F52E2}"/>
              </a:ext>
            </a:extLst>
          </p:cNvPr>
          <p:cNvPicPr>
            <a:picLocks noChangeAspect="1"/>
          </p:cNvPicPr>
          <p:nvPr userDrawn="1"/>
        </p:nvPicPr>
        <p:blipFill>
          <a:blip r:embed="rId2" cstate="print">
            <a:grayscl/>
            <a:lum bright="100000"/>
            <a:extLst>
              <a:ext uri="{28A0092B-C50C-407E-A947-70E740481C1C}">
                <a14:useLocalDpi xmlns:a14="http://schemas.microsoft.com/office/drawing/2010/main"/>
              </a:ext>
            </a:extLst>
          </a:blip>
          <a:stretch>
            <a:fillRect/>
          </a:stretch>
        </p:blipFill>
        <p:spPr bwMode="white">
          <a:xfrm>
            <a:off x="3352800" y="2514140"/>
            <a:ext cx="1828800" cy="1839841"/>
          </a:xfrm>
          <a:prstGeom prst="rect">
            <a:avLst/>
          </a:prstGeom>
        </p:spPr>
      </p:pic>
    </p:spTree>
    <p:extLst>
      <p:ext uri="{BB962C8B-B14F-4D97-AF65-F5344CB8AC3E}">
        <p14:creationId xmlns:p14="http://schemas.microsoft.com/office/powerpoint/2010/main" val="3817435886"/>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act 2">
    <p:bg>
      <p:bgPr>
        <a:solidFill>
          <a:schemeClr val="accent3"/>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B5F8B4DE-1699-5F63-1C92-82FEDDFDEA65}"/>
              </a:ext>
            </a:extLst>
          </p:cNvPr>
          <p:cNvPicPr>
            <a:picLocks noChangeAspect="1"/>
          </p:cNvPicPr>
          <p:nvPr userDrawn="1"/>
        </p:nvPicPr>
        <p:blipFill>
          <a:blip r:embed="rId2" cstate="print">
            <a:grayscl/>
            <a:lum bright="100000"/>
            <a:extLst>
              <a:ext uri="{28A0092B-C50C-407E-A947-70E740481C1C}">
                <a14:useLocalDpi xmlns:a14="http://schemas.microsoft.com/office/drawing/2010/main"/>
              </a:ext>
            </a:extLst>
          </a:blip>
          <a:stretch>
            <a:fillRect/>
          </a:stretch>
        </p:blipFill>
        <p:spPr bwMode="white">
          <a:xfrm>
            <a:off x="3181992" y="2286000"/>
            <a:ext cx="1999608" cy="2011680"/>
          </a:xfrm>
          <a:prstGeom prst="rect">
            <a:avLst/>
          </a:prstGeom>
        </p:spPr>
      </p:pic>
      <p:sp>
        <p:nvSpPr>
          <p:cNvPr id="11" name="Picture Placeholder 9">
            <a:extLst>
              <a:ext uri="{FF2B5EF4-FFF2-40B4-BE49-F238E27FC236}">
                <a16:creationId xmlns:a16="http://schemas.microsoft.com/office/drawing/2014/main" id="{173AF3F2-B8B2-EA2B-5D95-F8B4550E708D}"/>
              </a:ext>
            </a:extLst>
          </p:cNvPr>
          <p:cNvSpPr>
            <a:spLocks noGrp="1"/>
          </p:cNvSpPr>
          <p:nvPr>
            <p:ph type="pic" sz="quarter" idx="16"/>
          </p:nvPr>
        </p:nvSpPr>
        <p:spPr bwMode="gray">
          <a:xfrm>
            <a:off x="3352800" y="2401283"/>
            <a:ext cx="1754981" cy="1754981"/>
          </a:xfrm>
          <a:prstGeom prst="ellipse">
            <a:avLst/>
          </a:prstGeom>
          <a:solidFill>
            <a:schemeClr val="bg2">
              <a:lumMod val="20000"/>
              <a:lumOff val="80000"/>
            </a:schemeClr>
          </a:solidFill>
        </p:spPr>
        <p:txBody>
          <a:bodyPr bIns="457200" anchor="ctr">
            <a:normAutofit/>
          </a:bodyPr>
          <a:lstStyle>
            <a:lvl1pPr algn="ctr">
              <a:defRPr sz="1200">
                <a:solidFill>
                  <a:schemeClr val="bg2">
                    <a:lumMod val="25000"/>
                  </a:schemeClr>
                </a:solidFill>
              </a:defRPr>
            </a:lvl1pPr>
          </a:lstStyle>
          <a:p>
            <a:r>
              <a:rPr lang="en-US" dirty="0"/>
              <a:t>Click icon to add picture</a:t>
            </a:r>
          </a:p>
        </p:txBody>
      </p:sp>
      <p:pic>
        <p:nvPicPr>
          <p:cNvPr id="29" name="Picture 28">
            <a:extLst>
              <a:ext uri="{FF2B5EF4-FFF2-40B4-BE49-F238E27FC236}">
                <a16:creationId xmlns:a16="http://schemas.microsoft.com/office/drawing/2014/main" id="{074CFC15-AC7B-A9E6-E758-3779B85FDE13}"/>
              </a:ext>
            </a:extLst>
          </p:cNvPr>
          <p:cNvPicPr>
            <a:picLocks noChangeAspect="1"/>
          </p:cNvPicPr>
          <p:nvPr userDrawn="1"/>
        </p:nvPicPr>
        <p:blipFill>
          <a:blip r:embed="rId2" cstate="print">
            <a:grayscl/>
            <a:lum bright="100000"/>
            <a:extLst>
              <a:ext uri="{28A0092B-C50C-407E-A947-70E740481C1C}">
                <a14:useLocalDpi xmlns:a14="http://schemas.microsoft.com/office/drawing/2010/main"/>
              </a:ext>
            </a:extLst>
          </a:blip>
          <a:stretch>
            <a:fillRect/>
          </a:stretch>
        </p:blipFill>
        <p:spPr bwMode="white">
          <a:xfrm>
            <a:off x="6915792" y="2286000"/>
            <a:ext cx="1999608" cy="2011680"/>
          </a:xfrm>
          <a:prstGeom prst="rect">
            <a:avLst/>
          </a:prstGeom>
        </p:spPr>
      </p:pic>
      <p:sp>
        <p:nvSpPr>
          <p:cNvPr id="30" name="Picture Placeholder 9">
            <a:extLst>
              <a:ext uri="{FF2B5EF4-FFF2-40B4-BE49-F238E27FC236}">
                <a16:creationId xmlns:a16="http://schemas.microsoft.com/office/drawing/2014/main" id="{A5F5A7F7-AA6D-5166-9FB8-79CC88D8ACA4}"/>
              </a:ext>
            </a:extLst>
          </p:cNvPr>
          <p:cNvSpPr>
            <a:spLocks noGrp="1"/>
          </p:cNvSpPr>
          <p:nvPr>
            <p:ph type="pic" sz="quarter" idx="17"/>
          </p:nvPr>
        </p:nvSpPr>
        <p:spPr bwMode="gray">
          <a:xfrm>
            <a:off x="7086600" y="2401283"/>
            <a:ext cx="1754981" cy="1754981"/>
          </a:xfrm>
          <a:prstGeom prst="ellipse">
            <a:avLst/>
          </a:prstGeom>
          <a:solidFill>
            <a:schemeClr val="bg2">
              <a:lumMod val="20000"/>
              <a:lumOff val="80000"/>
            </a:schemeClr>
          </a:solidFill>
        </p:spPr>
        <p:txBody>
          <a:bodyPr bIns="457200" anchor="ctr">
            <a:normAutofit/>
          </a:bodyPr>
          <a:lstStyle>
            <a:lvl1pPr algn="ctr">
              <a:defRPr sz="1200">
                <a:solidFill>
                  <a:schemeClr val="bg2">
                    <a:lumMod val="25000"/>
                  </a:schemeClr>
                </a:solidFill>
              </a:defRPr>
            </a:lvl1pPr>
          </a:lstStyle>
          <a:p>
            <a:r>
              <a:rPr lang="en-US" dirty="0"/>
              <a:t>Click icon to add picture</a:t>
            </a:r>
          </a:p>
        </p:txBody>
      </p:sp>
      <p:pic>
        <p:nvPicPr>
          <p:cNvPr id="9" name="Picture 8" descr="A white text on a black background&#10;&#10;Description automatically generated">
            <a:extLst>
              <a:ext uri="{FF2B5EF4-FFF2-40B4-BE49-F238E27FC236}">
                <a16:creationId xmlns:a16="http://schemas.microsoft.com/office/drawing/2014/main" id="{5A54D2F7-8DAC-6564-C8E4-592690D321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53000" y="1143000"/>
            <a:ext cx="2286000" cy="479323"/>
          </a:xfrm>
          <a:prstGeom prst="rect">
            <a:avLst/>
          </a:prstGeom>
        </p:spPr>
      </p:pic>
      <p:sp>
        <p:nvSpPr>
          <p:cNvPr id="2" name="Title 1">
            <a:extLst>
              <a:ext uri="{FF2B5EF4-FFF2-40B4-BE49-F238E27FC236}">
                <a16:creationId xmlns:a16="http://schemas.microsoft.com/office/drawing/2014/main" id="{1480C259-702E-448E-C845-B6A91427D559}"/>
              </a:ext>
            </a:extLst>
          </p:cNvPr>
          <p:cNvSpPr>
            <a:spLocks noGrp="1"/>
          </p:cNvSpPr>
          <p:nvPr>
            <p:ph type="ctrTitle" hasCustomPrompt="1"/>
          </p:nvPr>
        </p:nvSpPr>
        <p:spPr bwMode="invGray">
          <a:xfrm>
            <a:off x="3124200" y="4399157"/>
            <a:ext cx="2286000" cy="638871"/>
          </a:xfrm>
          <a:prstGeom prst="rect">
            <a:avLst/>
          </a:prstGeom>
        </p:spPr>
        <p:txBody>
          <a:bodyPr anchor="b">
            <a:noAutofit/>
          </a:bodyPr>
          <a:lstStyle>
            <a:lvl1pPr algn="ctr">
              <a:lnSpc>
                <a:spcPct val="80000"/>
              </a:lnSpc>
              <a:defRPr sz="2400" kern="0" cap="none" spc="0" baseline="0">
                <a:solidFill>
                  <a:schemeClr val="bg1">
                    <a:lumMod val="20000"/>
                    <a:lumOff val="80000"/>
                  </a:schemeClr>
                </a:solidFill>
                <a:latin typeface="+mj-lt"/>
              </a:defRPr>
            </a:lvl1pPr>
          </a:lstStyle>
          <a:p>
            <a:r>
              <a:rPr lang="en-US" dirty="0"/>
              <a:t>First Last</a:t>
            </a:r>
          </a:p>
        </p:txBody>
      </p:sp>
      <p:sp>
        <p:nvSpPr>
          <p:cNvPr id="3" name="Subtitle 2">
            <a:extLst>
              <a:ext uri="{FF2B5EF4-FFF2-40B4-BE49-F238E27FC236}">
                <a16:creationId xmlns:a16="http://schemas.microsoft.com/office/drawing/2014/main" id="{16647E76-801C-A471-7194-934E2D0FEA33}"/>
              </a:ext>
            </a:extLst>
          </p:cNvPr>
          <p:cNvSpPr>
            <a:spLocks noGrp="1"/>
          </p:cNvSpPr>
          <p:nvPr>
            <p:ph type="subTitle" idx="1" hasCustomPrompt="1"/>
          </p:nvPr>
        </p:nvSpPr>
        <p:spPr bwMode="invGray">
          <a:xfrm>
            <a:off x="3122537" y="5038029"/>
            <a:ext cx="2286789" cy="448371"/>
          </a:xfrm>
          <a:prstGeom prst="rect">
            <a:avLst/>
          </a:prstGeom>
        </p:spPr>
        <p:txBody>
          <a:bodyPr anchor="ctr">
            <a:noAutofit/>
          </a:bodyPr>
          <a:lstStyle>
            <a:lvl1pPr marL="0" indent="0" algn="ctr">
              <a:buNone/>
              <a:defRPr sz="1800" kern="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Contact | Information</a:t>
            </a:r>
          </a:p>
        </p:txBody>
      </p:sp>
      <p:sp>
        <p:nvSpPr>
          <p:cNvPr id="19" name="Text Placeholder 18">
            <a:extLst>
              <a:ext uri="{FF2B5EF4-FFF2-40B4-BE49-F238E27FC236}">
                <a16:creationId xmlns:a16="http://schemas.microsoft.com/office/drawing/2014/main" id="{0EAE021F-A758-EE83-93D3-F585DCC7CFCB}"/>
              </a:ext>
            </a:extLst>
          </p:cNvPr>
          <p:cNvSpPr>
            <a:spLocks noGrp="1"/>
          </p:cNvSpPr>
          <p:nvPr>
            <p:ph type="body" sz="quarter" idx="18" hasCustomPrompt="1"/>
          </p:nvPr>
        </p:nvSpPr>
        <p:spPr>
          <a:xfrm>
            <a:off x="6781800" y="4419600"/>
            <a:ext cx="2286000" cy="609600"/>
          </a:xfrm>
          <a:prstGeom prst="rect">
            <a:avLst/>
          </a:prstGeom>
        </p:spPr>
        <p:txBody>
          <a:bodyPr anchor="b"/>
          <a:lstStyle>
            <a:lvl1pPr algn="ctr">
              <a:buNone/>
              <a:defRPr>
                <a:solidFill>
                  <a:schemeClr val="bg1"/>
                </a:solidFill>
                <a:latin typeface="+mj-lt"/>
              </a:defRPr>
            </a:lvl1pPr>
          </a:lstStyle>
          <a:p>
            <a:pPr lvl="0"/>
            <a:r>
              <a:rPr lang="en-US" dirty="0"/>
              <a:t>First Last</a:t>
            </a:r>
          </a:p>
        </p:txBody>
      </p:sp>
      <p:sp>
        <p:nvSpPr>
          <p:cNvPr id="20" name="Text Placeholder 18">
            <a:extLst>
              <a:ext uri="{FF2B5EF4-FFF2-40B4-BE49-F238E27FC236}">
                <a16:creationId xmlns:a16="http://schemas.microsoft.com/office/drawing/2014/main" id="{A83F1C28-4B6F-685B-4D32-C30696824B13}"/>
              </a:ext>
            </a:extLst>
          </p:cNvPr>
          <p:cNvSpPr>
            <a:spLocks noGrp="1"/>
          </p:cNvSpPr>
          <p:nvPr>
            <p:ph type="body" sz="quarter" idx="19" hasCustomPrompt="1"/>
          </p:nvPr>
        </p:nvSpPr>
        <p:spPr>
          <a:xfrm>
            <a:off x="6781800" y="5029200"/>
            <a:ext cx="2286000" cy="457200"/>
          </a:xfrm>
          <a:prstGeom prst="rect">
            <a:avLst/>
          </a:prstGeom>
        </p:spPr>
        <p:txBody>
          <a:bodyPr anchor="ctr"/>
          <a:lstStyle>
            <a:lvl1pPr algn="ctr">
              <a:buNone/>
              <a:defRPr sz="1800">
                <a:solidFill>
                  <a:schemeClr val="bg1"/>
                </a:solidFill>
                <a:latin typeface="+mn-lt"/>
              </a:defRPr>
            </a:lvl1pPr>
          </a:lstStyle>
          <a:p>
            <a:pPr lvl="0"/>
            <a:r>
              <a:rPr lang="en-US" dirty="0"/>
              <a:t>Contact | Information</a:t>
            </a:r>
          </a:p>
        </p:txBody>
      </p:sp>
    </p:spTree>
    <p:extLst>
      <p:ext uri="{BB962C8B-B14F-4D97-AF65-F5344CB8AC3E}">
        <p14:creationId xmlns:p14="http://schemas.microsoft.com/office/powerpoint/2010/main" val="1817078371"/>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act 3">
    <p:bg>
      <p:bgPr>
        <a:solidFill>
          <a:schemeClr val="accent3"/>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2A9CD619-5D23-B8A7-3A2B-34F87D724152}"/>
              </a:ext>
            </a:extLst>
          </p:cNvPr>
          <p:cNvPicPr>
            <a:picLocks noChangeAspect="1"/>
          </p:cNvPicPr>
          <p:nvPr userDrawn="1"/>
        </p:nvPicPr>
        <p:blipFill>
          <a:blip r:embed="rId2" cstate="print">
            <a:grayscl/>
            <a:lum bright="100000"/>
            <a:extLst>
              <a:ext uri="{28A0092B-C50C-407E-A947-70E740481C1C}">
                <a14:useLocalDpi xmlns:a14="http://schemas.microsoft.com/office/drawing/2010/main"/>
              </a:ext>
            </a:extLst>
          </a:blip>
          <a:stretch>
            <a:fillRect/>
          </a:stretch>
        </p:blipFill>
        <p:spPr bwMode="white">
          <a:xfrm>
            <a:off x="1353192" y="2286000"/>
            <a:ext cx="1999608" cy="2011680"/>
          </a:xfrm>
          <a:prstGeom prst="rect">
            <a:avLst/>
          </a:prstGeom>
        </p:spPr>
      </p:pic>
      <p:sp>
        <p:nvSpPr>
          <p:cNvPr id="27" name="Picture Placeholder 9">
            <a:extLst>
              <a:ext uri="{FF2B5EF4-FFF2-40B4-BE49-F238E27FC236}">
                <a16:creationId xmlns:a16="http://schemas.microsoft.com/office/drawing/2014/main" id="{2A4818AB-066F-F28B-CA32-14F2FE25ED30}"/>
              </a:ext>
            </a:extLst>
          </p:cNvPr>
          <p:cNvSpPr>
            <a:spLocks noGrp="1"/>
          </p:cNvSpPr>
          <p:nvPr>
            <p:ph type="pic" sz="quarter" idx="21"/>
          </p:nvPr>
        </p:nvSpPr>
        <p:spPr bwMode="gray">
          <a:xfrm>
            <a:off x="1524000" y="2401283"/>
            <a:ext cx="1754981" cy="1754981"/>
          </a:xfrm>
          <a:prstGeom prst="ellipse">
            <a:avLst/>
          </a:prstGeom>
          <a:solidFill>
            <a:schemeClr val="bg2">
              <a:lumMod val="20000"/>
              <a:lumOff val="80000"/>
            </a:schemeClr>
          </a:solidFill>
        </p:spPr>
        <p:txBody>
          <a:bodyPr bIns="457200" anchor="ctr">
            <a:normAutofit/>
          </a:bodyPr>
          <a:lstStyle>
            <a:lvl1pPr algn="ctr">
              <a:defRPr sz="1200">
                <a:solidFill>
                  <a:schemeClr val="bg2">
                    <a:lumMod val="25000"/>
                  </a:schemeClr>
                </a:solidFill>
              </a:defRPr>
            </a:lvl1pPr>
          </a:lstStyle>
          <a:p>
            <a:r>
              <a:rPr lang="en-US" dirty="0"/>
              <a:t>Click icon to add picture</a:t>
            </a:r>
          </a:p>
        </p:txBody>
      </p:sp>
      <p:pic>
        <p:nvPicPr>
          <p:cNvPr id="28" name="Picture 27">
            <a:extLst>
              <a:ext uri="{FF2B5EF4-FFF2-40B4-BE49-F238E27FC236}">
                <a16:creationId xmlns:a16="http://schemas.microsoft.com/office/drawing/2014/main" id="{8DAE3CDA-5C77-03D9-C4DB-3253F8882315}"/>
              </a:ext>
            </a:extLst>
          </p:cNvPr>
          <p:cNvPicPr>
            <a:picLocks noChangeAspect="1"/>
          </p:cNvPicPr>
          <p:nvPr userDrawn="1"/>
        </p:nvPicPr>
        <p:blipFill>
          <a:blip r:embed="rId2" cstate="print">
            <a:grayscl/>
            <a:lum bright="100000"/>
            <a:extLst>
              <a:ext uri="{28A0092B-C50C-407E-A947-70E740481C1C}">
                <a14:useLocalDpi xmlns:a14="http://schemas.microsoft.com/office/drawing/2010/main"/>
              </a:ext>
            </a:extLst>
          </a:blip>
          <a:stretch>
            <a:fillRect/>
          </a:stretch>
        </p:blipFill>
        <p:spPr bwMode="white">
          <a:xfrm>
            <a:off x="5128509" y="2286000"/>
            <a:ext cx="1999608" cy="2011680"/>
          </a:xfrm>
          <a:prstGeom prst="rect">
            <a:avLst/>
          </a:prstGeom>
        </p:spPr>
      </p:pic>
      <p:sp>
        <p:nvSpPr>
          <p:cNvPr id="29" name="Picture Placeholder 9">
            <a:extLst>
              <a:ext uri="{FF2B5EF4-FFF2-40B4-BE49-F238E27FC236}">
                <a16:creationId xmlns:a16="http://schemas.microsoft.com/office/drawing/2014/main" id="{8217E4A3-FBAA-73F6-E9F8-5775732C6748}"/>
              </a:ext>
            </a:extLst>
          </p:cNvPr>
          <p:cNvSpPr>
            <a:spLocks noGrp="1"/>
          </p:cNvSpPr>
          <p:nvPr>
            <p:ph type="pic" sz="quarter" idx="22"/>
          </p:nvPr>
        </p:nvSpPr>
        <p:spPr bwMode="gray">
          <a:xfrm>
            <a:off x="5250823" y="2401283"/>
            <a:ext cx="1754981" cy="1754981"/>
          </a:xfrm>
          <a:prstGeom prst="ellipse">
            <a:avLst/>
          </a:prstGeom>
          <a:solidFill>
            <a:schemeClr val="bg2">
              <a:lumMod val="20000"/>
              <a:lumOff val="80000"/>
            </a:schemeClr>
          </a:solidFill>
        </p:spPr>
        <p:txBody>
          <a:bodyPr bIns="457200" anchor="ctr">
            <a:normAutofit/>
          </a:bodyPr>
          <a:lstStyle>
            <a:lvl1pPr algn="ctr">
              <a:defRPr sz="1200">
                <a:solidFill>
                  <a:schemeClr val="bg2">
                    <a:lumMod val="25000"/>
                  </a:schemeClr>
                </a:solidFill>
              </a:defRPr>
            </a:lvl1pPr>
          </a:lstStyle>
          <a:p>
            <a:r>
              <a:rPr lang="en-US" dirty="0"/>
              <a:t>Click icon to add picture</a:t>
            </a:r>
          </a:p>
        </p:txBody>
      </p:sp>
      <p:pic>
        <p:nvPicPr>
          <p:cNvPr id="30" name="Picture 29">
            <a:extLst>
              <a:ext uri="{FF2B5EF4-FFF2-40B4-BE49-F238E27FC236}">
                <a16:creationId xmlns:a16="http://schemas.microsoft.com/office/drawing/2014/main" id="{950E2CFF-186F-1516-1A16-8FE7218DED1B}"/>
              </a:ext>
            </a:extLst>
          </p:cNvPr>
          <p:cNvPicPr>
            <a:picLocks noChangeAspect="1"/>
          </p:cNvPicPr>
          <p:nvPr userDrawn="1"/>
        </p:nvPicPr>
        <p:blipFill>
          <a:blip r:embed="rId2" cstate="print">
            <a:grayscl/>
            <a:lum bright="100000"/>
            <a:extLst>
              <a:ext uri="{28A0092B-C50C-407E-A947-70E740481C1C}">
                <a14:useLocalDpi xmlns:a14="http://schemas.microsoft.com/office/drawing/2010/main"/>
              </a:ext>
            </a:extLst>
          </a:blip>
          <a:stretch>
            <a:fillRect/>
          </a:stretch>
        </p:blipFill>
        <p:spPr bwMode="white">
          <a:xfrm>
            <a:off x="8763000" y="2286000"/>
            <a:ext cx="1999608" cy="2011680"/>
          </a:xfrm>
          <a:prstGeom prst="rect">
            <a:avLst/>
          </a:prstGeom>
        </p:spPr>
      </p:pic>
      <p:sp>
        <p:nvSpPr>
          <p:cNvPr id="31" name="Picture Placeholder 9">
            <a:extLst>
              <a:ext uri="{FF2B5EF4-FFF2-40B4-BE49-F238E27FC236}">
                <a16:creationId xmlns:a16="http://schemas.microsoft.com/office/drawing/2014/main" id="{A5AEABED-C470-FD3A-2981-EB2B159B2BE3}"/>
              </a:ext>
            </a:extLst>
          </p:cNvPr>
          <p:cNvSpPr>
            <a:spLocks noGrp="1"/>
          </p:cNvSpPr>
          <p:nvPr>
            <p:ph type="pic" sz="quarter" idx="23"/>
          </p:nvPr>
        </p:nvSpPr>
        <p:spPr bwMode="gray">
          <a:xfrm>
            <a:off x="8933808" y="2401283"/>
            <a:ext cx="1754981" cy="1754981"/>
          </a:xfrm>
          <a:prstGeom prst="ellipse">
            <a:avLst/>
          </a:prstGeom>
          <a:solidFill>
            <a:schemeClr val="bg2">
              <a:lumMod val="20000"/>
              <a:lumOff val="80000"/>
            </a:schemeClr>
          </a:solidFill>
        </p:spPr>
        <p:txBody>
          <a:bodyPr bIns="457200" anchor="ctr">
            <a:normAutofit/>
          </a:bodyPr>
          <a:lstStyle>
            <a:lvl1pPr algn="ctr">
              <a:defRPr sz="1200">
                <a:solidFill>
                  <a:schemeClr val="bg2">
                    <a:lumMod val="25000"/>
                  </a:schemeClr>
                </a:solidFill>
              </a:defRPr>
            </a:lvl1pPr>
          </a:lstStyle>
          <a:p>
            <a:r>
              <a:rPr lang="en-US" dirty="0"/>
              <a:t>Click icon to add picture</a:t>
            </a:r>
          </a:p>
        </p:txBody>
      </p:sp>
      <p:pic>
        <p:nvPicPr>
          <p:cNvPr id="3" name="Picture 2" descr="A white text on a black background&#10;&#10;Description automatically generated">
            <a:extLst>
              <a:ext uri="{FF2B5EF4-FFF2-40B4-BE49-F238E27FC236}">
                <a16:creationId xmlns:a16="http://schemas.microsoft.com/office/drawing/2014/main" id="{7EEB9600-B9F9-7BD0-AAA3-7BACF0D784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53000" y="1143000"/>
            <a:ext cx="2286000" cy="479323"/>
          </a:xfrm>
          <a:prstGeom prst="rect">
            <a:avLst/>
          </a:prstGeom>
        </p:spPr>
      </p:pic>
      <p:sp>
        <p:nvSpPr>
          <p:cNvPr id="2" name="Title 1">
            <a:extLst>
              <a:ext uri="{FF2B5EF4-FFF2-40B4-BE49-F238E27FC236}">
                <a16:creationId xmlns:a16="http://schemas.microsoft.com/office/drawing/2014/main" id="{E1FE4FE3-179B-BCD6-885F-AD9587256EDC}"/>
              </a:ext>
            </a:extLst>
          </p:cNvPr>
          <p:cNvSpPr>
            <a:spLocks noGrp="1"/>
          </p:cNvSpPr>
          <p:nvPr>
            <p:ph type="ctrTitle" hasCustomPrompt="1"/>
          </p:nvPr>
        </p:nvSpPr>
        <p:spPr bwMode="invGray">
          <a:xfrm>
            <a:off x="1297063" y="4399157"/>
            <a:ext cx="2286000" cy="638871"/>
          </a:xfrm>
          <a:prstGeom prst="rect">
            <a:avLst/>
          </a:prstGeom>
        </p:spPr>
        <p:txBody>
          <a:bodyPr anchor="b">
            <a:noAutofit/>
          </a:bodyPr>
          <a:lstStyle>
            <a:lvl1pPr algn="ctr">
              <a:lnSpc>
                <a:spcPct val="80000"/>
              </a:lnSpc>
              <a:defRPr sz="2400" kern="0" cap="none" spc="0" baseline="0">
                <a:solidFill>
                  <a:schemeClr val="bg1">
                    <a:lumMod val="20000"/>
                    <a:lumOff val="80000"/>
                  </a:schemeClr>
                </a:solidFill>
                <a:latin typeface="+mj-lt"/>
              </a:defRPr>
            </a:lvl1pPr>
          </a:lstStyle>
          <a:p>
            <a:r>
              <a:rPr lang="en-US" dirty="0"/>
              <a:t>First Last</a:t>
            </a:r>
          </a:p>
        </p:txBody>
      </p:sp>
      <p:sp>
        <p:nvSpPr>
          <p:cNvPr id="4" name="Subtitle 2">
            <a:extLst>
              <a:ext uri="{FF2B5EF4-FFF2-40B4-BE49-F238E27FC236}">
                <a16:creationId xmlns:a16="http://schemas.microsoft.com/office/drawing/2014/main" id="{B5E091D1-9FF5-FBDB-A3E5-724F54CEC823}"/>
              </a:ext>
            </a:extLst>
          </p:cNvPr>
          <p:cNvSpPr>
            <a:spLocks noGrp="1"/>
          </p:cNvSpPr>
          <p:nvPr>
            <p:ph type="subTitle" idx="1" hasCustomPrompt="1"/>
          </p:nvPr>
        </p:nvSpPr>
        <p:spPr bwMode="invGray">
          <a:xfrm>
            <a:off x="1295400" y="5038029"/>
            <a:ext cx="2286789" cy="372171"/>
          </a:xfrm>
          <a:prstGeom prst="rect">
            <a:avLst/>
          </a:prstGeom>
        </p:spPr>
        <p:txBody>
          <a:bodyPr>
            <a:noAutofit/>
          </a:bodyPr>
          <a:lstStyle>
            <a:lvl1pPr marL="0" indent="0" algn="ctr">
              <a:buNone/>
              <a:defRPr sz="1800" kern="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Contact | Information</a:t>
            </a:r>
          </a:p>
        </p:txBody>
      </p:sp>
      <p:sp>
        <p:nvSpPr>
          <p:cNvPr id="17" name="Text Placeholder 18">
            <a:extLst>
              <a:ext uri="{FF2B5EF4-FFF2-40B4-BE49-F238E27FC236}">
                <a16:creationId xmlns:a16="http://schemas.microsoft.com/office/drawing/2014/main" id="{1B09D0DB-C058-EB7A-83F5-79CF074A2748}"/>
              </a:ext>
            </a:extLst>
          </p:cNvPr>
          <p:cNvSpPr>
            <a:spLocks noGrp="1"/>
          </p:cNvSpPr>
          <p:nvPr>
            <p:ph type="body" sz="quarter" idx="18" hasCustomPrompt="1"/>
          </p:nvPr>
        </p:nvSpPr>
        <p:spPr>
          <a:xfrm>
            <a:off x="8534400" y="4419600"/>
            <a:ext cx="2438400" cy="609600"/>
          </a:xfrm>
          <a:prstGeom prst="rect">
            <a:avLst/>
          </a:prstGeom>
        </p:spPr>
        <p:txBody>
          <a:bodyPr anchor="b"/>
          <a:lstStyle>
            <a:lvl1pPr algn="ctr">
              <a:buNone/>
              <a:defRPr>
                <a:solidFill>
                  <a:schemeClr val="bg1"/>
                </a:solidFill>
                <a:latin typeface="+mj-lt"/>
              </a:defRPr>
            </a:lvl1pPr>
          </a:lstStyle>
          <a:p>
            <a:pPr lvl="0"/>
            <a:r>
              <a:rPr lang="en-US" dirty="0"/>
              <a:t>First Last</a:t>
            </a:r>
          </a:p>
        </p:txBody>
      </p:sp>
      <p:sp>
        <p:nvSpPr>
          <p:cNvPr id="18" name="Text Placeholder 18">
            <a:extLst>
              <a:ext uri="{FF2B5EF4-FFF2-40B4-BE49-F238E27FC236}">
                <a16:creationId xmlns:a16="http://schemas.microsoft.com/office/drawing/2014/main" id="{21CE5249-4E60-1851-16D2-555B23AC0815}"/>
              </a:ext>
            </a:extLst>
          </p:cNvPr>
          <p:cNvSpPr>
            <a:spLocks noGrp="1"/>
          </p:cNvSpPr>
          <p:nvPr>
            <p:ph type="body" sz="quarter" idx="19" hasCustomPrompt="1"/>
          </p:nvPr>
        </p:nvSpPr>
        <p:spPr>
          <a:xfrm>
            <a:off x="8534400" y="5029200"/>
            <a:ext cx="2438400" cy="381000"/>
          </a:xfrm>
          <a:prstGeom prst="rect">
            <a:avLst/>
          </a:prstGeom>
        </p:spPr>
        <p:txBody>
          <a:bodyPr anchor="ctr"/>
          <a:lstStyle>
            <a:lvl1pPr algn="ctr">
              <a:buNone/>
              <a:defRPr sz="1800">
                <a:solidFill>
                  <a:schemeClr val="bg1"/>
                </a:solidFill>
                <a:latin typeface="+mn-lt"/>
              </a:defRPr>
            </a:lvl1pPr>
          </a:lstStyle>
          <a:p>
            <a:pPr lvl="0"/>
            <a:r>
              <a:rPr lang="en-US" dirty="0"/>
              <a:t>Contact | Information</a:t>
            </a:r>
          </a:p>
        </p:txBody>
      </p:sp>
      <p:sp>
        <p:nvSpPr>
          <p:cNvPr id="20" name="Text Placeholder 19">
            <a:extLst>
              <a:ext uri="{FF2B5EF4-FFF2-40B4-BE49-F238E27FC236}">
                <a16:creationId xmlns:a16="http://schemas.microsoft.com/office/drawing/2014/main" id="{B226501B-925F-11A1-812C-2095AE295390}"/>
              </a:ext>
            </a:extLst>
          </p:cNvPr>
          <p:cNvSpPr>
            <a:spLocks noGrp="1"/>
          </p:cNvSpPr>
          <p:nvPr>
            <p:ph type="body" sz="quarter" idx="24" hasCustomPrompt="1"/>
          </p:nvPr>
        </p:nvSpPr>
        <p:spPr>
          <a:xfrm>
            <a:off x="4941425" y="4419600"/>
            <a:ext cx="2373775" cy="609600"/>
          </a:xfrm>
          <a:prstGeom prst="rect">
            <a:avLst/>
          </a:prstGeom>
        </p:spPr>
        <p:txBody>
          <a:bodyPr anchor="b"/>
          <a:lstStyle>
            <a:lvl1pPr algn="ctr">
              <a:defRPr>
                <a:solidFill>
                  <a:schemeClr val="bg1"/>
                </a:solidFill>
                <a:latin typeface="+mj-lt"/>
              </a:defRPr>
            </a:lvl1pPr>
          </a:lstStyle>
          <a:p>
            <a:pPr lvl="0"/>
            <a:r>
              <a:rPr lang="en-US" dirty="0"/>
              <a:t>First Last</a:t>
            </a:r>
          </a:p>
        </p:txBody>
      </p:sp>
      <p:sp>
        <p:nvSpPr>
          <p:cNvPr id="21" name="Text Placeholder 18">
            <a:extLst>
              <a:ext uri="{FF2B5EF4-FFF2-40B4-BE49-F238E27FC236}">
                <a16:creationId xmlns:a16="http://schemas.microsoft.com/office/drawing/2014/main" id="{68639F5C-0D92-A0F3-8BEC-F4157F260DEE}"/>
              </a:ext>
            </a:extLst>
          </p:cNvPr>
          <p:cNvSpPr>
            <a:spLocks noGrp="1"/>
          </p:cNvSpPr>
          <p:nvPr>
            <p:ph type="body" sz="quarter" idx="25" hasCustomPrompt="1"/>
          </p:nvPr>
        </p:nvSpPr>
        <p:spPr>
          <a:xfrm>
            <a:off x="4942771" y="5029200"/>
            <a:ext cx="2371057" cy="381000"/>
          </a:xfrm>
          <a:prstGeom prst="rect">
            <a:avLst/>
          </a:prstGeom>
        </p:spPr>
        <p:txBody>
          <a:bodyPr anchor="ctr"/>
          <a:lstStyle>
            <a:lvl1pPr algn="ctr">
              <a:buNone/>
              <a:defRPr sz="1800">
                <a:solidFill>
                  <a:schemeClr val="bg1"/>
                </a:solidFill>
                <a:latin typeface="+mn-lt"/>
              </a:defRPr>
            </a:lvl1pPr>
          </a:lstStyle>
          <a:p>
            <a:pPr lvl="0"/>
            <a:r>
              <a:rPr lang="en-US" dirty="0"/>
              <a:t>Contact | Information</a:t>
            </a:r>
          </a:p>
        </p:txBody>
      </p:sp>
    </p:spTree>
    <p:extLst>
      <p:ext uri="{BB962C8B-B14F-4D97-AF65-F5344CB8AC3E}">
        <p14:creationId xmlns:p14="http://schemas.microsoft.com/office/powerpoint/2010/main" val="2801200378"/>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NOT A LAYOUT, Blan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08D33-AAAD-46FD-8928-5B110A418361}"/>
              </a:ext>
            </a:extLst>
          </p:cNvPr>
          <p:cNvSpPr>
            <a:spLocks noGrp="1"/>
          </p:cNvSpPr>
          <p:nvPr>
            <p:ph type="title" hasCustomPrompt="1"/>
          </p:nvPr>
        </p:nvSpPr>
        <p:spPr>
          <a:xfrm>
            <a:off x="381000" y="2881004"/>
            <a:ext cx="11468100" cy="1095993"/>
          </a:xfrm>
          <a:prstGeom prst="rect">
            <a:avLst/>
          </a:prstGeom>
        </p:spPr>
        <p:txBody>
          <a:bodyPr anchor="ctr"/>
          <a:lstStyle>
            <a:lvl1pPr algn="ctr">
              <a:defRPr/>
            </a:lvl1pPr>
          </a:lstStyle>
          <a:p>
            <a:r>
              <a:rPr lang="en-US" dirty="0"/>
              <a:t>DO NOT USE LAYOUTS AFTER THIS MARKER</a:t>
            </a:r>
          </a:p>
        </p:txBody>
      </p:sp>
      <p:sp>
        <p:nvSpPr>
          <p:cNvPr id="4" name="Footer Placeholder 3">
            <a:extLst>
              <a:ext uri="{FF2B5EF4-FFF2-40B4-BE49-F238E27FC236}">
                <a16:creationId xmlns:a16="http://schemas.microsoft.com/office/drawing/2014/main" id="{3E263669-E468-4F9D-AFBD-BCEAB8D37146}"/>
              </a:ext>
            </a:extLst>
          </p:cNvPr>
          <p:cNvSpPr>
            <a:spLocks noGrp="1"/>
          </p:cNvSpPr>
          <p:nvPr>
            <p:ph type="ftr" sz="quarter" idx="11"/>
          </p:nvPr>
        </p:nvSpPr>
        <p:spPr>
          <a:xfrm>
            <a:off x="381000" y="6521380"/>
            <a:ext cx="3771900" cy="218940"/>
          </a:xfrm>
          <a:prstGeom prst="rect">
            <a:avLst/>
          </a:prstGeom>
        </p:spPr>
        <p:txBody>
          <a:bodyPr/>
          <a:lstStyle>
            <a:lvl1pPr>
              <a:defRPr b="1" i="0">
                <a:latin typeface="Franklin Gothic Demi" panose="020B0603020102020204" pitchFamily="34" charset="0"/>
              </a:defRPr>
            </a:lvl1pPr>
          </a:lstStyle>
          <a:p>
            <a:r>
              <a:rPr lang="en-US" dirty="0"/>
              <a:t>© 2023 Aha Media </a:t>
            </a:r>
          </a:p>
        </p:txBody>
      </p:sp>
      <p:sp>
        <p:nvSpPr>
          <p:cNvPr id="5" name="Slide Number Placeholder 4">
            <a:extLst>
              <a:ext uri="{FF2B5EF4-FFF2-40B4-BE49-F238E27FC236}">
                <a16:creationId xmlns:a16="http://schemas.microsoft.com/office/drawing/2014/main" id="{450E04CB-B4D2-40BB-8E33-C56B12853737}"/>
              </a:ext>
            </a:extLst>
          </p:cNvPr>
          <p:cNvSpPr>
            <a:spLocks noGrp="1"/>
          </p:cNvSpPr>
          <p:nvPr>
            <p:ph type="sldNum" sz="quarter" idx="12"/>
          </p:nvPr>
        </p:nvSpPr>
        <p:spPr>
          <a:xfrm>
            <a:off x="9944100" y="6515100"/>
            <a:ext cx="1905000" cy="206378"/>
          </a:xfrm>
          <a:prstGeom prst="rect">
            <a:avLst/>
          </a:prstGeom>
        </p:spPr>
        <p:txBody>
          <a:bodyPr/>
          <a:lstStyle/>
          <a:p>
            <a:fld id="{6CBEF964-5324-4AB0-BDF8-A5994398FE54}" type="slidenum">
              <a:rPr lang="en-US" smtClean="0"/>
              <a:pPr/>
              <a:t>‹#›</a:t>
            </a:fld>
            <a:endParaRPr lang="en-US" dirty="0"/>
          </a:p>
        </p:txBody>
      </p:sp>
      <p:sp>
        <p:nvSpPr>
          <p:cNvPr id="6" name="Rectangle 5">
            <a:extLst>
              <a:ext uri="{FF2B5EF4-FFF2-40B4-BE49-F238E27FC236}">
                <a16:creationId xmlns:a16="http://schemas.microsoft.com/office/drawing/2014/main" id="{5DBF2E15-E83E-4FA1-A551-26C6D987897A}"/>
              </a:ext>
            </a:extLst>
          </p:cNvPr>
          <p:cNvSpPr/>
          <p:nvPr/>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0" dirty="0">
                <a:latin typeface="Franklin Gothic Demi" panose="020B0603020102020204" pitchFamily="34" charset="0"/>
              </a:rPr>
              <a:t>DO NOT USE LAYOUTS</a:t>
            </a:r>
            <a:br>
              <a:rPr lang="en-US" sz="4400" b="1" i="0" dirty="0">
                <a:latin typeface="Franklin Gothic Demi" panose="020B0603020102020204" pitchFamily="34" charset="0"/>
              </a:rPr>
            </a:br>
            <a:r>
              <a:rPr lang="en-US" sz="4400" b="1" i="0" dirty="0">
                <a:latin typeface="Franklin Gothic Demi" panose="020B0603020102020204" pitchFamily="34" charset="0"/>
              </a:rPr>
              <a:t>AFTER THIS MARKER</a:t>
            </a:r>
          </a:p>
        </p:txBody>
      </p:sp>
      <p:sp>
        <p:nvSpPr>
          <p:cNvPr id="7" name="Rectangle 6">
            <a:extLst>
              <a:ext uri="{FF2B5EF4-FFF2-40B4-BE49-F238E27FC236}">
                <a16:creationId xmlns:a16="http://schemas.microsoft.com/office/drawing/2014/main" id="{A21DA53D-5318-46E4-86F9-5AF20592FF1E}"/>
              </a:ext>
            </a:extLst>
          </p:cNvPr>
          <p:cNvSpPr/>
          <p:nvPr userDrawn="1"/>
        </p:nvSpPr>
        <p:spPr>
          <a:xfrm>
            <a:off x="0" y="0"/>
            <a:ext cx="12192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0" i="0" dirty="0">
                <a:latin typeface="+mj-lt"/>
              </a:rPr>
              <a:t>Blank</a:t>
            </a:r>
          </a:p>
        </p:txBody>
      </p:sp>
    </p:spTree>
    <p:extLst>
      <p:ext uri="{BB962C8B-B14F-4D97-AF65-F5344CB8AC3E}">
        <p14:creationId xmlns:p14="http://schemas.microsoft.com/office/powerpoint/2010/main" val="3696504"/>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 A LAYOUT, Style Guide 8">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B4E447-EDE2-5412-15DB-F15831E2D071}"/>
              </a:ext>
            </a:extLst>
          </p:cNvPr>
          <p:cNvSpPr txBox="1">
            <a:spLocks/>
          </p:cNvSpPr>
          <p:nvPr userDrawn="1"/>
        </p:nvSpPr>
        <p:spPr>
          <a:xfrm>
            <a:off x="533400" y="609600"/>
            <a:ext cx="11468100" cy="4648200"/>
          </a:xfrm>
          <a:prstGeom prst="rect">
            <a:avLst/>
          </a:prstGeom>
        </p:spPr>
        <p:txBody>
          <a:bodyPr/>
          <a:lstStyle>
            <a:lvl1pPr algn="l" defTabSz="914400" rtl="0" eaLnBrk="1" latinLnBrk="0" hangingPunct="1">
              <a:lnSpc>
                <a:spcPct val="90000"/>
              </a:lnSpc>
              <a:spcBef>
                <a:spcPct val="0"/>
              </a:spcBef>
              <a:buNone/>
              <a:defRPr sz="3000" b="0" i="0" kern="1200" cap="none" spc="-100" baseline="0">
                <a:solidFill>
                  <a:schemeClr val="bg2">
                    <a:lumMod val="25000"/>
                  </a:schemeClr>
                </a:solidFill>
                <a:latin typeface="+mj-lt"/>
                <a:ea typeface="+mj-ea"/>
                <a:cs typeface="+mj-cs"/>
              </a:defRPr>
            </a:lvl1pPr>
          </a:lstStyle>
          <a:p>
            <a:r>
              <a:rPr lang="en-US" sz="1800" kern="0" spc="0" baseline="0" dirty="0">
                <a:solidFill>
                  <a:schemeClr val="tx1"/>
                </a:solidFill>
              </a:rPr>
              <a:t>Copywriting style guide</a:t>
            </a:r>
          </a:p>
          <a:p>
            <a:pPr>
              <a:lnSpc>
                <a:spcPct val="100000"/>
              </a:lnSpc>
            </a:pPr>
            <a:endParaRPr lang="en-US" sz="1800" kern="0" spc="0" baseline="0" dirty="0">
              <a:solidFill>
                <a:schemeClr val="tx1"/>
              </a:solidFill>
            </a:endParaRPr>
          </a:p>
          <a:p>
            <a:pPr marL="285750" indent="-285750">
              <a:lnSpc>
                <a:spcPct val="100000"/>
              </a:lnSpc>
              <a:buFont typeface="Arial" panose="020B0604020202020204" pitchFamily="34" charset="0"/>
              <a:buChar char="•"/>
            </a:pPr>
            <a:r>
              <a:rPr lang="en-US" sz="1400" kern="0" spc="0" baseline="0" dirty="0">
                <a:solidFill>
                  <a:schemeClr val="tx1"/>
                </a:solidFill>
                <a:latin typeface="+mn-lt"/>
              </a:rPr>
              <a:t>Title case vs. sentence case</a:t>
            </a:r>
          </a:p>
          <a:p>
            <a:pPr marL="742950" lvl="1" indent="-285750">
              <a:lnSpc>
                <a:spcPct val="100000"/>
              </a:lnSpc>
              <a:buFont typeface="Courier New" panose="02070309020205020404" pitchFamily="49" charset="0"/>
              <a:buChar char="o"/>
            </a:pPr>
            <a:r>
              <a:rPr lang="en-US" sz="1400" kern="0" spc="0" baseline="0" dirty="0">
                <a:solidFill>
                  <a:schemeClr val="tx1"/>
                </a:solidFill>
                <a:latin typeface="+mn-lt"/>
              </a:rPr>
              <a:t>Use title case for headers </a:t>
            </a:r>
          </a:p>
          <a:p>
            <a:pPr marL="742950" lvl="1" indent="-285750">
              <a:lnSpc>
                <a:spcPct val="100000"/>
              </a:lnSpc>
              <a:buFont typeface="Courier New" panose="02070309020205020404" pitchFamily="49" charset="0"/>
              <a:buChar char="o"/>
            </a:pPr>
            <a:r>
              <a:rPr lang="en-US" sz="1400" kern="0" spc="0" baseline="0" dirty="0">
                <a:solidFill>
                  <a:schemeClr val="tx1"/>
                </a:solidFill>
                <a:latin typeface="+mn-lt"/>
              </a:rPr>
              <a:t>Use sentence case for </a:t>
            </a:r>
            <a:r>
              <a:rPr lang="en-US" sz="1400" kern="0" spc="0" baseline="0" dirty="0" err="1">
                <a:solidFill>
                  <a:schemeClr val="tx1"/>
                </a:solidFill>
                <a:latin typeface="+mn-lt"/>
              </a:rPr>
              <a:t>subheaders</a:t>
            </a:r>
            <a:endParaRPr lang="en-US" sz="1400" kern="0" spc="0" baseline="0" dirty="0">
              <a:solidFill>
                <a:schemeClr val="tx1"/>
              </a:solidFill>
              <a:latin typeface="+mn-lt"/>
            </a:endParaRPr>
          </a:p>
          <a:p>
            <a:pPr marL="742950" lvl="1" indent="-285750">
              <a:lnSpc>
                <a:spcPct val="100000"/>
              </a:lnSpc>
              <a:buFont typeface="Courier New" panose="02070309020205020404" pitchFamily="49" charset="0"/>
              <a:buChar char="o"/>
            </a:pPr>
            <a:r>
              <a:rPr lang="en-US" sz="1400" kern="0" spc="0" baseline="0" dirty="0">
                <a:solidFill>
                  <a:schemeClr val="tx1"/>
                </a:solidFill>
                <a:latin typeface="+mn-lt"/>
              </a:rPr>
              <a:t>Use title case for labels or names of </a:t>
            </a:r>
            <a:r>
              <a:rPr lang="en-US" sz="1400" kern="0" spc="0" baseline="0" dirty="0" err="1">
                <a:solidFill>
                  <a:schemeClr val="tx1"/>
                </a:solidFill>
                <a:latin typeface="+mn-lt"/>
              </a:rPr>
              <a:t>Aha’s</a:t>
            </a:r>
            <a:r>
              <a:rPr lang="en-US" sz="1400" kern="0" spc="0" baseline="0" dirty="0">
                <a:solidFill>
                  <a:schemeClr val="tx1"/>
                </a:solidFill>
                <a:latin typeface="+mn-lt"/>
              </a:rPr>
              <a:t> offerings</a:t>
            </a:r>
          </a:p>
          <a:p>
            <a:pPr marL="742950" lvl="1" indent="-285750">
              <a:lnSpc>
                <a:spcPct val="100000"/>
              </a:lnSpc>
              <a:buFont typeface="Courier New" panose="02070309020205020404" pitchFamily="49" charset="0"/>
              <a:buChar char="o"/>
            </a:pPr>
            <a:endParaRPr lang="en-US" sz="1400" kern="0" spc="0" baseline="0" dirty="0">
              <a:solidFill>
                <a:schemeClr val="tx1"/>
              </a:solidFill>
              <a:latin typeface="+mn-lt"/>
            </a:endParaRPr>
          </a:p>
          <a:p>
            <a:pPr marL="285750" lvl="0" indent="-285750">
              <a:lnSpc>
                <a:spcPct val="100000"/>
              </a:lnSpc>
              <a:buFont typeface="Arial" panose="020B0604020202020204" pitchFamily="34" charset="0"/>
              <a:buChar char="•"/>
            </a:pPr>
            <a:r>
              <a:rPr lang="en-US" sz="1400" kern="0" spc="0" baseline="0" dirty="0">
                <a:solidFill>
                  <a:schemeClr val="tx1"/>
                </a:solidFill>
                <a:latin typeface="+mn-lt"/>
              </a:rPr>
              <a:t>And vs. ampersand </a:t>
            </a:r>
          </a:p>
          <a:p>
            <a:pPr marL="742950" lvl="1" indent="-285750">
              <a:lnSpc>
                <a:spcPct val="100000"/>
              </a:lnSpc>
              <a:buFont typeface="Courier New" panose="02070309020205020404" pitchFamily="49" charset="0"/>
              <a:buChar char="o"/>
            </a:pPr>
            <a:r>
              <a:rPr lang="en-US" sz="1400" kern="0" spc="0" baseline="0" dirty="0">
                <a:solidFill>
                  <a:schemeClr val="tx1"/>
                </a:solidFill>
                <a:latin typeface="+mn-lt"/>
              </a:rPr>
              <a:t>Use “&amp;” for headers</a:t>
            </a:r>
          </a:p>
          <a:p>
            <a:pPr marL="742950" lvl="1" indent="-285750">
              <a:lnSpc>
                <a:spcPct val="100000"/>
              </a:lnSpc>
              <a:buFont typeface="Courier New" panose="02070309020205020404" pitchFamily="49" charset="0"/>
              <a:buChar char="o"/>
            </a:pPr>
            <a:r>
              <a:rPr lang="en-US" sz="1400" kern="0" spc="0" baseline="0" dirty="0">
                <a:solidFill>
                  <a:schemeClr val="tx1"/>
                </a:solidFill>
                <a:latin typeface="+mn-lt"/>
              </a:rPr>
              <a:t>Use “and” for </a:t>
            </a:r>
            <a:r>
              <a:rPr lang="en-US" sz="1400" kern="0" spc="0" baseline="0" dirty="0" err="1">
                <a:solidFill>
                  <a:schemeClr val="tx1"/>
                </a:solidFill>
                <a:latin typeface="+mn-lt"/>
              </a:rPr>
              <a:t>subheaders</a:t>
            </a:r>
            <a:r>
              <a:rPr lang="en-US" sz="1400" kern="0" spc="0" baseline="0" dirty="0">
                <a:solidFill>
                  <a:schemeClr val="tx1"/>
                </a:solidFill>
                <a:latin typeface="+mn-lt"/>
              </a:rPr>
              <a:t> and body</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400" kern="0" spc="0" baseline="0" dirty="0">
                <a:solidFill>
                  <a:schemeClr val="tx1"/>
                </a:solidFill>
                <a:latin typeface="+mn-lt"/>
              </a:rPr>
              <a:t>Use “&amp;” when using title case</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400" kern="0" spc="0" baseline="0" dirty="0">
                <a:solidFill>
                  <a:schemeClr val="tx1"/>
                </a:solidFill>
                <a:latin typeface="+mn-lt"/>
              </a:rPr>
              <a:t>Use “and” when using sentence case</a:t>
            </a:r>
          </a:p>
          <a:p>
            <a:pPr marL="0" lvl="0" indent="0">
              <a:lnSpc>
                <a:spcPct val="100000"/>
              </a:lnSpc>
              <a:buFont typeface="Arial" panose="020B0604020202020204" pitchFamily="34" charset="0"/>
              <a:buNone/>
            </a:pPr>
            <a:r>
              <a:rPr lang="en-US" sz="1400" kern="0" spc="0" baseline="0" dirty="0">
                <a:solidFill>
                  <a:schemeClr val="tx1"/>
                </a:solidFill>
                <a:latin typeface="+mn-lt"/>
              </a:rPr>
              <a:t> </a:t>
            </a:r>
          </a:p>
          <a:p>
            <a:pPr marL="285750" lvl="0" indent="-285750">
              <a:lnSpc>
                <a:spcPct val="100000"/>
              </a:lnSpc>
              <a:buFont typeface="Arial" panose="020B0604020202020204" pitchFamily="34" charset="0"/>
              <a:buChar char="•"/>
            </a:pPr>
            <a:r>
              <a:rPr lang="en-US" sz="1400" kern="0" spc="0" baseline="0" dirty="0">
                <a:solidFill>
                  <a:schemeClr val="tx1"/>
                </a:solidFill>
                <a:latin typeface="+mn-lt"/>
              </a:rPr>
              <a:t>Punctuation</a:t>
            </a:r>
          </a:p>
          <a:p>
            <a:pPr marL="742950" lvl="1" indent="-285750">
              <a:lnSpc>
                <a:spcPct val="100000"/>
              </a:lnSpc>
              <a:buFont typeface="Courier New" panose="02070309020205020404" pitchFamily="49" charset="0"/>
              <a:buChar char="o"/>
            </a:pPr>
            <a:r>
              <a:rPr lang="en-US" sz="1400" kern="0" spc="0" baseline="0" dirty="0">
                <a:solidFill>
                  <a:schemeClr val="tx1"/>
                </a:solidFill>
                <a:latin typeface="+mn-lt"/>
              </a:rPr>
              <a:t>Do not use punctuation in headers</a:t>
            </a:r>
          </a:p>
          <a:p>
            <a:pPr marL="742950" lvl="1" indent="-285750">
              <a:lnSpc>
                <a:spcPct val="100000"/>
              </a:lnSpc>
              <a:buFont typeface="Courier New" panose="02070309020205020404" pitchFamily="49" charset="0"/>
              <a:buChar char="o"/>
            </a:pPr>
            <a:r>
              <a:rPr lang="en-US" sz="1400" kern="0" spc="0" baseline="0" dirty="0">
                <a:solidFill>
                  <a:schemeClr val="tx1"/>
                </a:solidFill>
                <a:latin typeface="+mn-lt"/>
              </a:rPr>
              <a:t>Use punctuation in </a:t>
            </a:r>
            <a:r>
              <a:rPr lang="en-US" sz="1400" kern="0" spc="0" baseline="0" dirty="0" err="1">
                <a:solidFill>
                  <a:schemeClr val="tx1"/>
                </a:solidFill>
                <a:latin typeface="+mn-lt"/>
              </a:rPr>
              <a:t>subheaders</a:t>
            </a:r>
            <a:r>
              <a:rPr lang="en-US" sz="1400" kern="0" spc="0" baseline="0" dirty="0">
                <a:solidFill>
                  <a:schemeClr val="tx1"/>
                </a:solidFill>
                <a:latin typeface="+mn-lt"/>
              </a:rPr>
              <a:t> and body</a:t>
            </a:r>
          </a:p>
          <a:p>
            <a:pPr marL="457200" marR="0" lvl="1"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en-US" sz="1800" kern="0" spc="0" baseline="0" dirty="0">
              <a:solidFill>
                <a:schemeClr val="tx1"/>
              </a:solidFill>
              <a:latin typeface="+mn-lt"/>
            </a:endParaRPr>
          </a:p>
          <a:p>
            <a:pPr marL="742950" lvl="1" indent="-285750">
              <a:buFont typeface="Courier New" panose="02070309020205020404" pitchFamily="49" charset="0"/>
              <a:buChar char="o"/>
            </a:pPr>
            <a:endParaRPr lang="en-US" sz="1800" kern="0" spc="0" baseline="0" dirty="0">
              <a:solidFill>
                <a:schemeClr val="tx1"/>
              </a:solidFill>
              <a:latin typeface="+mn-lt"/>
            </a:endParaRPr>
          </a:p>
          <a:p>
            <a:pPr marL="742950" lvl="1" indent="-285750">
              <a:buFont typeface="Courier New" panose="02070309020205020404" pitchFamily="49" charset="0"/>
              <a:buChar char="o"/>
            </a:pPr>
            <a:endParaRPr lang="en-US" sz="1800" kern="0" spc="0" baseline="0" dirty="0">
              <a:solidFill>
                <a:schemeClr val="tx1"/>
              </a:solidFill>
              <a:latin typeface="+mn-lt"/>
            </a:endParaRPr>
          </a:p>
        </p:txBody>
      </p:sp>
      <p:sp>
        <p:nvSpPr>
          <p:cNvPr id="6" name="Slide Number Placeholder 4">
            <a:extLst>
              <a:ext uri="{FF2B5EF4-FFF2-40B4-BE49-F238E27FC236}">
                <a16:creationId xmlns:a16="http://schemas.microsoft.com/office/drawing/2014/main" id="{296F8E3B-AD4E-022C-F120-3781DAF8EAE9}"/>
              </a:ext>
            </a:extLst>
          </p:cNvPr>
          <p:cNvSpPr txBox="1">
            <a:spLocks/>
          </p:cNvSpPr>
          <p:nvPr userDrawn="1"/>
        </p:nvSpPr>
        <p:spPr>
          <a:xfrm>
            <a:off x="9753600" y="6096000"/>
            <a:ext cx="1905000" cy="2063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dirty="0">
                <a:solidFill>
                  <a:schemeClr val="bg2">
                    <a:lumMod val="50000"/>
                  </a:schemeClr>
                </a:solidFill>
              </a:rPr>
              <a:t>Copywriting</a:t>
            </a:r>
          </a:p>
        </p:txBody>
      </p:sp>
    </p:spTree>
    <p:extLst>
      <p:ext uri="{BB962C8B-B14F-4D97-AF65-F5344CB8AC3E}">
        <p14:creationId xmlns:p14="http://schemas.microsoft.com/office/powerpoint/2010/main" val="1458425292"/>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Blank 1">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9ED06B57-5DAE-4BC6-80E4-EF64C1397F36}"/>
              </a:ext>
            </a:extLst>
          </p:cNvPr>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35868601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ank Templat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F5671D-A67D-EBDF-464A-4C20DCD43450}"/>
              </a:ext>
            </a:extLst>
          </p:cNvPr>
          <p:cNvSpPr>
            <a:spLocks noGrp="1"/>
          </p:cNvSpPr>
          <p:nvPr>
            <p:ph type="ftr" sz="quarter" idx="10"/>
          </p:nvPr>
        </p:nvSpPr>
        <p:spPr/>
        <p:txBody>
          <a:bodyPr/>
          <a:lstStyle/>
          <a:p>
            <a:r>
              <a:rPr lang="en-US"/>
              <a:t>© 2023 Aha Media </a:t>
            </a:r>
          </a:p>
        </p:txBody>
      </p:sp>
      <p:sp>
        <p:nvSpPr>
          <p:cNvPr id="4" name="Slide Number Placeholder 3">
            <a:extLst>
              <a:ext uri="{FF2B5EF4-FFF2-40B4-BE49-F238E27FC236}">
                <a16:creationId xmlns:a16="http://schemas.microsoft.com/office/drawing/2014/main" id="{4F90A4BA-BBF8-4E5C-7C06-4F43AFBCECBE}"/>
              </a:ext>
            </a:extLst>
          </p:cNvPr>
          <p:cNvSpPr>
            <a:spLocks noGrp="1"/>
          </p:cNvSpPr>
          <p:nvPr>
            <p:ph type="sldNum" sz="quarter" idx="11"/>
          </p:nvPr>
        </p:nvSpPr>
        <p:spPr/>
        <p:txBody>
          <a:bodyPr/>
          <a:lstStyle/>
          <a:p>
            <a:fld id="{6CBEF964-5324-4AB0-BDF8-A5994398FE54}" type="slidenum">
              <a:rPr lang="en-US" smtClean="0"/>
              <a:pPr/>
              <a:t>‹#›</a:t>
            </a:fld>
            <a:endParaRPr lang="en-US"/>
          </a:p>
        </p:txBody>
      </p:sp>
    </p:spTree>
    <p:extLst>
      <p:ext uri="{BB962C8B-B14F-4D97-AF65-F5344CB8AC3E}">
        <p14:creationId xmlns:p14="http://schemas.microsoft.com/office/powerpoint/2010/main" val="3846251243"/>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theme" Target="../theme/theme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29BEB88-D7F3-DE6D-D92A-20FBBC60A61D}"/>
              </a:ext>
            </a:extLst>
          </p:cNvPr>
          <p:cNvSpPr>
            <a:spLocks noGrp="1"/>
          </p:cNvSpPr>
          <p:nvPr>
            <p:ph type="ftr" sz="quarter" idx="3"/>
          </p:nvPr>
        </p:nvSpPr>
        <p:spPr>
          <a:xfrm>
            <a:off x="533400" y="6102280"/>
            <a:ext cx="3771900" cy="260420"/>
          </a:xfrm>
          <a:prstGeom prst="rect">
            <a:avLst/>
          </a:prstGeom>
        </p:spPr>
        <p:txBody>
          <a:bodyPr/>
          <a:lstStyle>
            <a:lvl1pPr>
              <a:defRPr sz="1100" kern="0" baseline="0">
                <a:solidFill>
                  <a:schemeClr val="bg2">
                    <a:lumMod val="50000"/>
                  </a:schemeClr>
                </a:solidFill>
              </a:defRPr>
            </a:lvl1pPr>
          </a:lstStyle>
          <a:p>
            <a:r>
              <a:rPr lang="en-US"/>
              <a:t>© 2023 Aha Media </a:t>
            </a:r>
          </a:p>
        </p:txBody>
      </p:sp>
      <p:sp>
        <p:nvSpPr>
          <p:cNvPr id="7" name="Slide Number Placeholder 5">
            <a:extLst>
              <a:ext uri="{FF2B5EF4-FFF2-40B4-BE49-F238E27FC236}">
                <a16:creationId xmlns:a16="http://schemas.microsoft.com/office/drawing/2014/main" id="{4AEF9951-399F-6A31-0441-4913F0398AD3}"/>
              </a:ext>
            </a:extLst>
          </p:cNvPr>
          <p:cNvSpPr>
            <a:spLocks noGrp="1"/>
          </p:cNvSpPr>
          <p:nvPr>
            <p:ph type="sldNum" sz="quarter" idx="4"/>
          </p:nvPr>
        </p:nvSpPr>
        <p:spPr>
          <a:xfrm>
            <a:off x="9753600" y="6096000"/>
            <a:ext cx="1905000" cy="206378"/>
          </a:xfrm>
          <a:prstGeom prst="rect">
            <a:avLst/>
          </a:prstGeom>
        </p:spPr>
        <p:txBody>
          <a:bodyPr/>
          <a:lstStyle>
            <a:lvl1pPr algn="r">
              <a:defRPr sz="1100" kern="0" baseline="0">
                <a:solidFill>
                  <a:schemeClr val="bg2">
                    <a:lumMod val="50000"/>
                  </a:schemeClr>
                </a:solidFill>
              </a:defRPr>
            </a:lvl1pPr>
          </a:lstStyle>
          <a:p>
            <a:fld id="{6CBEF964-5324-4AB0-BDF8-A5994398FE54}" type="slidenum">
              <a:rPr lang="en-US" smtClean="0"/>
              <a:pPr/>
              <a:t>‹#›</a:t>
            </a:fld>
            <a:endParaRPr lang="en-US"/>
          </a:p>
        </p:txBody>
      </p:sp>
    </p:spTree>
    <p:extLst>
      <p:ext uri="{BB962C8B-B14F-4D97-AF65-F5344CB8AC3E}">
        <p14:creationId xmlns:p14="http://schemas.microsoft.com/office/powerpoint/2010/main" val="1692602973"/>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 id="2147483947" r:id="rId14"/>
    <p:sldLayoutId id="2147483948" r:id="rId15"/>
    <p:sldLayoutId id="2147483949" r:id="rId16"/>
    <p:sldLayoutId id="2147483950" r:id="rId17"/>
    <p:sldLayoutId id="2147483951" r:id="rId18"/>
    <p:sldLayoutId id="2147483952" r:id="rId19"/>
    <p:sldLayoutId id="2147483953" r:id="rId20"/>
    <p:sldLayoutId id="2147483954" r:id="rId21"/>
    <p:sldLayoutId id="2147483955" r:id="rId22"/>
    <p:sldLayoutId id="2147483956" r:id="rId23"/>
    <p:sldLayoutId id="2147483957" r:id="rId24"/>
    <p:sldLayoutId id="2147483958" r:id="rId25"/>
    <p:sldLayoutId id="2147483959" r:id="rId26"/>
    <p:sldLayoutId id="2147483960" r:id="rId27"/>
    <p:sldLayoutId id="2147483961" r:id="rId28"/>
    <p:sldLayoutId id="2147483962" r:id="rId29"/>
    <p:sldLayoutId id="2147483963" r:id="rId30"/>
    <p:sldLayoutId id="2147483965" r:id="rId31"/>
    <p:sldLayoutId id="2147483966" r:id="rId32"/>
    <p:sldLayoutId id="2147483970" r:id="rId33"/>
    <p:sldLayoutId id="2147483971" r:id="rId34"/>
    <p:sldLayoutId id="2147483972" r:id="rId35"/>
    <p:sldLayoutId id="2147484027" r:id="rId36"/>
    <p:sldLayoutId id="2147484021" r:id="rId37"/>
    <p:sldLayoutId id="2147484023" r:id="rId38"/>
    <p:sldLayoutId id="2147484024" r:id="rId39"/>
    <p:sldLayoutId id="2147484025" r:id="rId40"/>
    <p:sldLayoutId id="2147484022" r:id="rId41"/>
    <p:sldLayoutId id="2147483973" r:id="rId42"/>
    <p:sldLayoutId id="2147483974" r:id="rId43"/>
    <p:sldLayoutId id="2147483975" r:id="rId44"/>
    <p:sldLayoutId id="2147483976" r:id="rId45"/>
    <p:sldLayoutId id="2147483977" r:id="rId46"/>
    <p:sldLayoutId id="2147483978" r:id="rId47"/>
    <p:sldLayoutId id="2147483979" r:id="rId48"/>
    <p:sldLayoutId id="2147483980" r:id="rId49"/>
    <p:sldLayoutId id="2147483981" r:id="rId50"/>
    <p:sldLayoutId id="2147484026" r:id="rId51"/>
    <p:sldLayoutId id="2147483982" r:id="rId52"/>
    <p:sldLayoutId id="2147483983" r:id="rId53"/>
    <p:sldLayoutId id="2147483984" r:id="rId54"/>
    <p:sldLayoutId id="2147483985" r:id="rId55"/>
    <p:sldLayoutId id="2147483986" r:id="rId56"/>
    <p:sldLayoutId id="2147483987" r:id="rId57"/>
    <p:sldLayoutId id="2147483988" r:id="rId58"/>
    <p:sldLayoutId id="2147483989" r:id="rId59"/>
    <p:sldLayoutId id="2147483990" r:id="rId60"/>
    <p:sldLayoutId id="2147483991" r:id="rId61"/>
    <p:sldLayoutId id="2147483992" r:id="rId62"/>
    <p:sldLayoutId id="2147483993" r:id="rId63"/>
    <p:sldLayoutId id="2147483994" r:id="rId64"/>
    <p:sldLayoutId id="2147483995" r:id="rId65"/>
    <p:sldLayoutId id="2147483996" r:id="rId66"/>
    <p:sldLayoutId id="2147483997" r:id="rId67"/>
    <p:sldLayoutId id="2147483998" r:id="rId68"/>
    <p:sldLayoutId id="2147483999" r:id="rId69"/>
    <p:sldLayoutId id="2147484000" r:id="rId70"/>
    <p:sldLayoutId id="2147484001" r:id="rId71"/>
    <p:sldLayoutId id="2147484002" r:id="rId72"/>
    <p:sldLayoutId id="2147484003" r:id="rId73"/>
    <p:sldLayoutId id="2147484004" r:id="rId74"/>
    <p:sldLayoutId id="2147484005" r:id="rId75"/>
    <p:sldLayoutId id="2147484006" r:id="rId76"/>
    <p:sldLayoutId id="2147484007" r:id="rId77"/>
    <p:sldLayoutId id="2147484008" r:id="rId78"/>
    <p:sldLayoutId id="2147484009" r:id="rId79"/>
    <p:sldLayoutId id="2147484010" r:id="rId80"/>
    <p:sldLayoutId id="2147484011" r:id="rId81"/>
    <p:sldLayoutId id="2147484012" r:id="rId82"/>
    <p:sldLayoutId id="2147484013" r:id="rId83"/>
    <p:sldLayoutId id="2147484014" r:id="rId84"/>
    <p:sldLayoutId id="2147484015" r:id="rId85"/>
    <p:sldLayoutId id="2147484016" r:id="rId86"/>
    <p:sldLayoutId id="2147484017" r:id="rId87"/>
    <p:sldLayoutId id="2147484018" r:id="rId88"/>
    <p:sldLayoutId id="2147484019" r:id="rId89"/>
    <p:sldLayoutId id="2147484020" r:id="rId90"/>
    <p:sldLayoutId id="2147484028" r:id="rId91"/>
  </p:sldLayoutIdLst>
  <p:hf hdr="0" dt="0"/>
  <p:txStyles>
    <p:titleStyle>
      <a:lvl1pPr algn="l" defTabSz="914400" rtl="0" eaLnBrk="1" latinLnBrk="0" hangingPunct="1">
        <a:lnSpc>
          <a:spcPct val="90000"/>
        </a:lnSpc>
        <a:spcBef>
          <a:spcPct val="0"/>
        </a:spcBef>
        <a:buNone/>
        <a:defRPr sz="4000" b="0" i="0" kern="1200" cap="none" spc="-100" baseline="0">
          <a:solidFill>
            <a:schemeClr val="bg2">
              <a:lumMod val="25000"/>
            </a:schemeClr>
          </a:solidFill>
          <a:latin typeface="+mj-lt"/>
          <a:ea typeface="+mj-ea"/>
          <a:cs typeface="+mj-cs"/>
        </a:defRPr>
      </a:lvl1pPr>
    </p:titleStyle>
    <p:bodyStyle>
      <a:lvl1pPr marL="0" indent="0" algn="l" defTabSz="914400" rtl="0" eaLnBrk="1" latinLnBrk="0" hangingPunct="1">
        <a:lnSpc>
          <a:spcPct val="90000"/>
        </a:lnSpc>
        <a:spcBef>
          <a:spcPts val="1000"/>
        </a:spcBef>
        <a:buFont typeface="Franklin Gothic Book" panose="020B0503020102020204" pitchFamily="34" charset="0"/>
        <a:buChar char="​"/>
        <a:defRPr sz="2400" b="0" i="0" kern="1200" cap="none" baseline="0">
          <a:solidFill>
            <a:schemeClr val="tx1"/>
          </a:solidFill>
          <a:latin typeface="+mn-lt"/>
          <a:ea typeface="+mn-ea"/>
          <a:cs typeface="+mn-cs"/>
        </a:defRPr>
      </a:lvl1pPr>
      <a:lvl2pPr marL="228600" indent="-228600" algn="l" defTabSz="914400" rtl="0" eaLnBrk="1" latinLnBrk="0" hangingPunct="1">
        <a:lnSpc>
          <a:spcPct val="90000"/>
        </a:lnSpc>
        <a:spcBef>
          <a:spcPts val="500"/>
        </a:spcBef>
        <a:buClr>
          <a:schemeClr val="accent4"/>
        </a:buClr>
        <a:buFont typeface="Franklin Gothic Book" panose="020B0503020102020204" pitchFamily="34" charset="0"/>
        <a:buChar char="•"/>
        <a:defRPr sz="2200" b="0" i="0" kern="1200" cap="none">
          <a:solidFill>
            <a:schemeClr val="tx1"/>
          </a:solidFill>
          <a:latin typeface="+mn-lt"/>
          <a:ea typeface="+mn-ea"/>
          <a:cs typeface="+mn-cs"/>
        </a:defRPr>
      </a:lvl2pPr>
      <a:lvl3pPr marL="457200" indent="-228600" algn="l" defTabSz="914400" rtl="0" eaLnBrk="1" latinLnBrk="0" hangingPunct="1">
        <a:lnSpc>
          <a:spcPct val="90000"/>
        </a:lnSpc>
        <a:spcBef>
          <a:spcPts val="500"/>
        </a:spcBef>
        <a:buSzPct val="120000"/>
        <a:buFont typeface="Franklin Gothic Book" panose="020B0503020102020204" pitchFamily="34" charset="0"/>
        <a:buChar char="›"/>
        <a:defRPr sz="2200" b="0" i="0" kern="1200" cap="none">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Symbol" panose="05050102010706020507" pitchFamily="18" charset="2"/>
        <a:buChar char="-"/>
        <a:defRPr sz="2200" b="0" i="0" kern="1200" cap="none">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Franklin Gothic Book" panose="020B0503020102020204" pitchFamily="34" charset="0"/>
        <a:buChar char="•"/>
        <a:defRPr sz="2000" b="0" i="0" kern="1200" cap="none">
          <a:solidFill>
            <a:schemeClr val="tx1"/>
          </a:solidFill>
          <a:latin typeface="+mn-lt"/>
          <a:ea typeface="+mn-ea"/>
          <a:cs typeface="+mn-cs"/>
        </a:defRPr>
      </a:lvl5pPr>
      <a:lvl6pPr marL="914400" indent="-228600" algn="l" defTabSz="914400" rtl="0" eaLnBrk="1" latinLnBrk="0" hangingPunct="1">
        <a:lnSpc>
          <a:spcPct val="90000"/>
        </a:lnSpc>
        <a:spcBef>
          <a:spcPts val="500"/>
        </a:spcBef>
        <a:buFont typeface="Franklin Gothic Book" panose="020B0503020102020204" pitchFamily="34" charset="0"/>
        <a:buChar char="•"/>
        <a:defRPr sz="2000" kern="1200" cap="none">
          <a:solidFill>
            <a:schemeClr val="tx1"/>
          </a:solidFill>
          <a:latin typeface="+mn-lt"/>
          <a:ea typeface="+mn-ea"/>
          <a:cs typeface="+mn-cs"/>
        </a:defRPr>
      </a:lvl6pPr>
      <a:lvl7pPr marL="914400" indent="-228600" algn="l" defTabSz="914400" rtl="0" eaLnBrk="1" latinLnBrk="0" hangingPunct="1">
        <a:lnSpc>
          <a:spcPct val="90000"/>
        </a:lnSpc>
        <a:spcBef>
          <a:spcPts val="500"/>
        </a:spcBef>
        <a:buFont typeface="Franklin Gothic Book" panose="020B0503020102020204" pitchFamily="34" charset="0"/>
        <a:buChar char="•"/>
        <a:defRPr sz="2000" kern="1200" cap="none">
          <a:solidFill>
            <a:schemeClr val="tx1"/>
          </a:solidFill>
          <a:latin typeface="+mn-lt"/>
          <a:ea typeface="+mn-ea"/>
          <a:cs typeface="+mn-cs"/>
        </a:defRPr>
      </a:lvl7pPr>
      <a:lvl8pPr marL="914400" indent="-228600" algn="l" defTabSz="914400" rtl="0" eaLnBrk="1" latinLnBrk="0" hangingPunct="1">
        <a:lnSpc>
          <a:spcPct val="90000"/>
        </a:lnSpc>
        <a:spcBef>
          <a:spcPts val="500"/>
        </a:spcBef>
        <a:buFont typeface="Franklin Gothic Book" panose="020B0503020102020204" pitchFamily="34" charset="0"/>
        <a:buChar char="•"/>
        <a:defRPr sz="2000" kern="1200" cap="none">
          <a:solidFill>
            <a:schemeClr val="tx1"/>
          </a:solidFill>
          <a:latin typeface="+mn-lt"/>
          <a:ea typeface="+mn-ea"/>
          <a:cs typeface="+mn-cs"/>
        </a:defRPr>
      </a:lvl8pPr>
      <a:lvl9pPr marL="914400" indent="-228600" algn="l" defTabSz="914400" rtl="0" eaLnBrk="1" latinLnBrk="0" hangingPunct="1">
        <a:lnSpc>
          <a:spcPct val="90000"/>
        </a:lnSpc>
        <a:spcBef>
          <a:spcPts val="500"/>
        </a:spcBef>
        <a:buFont typeface="Franklin Gothic Book" panose="020B0503020102020204" pitchFamily="34" charset="0"/>
        <a:buChar char="•"/>
        <a:defRPr sz="2000" kern="1200" cap="none">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0" pos="216">
          <p15:clr>
            <a:srgbClr val="F26B43"/>
          </p15:clr>
        </p15:guide>
        <p15:guide id="31" pos="240">
          <p15:clr>
            <a:srgbClr val="F26B43"/>
          </p15:clr>
        </p15:guide>
        <p15:guide id="32" pos="7464">
          <p15:clr>
            <a:srgbClr val="F26B43"/>
          </p15:clr>
        </p15:guide>
        <p15:guide id="33" pos="3816">
          <p15:clr>
            <a:srgbClr val="A4A3A4"/>
          </p15:clr>
        </p15:guide>
        <p15:guide id="34" orient="horz" pos="2136">
          <p15:clr>
            <a:srgbClr val="A4A3A4"/>
          </p15:clr>
        </p15:guide>
        <p15:guide id="35" orient="horz" pos="4104">
          <p15:clr>
            <a:srgbClr val="F26B43"/>
          </p15:clr>
        </p15:guide>
        <p15:guide id="36" orient="horz" pos="4080">
          <p15:clr>
            <a:srgbClr val="F26B43"/>
          </p15:clr>
        </p15:guide>
        <p15:guide id="37" orient="horz" pos="192">
          <p15:clr>
            <a:srgbClr val="F26B43"/>
          </p15:clr>
        </p15:guide>
        <p15:guide id="38" orient="horz" pos="216">
          <p15:clr>
            <a:srgbClr val="F26B43"/>
          </p15:clr>
        </p15:guide>
        <p15:guide id="39" pos="3840">
          <p15:clr>
            <a:srgbClr val="A4A3A4"/>
          </p15:clr>
        </p15:guide>
        <p15:guide id="40" orient="horz" pos="2160">
          <p15:clr>
            <a:srgbClr val="A4A3A4"/>
          </p15:clr>
        </p15:guide>
        <p15:guide id="41" pos="2616">
          <p15:clr>
            <a:srgbClr val="F26B43"/>
          </p15:clr>
        </p15:guide>
        <p15:guide id="42" pos="5064">
          <p15:clr>
            <a:srgbClr val="F26B43"/>
          </p15:clr>
        </p15:guide>
        <p15:guide id="43" pos="5040">
          <p15:clr>
            <a:srgbClr val="F26B43"/>
          </p15:clr>
        </p15:guide>
        <p15:guide id="44" pos="2640">
          <p15:clr>
            <a:srgbClr val="F26B43"/>
          </p15:clr>
        </p15:guide>
        <p15:guide id="45" orient="horz" pos="2808">
          <p15:clr>
            <a:srgbClr val="F26B43"/>
          </p15:clr>
        </p15:guide>
        <p15:guide id="46" orient="horz" pos="2832">
          <p15:clr>
            <a:srgbClr val="F26B43"/>
          </p15:clr>
        </p15:guide>
        <p15:guide id="47" orient="horz" pos="1512">
          <p15:clr>
            <a:srgbClr val="F26B43"/>
          </p15:clr>
        </p15:guide>
        <p15:guide id="48" orient="horz" pos="1488">
          <p15:clr>
            <a:srgbClr val="F26B43"/>
          </p15:clr>
        </p15:guide>
        <p15:guide id="49" pos="1416">
          <p15:clr>
            <a:srgbClr val="A4A3A4"/>
          </p15:clr>
        </p15:guide>
        <p15:guide id="50" pos="6264">
          <p15:clr>
            <a:srgbClr val="A4A3A4"/>
          </p15:clr>
        </p15:guide>
        <p15:guide id="51" pos="6240">
          <p15:clr>
            <a:srgbClr val="A4A3A4"/>
          </p15:clr>
        </p15:guide>
        <p15:guide id="52" pos="1440">
          <p15:clr>
            <a:srgbClr val="A4A3A4"/>
          </p15:clr>
        </p15:guide>
        <p15:guide id="53" orient="horz" pos="864">
          <p15:clr>
            <a:srgbClr val="A4A3A4"/>
          </p15:clr>
        </p15:guide>
        <p15:guide id="54" orient="horz" pos="3456">
          <p15:clr>
            <a:srgbClr val="A4A3A4"/>
          </p15:clr>
        </p15:guide>
        <p15:guide id="55" orient="horz" pos="3432">
          <p15:clr>
            <a:srgbClr val="A4A3A4"/>
          </p15:clr>
        </p15:guide>
        <p15:guide id="56" orient="horz" pos="888">
          <p15:clr>
            <a:srgbClr val="A4A3A4"/>
          </p15:clr>
        </p15:guide>
        <p15:guide id="57" pos="816">
          <p15:clr>
            <a:srgbClr val="A4A3A4"/>
          </p15:clr>
        </p15:guide>
        <p15:guide id="58" pos="6864">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8" Type="http://schemas.openxmlformats.org/officeDocument/2006/relationships/image" Target="../media/image113.svg"/><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notesSlide" Target="../notesSlides/notesSlide11.xml"/><Relationship Id="rId1" Type="http://schemas.openxmlformats.org/officeDocument/2006/relationships/slideLayout" Target="../slideLayouts/slideLayout54.xml"/><Relationship Id="rId6" Type="http://schemas.openxmlformats.org/officeDocument/2006/relationships/image" Target="../media/image111.svg"/><Relationship Id="rId5" Type="http://schemas.openxmlformats.org/officeDocument/2006/relationships/image" Target="../media/image110.png"/><Relationship Id="rId4" Type="http://schemas.openxmlformats.org/officeDocument/2006/relationships/image" Target="../media/image109.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hyperlink" Target="https://nces.ed.gov/pubsearch/pubsinfo.asp?pubid=2006483" TargetMode="External"/><Relationship Id="rId7" Type="http://schemas.openxmlformats.org/officeDocument/2006/relationships/image" Target="../media/image101.sv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48.png"/><Relationship Id="rId5" Type="http://schemas.openxmlformats.org/officeDocument/2006/relationships/image" Target="../media/image100.svg"/><Relationship Id="rId4" Type="http://schemas.openxmlformats.org/officeDocument/2006/relationships/image" Target="../media/image9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5.xml"/><Relationship Id="rId1" Type="http://schemas.openxmlformats.org/officeDocument/2006/relationships/slideLayout" Target="../slideLayouts/slideLayout62.xml"/><Relationship Id="rId6" Type="http://schemas.openxmlformats.org/officeDocument/2006/relationships/image" Target="../media/image101.svg"/><Relationship Id="rId5" Type="http://schemas.openxmlformats.org/officeDocument/2006/relationships/image" Target="../media/image48.png"/><Relationship Id="rId4" Type="http://schemas.openxmlformats.org/officeDocument/2006/relationships/image" Target="../media/image100.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7.xml"/><Relationship Id="rId1" Type="http://schemas.openxmlformats.org/officeDocument/2006/relationships/slideLayout" Target="../slideLayouts/slideLayout76.xml"/><Relationship Id="rId5" Type="http://schemas.openxmlformats.org/officeDocument/2006/relationships/image" Target="../media/image104.png"/><Relationship Id="rId4" Type="http://schemas.openxmlformats.org/officeDocument/2006/relationships/image" Target="../media/image103.png"/></Relationships>
</file>

<file path=ppt/slides/_rels/slide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3.png"/><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8.xml"/><Relationship Id="rId1" Type="http://schemas.openxmlformats.org/officeDocument/2006/relationships/slideLayout" Target="../slideLayouts/slideLayout90.xml"/><Relationship Id="rId4" Type="http://schemas.openxmlformats.org/officeDocument/2006/relationships/image" Target="../media/image10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a:extLst>
              <a:ext uri="{FF2B5EF4-FFF2-40B4-BE49-F238E27FC236}">
                <a16:creationId xmlns:a16="http://schemas.microsoft.com/office/drawing/2014/main" id="{058B5B42-D57B-45BB-9925-C1B8CF570B15}"/>
              </a:ext>
            </a:extLst>
          </p:cNvPr>
          <p:cNvSpPr>
            <a:spLocks noGrp="1"/>
          </p:cNvSpPr>
          <p:nvPr>
            <p:ph type="subTitle" idx="1"/>
          </p:nvPr>
        </p:nvSpPr>
        <p:spPr>
          <a:xfrm>
            <a:off x="1447800" y="5000869"/>
            <a:ext cx="5943600" cy="247406"/>
          </a:xfrm>
          <a:prstGeom prst="rect">
            <a:avLst/>
          </a:prstGeom>
        </p:spPr>
        <p:txBody>
          <a:bodyPr>
            <a:noAutofit/>
          </a:bodyPr>
          <a:lstStyle/>
          <a:p>
            <a:r>
              <a:rPr lang="en-US" sz="1800" dirty="0">
                <a:solidFill>
                  <a:schemeClr val="accent2"/>
                </a:solidFill>
                <a:latin typeface="+mj-lt"/>
              </a:rPr>
              <a:t>STEAL THESE SLIDES: SHARE FAR &amp; WIDE</a:t>
            </a:r>
          </a:p>
        </p:txBody>
      </p:sp>
      <p:sp>
        <p:nvSpPr>
          <p:cNvPr id="2" name="Text Placeholder 1">
            <a:extLst>
              <a:ext uri="{FF2B5EF4-FFF2-40B4-BE49-F238E27FC236}">
                <a16:creationId xmlns:a16="http://schemas.microsoft.com/office/drawing/2014/main" id="{FE8A9860-8752-2AA6-9D82-2B13A9AA982A}"/>
              </a:ext>
            </a:extLst>
          </p:cNvPr>
          <p:cNvSpPr>
            <a:spLocks noGrp="1"/>
          </p:cNvSpPr>
          <p:nvPr>
            <p:ph type="body" sz="quarter" idx="15"/>
          </p:nvPr>
        </p:nvSpPr>
        <p:spPr>
          <a:xfrm>
            <a:off x="1419225" y="1916238"/>
            <a:ext cx="6400800" cy="2751012"/>
          </a:xfrm>
        </p:spPr>
        <p:txBody>
          <a:bodyPr>
            <a:noAutofit/>
          </a:bodyPr>
          <a:lstStyle/>
          <a:p>
            <a:pPr>
              <a:lnSpc>
                <a:spcPct val="100000"/>
              </a:lnSpc>
            </a:pPr>
            <a:r>
              <a:rPr lang="en-US" spc="-100" dirty="0"/>
              <a:t>Stats to Show </a:t>
            </a:r>
            <a:br>
              <a:rPr lang="en-US" spc="-100" dirty="0"/>
            </a:br>
            <a:r>
              <a:rPr lang="en-US" spc="-100" dirty="0"/>
              <a:t>Your Stakeholders: </a:t>
            </a:r>
            <a:br>
              <a:rPr lang="en-US" spc="-100" dirty="0"/>
            </a:br>
            <a:r>
              <a:rPr lang="en-US" spc="-100" dirty="0"/>
              <a:t>The Business Case </a:t>
            </a:r>
            <a:br>
              <a:rPr lang="en-US" spc="-100" dirty="0"/>
            </a:br>
            <a:r>
              <a:rPr lang="en-US" spc="-100" dirty="0"/>
              <a:t>for Plain Language</a:t>
            </a:r>
          </a:p>
        </p:txBody>
      </p:sp>
      <p:sp>
        <p:nvSpPr>
          <p:cNvPr id="6" name="Slide Number Placeholder 5">
            <a:extLst>
              <a:ext uri="{FF2B5EF4-FFF2-40B4-BE49-F238E27FC236}">
                <a16:creationId xmlns:a16="http://schemas.microsoft.com/office/drawing/2014/main" id="{298B33EE-1DF4-4DAD-ABC5-4BBBFB84DDE3}"/>
              </a:ext>
            </a:extLst>
          </p:cNvPr>
          <p:cNvSpPr>
            <a:spLocks noGrp="1"/>
          </p:cNvSpPr>
          <p:nvPr>
            <p:ph type="sldNum" sz="quarter" idx="4294967295"/>
          </p:nvPr>
        </p:nvSpPr>
        <p:spPr>
          <a:xfrm>
            <a:off x="10287000" y="7285038"/>
            <a:ext cx="1905000" cy="228600"/>
          </a:xfrm>
          <a:prstGeom prst="rect">
            <a:avLst/>
          </a:prstGeom>
        </p:spPr>
        <p:txBody>
          <a:bodyPr/>
          <a:lstStyle/>
          <a:p>
            <a:fld id="{6CBEF964-5324-4AB0-BDF8-A5994398FE54}" type="slidenum">
              <a:rPr lang="en-US" smtClean="0"/>
              <a:pPr/>
              <a:t>1</a:t>
            </a:fld>
            <a:endParaRPr lang="en-US" dirty="0"/>
          </a:p>
        </p:txBody>
      </p:sp>
    </p:spTree>
    <p:extLst>
      <p:ext uri="{BB962C8B-B14F-4D97-AF65-F5344CB8AC3E}">
        <p14:creationId xmlns:p14="http://schemas.microsoft.com/office/powerpoint/2010/main" val="2082309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6604AE9-6C90-BFEF-2D1B-B4CAA1DA0918}"/>
              </a:ext>
            </a:extLst>
          </p:cNvPr>
          <p:cNvSpPr>
            <a:spLocks noGrp="1"/>
          </p:cNvSpPr>
          <p:nvPr>
            <p:ph type="ftr" sz="quarter" idx="3"/>
          </p:nvPr>
        </p:nvSpPr>
        <p:spPr/>
        <p:txBody>
          <a:bodyPr/>
          <a:lstStyle/>
          <a:p>
            <a:r>
              <a:rPr lang="en-US" dirty="0"/>
              <a:t>©2024 Aha Media</a:t>
            </a:r>
          </a:p>
        </p:txBody>
      </p:sp>
      <p:sp>
        <p:nvSpPr>
          <p:cNvPr id="4" name="Slide Number Placeholder 3">
            <a:extLst>
              <a:ext uri="{FF2B5EF4-FFF2-40B4-BE49-F238E27FC236}">
                <a16:creationId xmlns:a16="http://schemas.microsoft.com/office/drawing/2014/main" id="{E268DA40-6791-8FA6-93C7-B5E4841A6C31}"/>
              </a:ext>
            </a:extLst>
          </p:cNvPr>
          <p:cNvSpPr>
            <a:spLocks noGrp="1"/>
          </p:cNvSpPr>
          <p:nvPr>
            <p:ph type="sldNum" sz="quarter" idx="4"/>
          </p:nvPr>
        </p:nvSpPr>
        <p:spPr/>
        <p:txBody>
          <a:bodyPr/>
          <a:lstStyle/>
          <a:p>
            <a:fld id="{6CBEF964-5324-4AB0-BDF8-A5994398FE54}" type="slidenum">
              <a:rPr lang="en-US" smtClean="0"/>
              <a:t>10</a:t>
            </a:fld>
            <a:endParaRPr lang="en-US"/>
          </a:p>
        </p:txBody>
      </p:sp>
      <p:sp>
        <p:nvSpPr>
          <p:cNvPr id="9" name="Title 8">
            <a:extLst>
              <a:ext uri="{FF2B5EF4-FFF2-40B4-BE49-F238E27FC236}">
                <a16:creationId xmlns:a16="http://schemas.microsoft.com/office/drawing/2014/main" id="{9510782A-59C8-00F8-CA1A-3F6AEC0B3705}"/>
              </a:ext>
            </a:extLst>
          </p:cNvPr>
          <p:cNvSpPr>
            <a:spLocks noGrp="1"/>
          </p:cNvSpPr>
          <p:nvPr>
            <p:ph type="title"/>
          </p:nvPr>
        </p:nvSpPr>
        <p:spPr/>
        <p:txBody>
          <a:bodyPr/>
          <a:lstStyle/>
          <a:p>
            <a:r>
              <a:rPr lang="en-US" dirty="0"/>
              <a:t>How Clear Is This Description?</a:t>
            </a:r>
          </a:p>
        </p:txBody>
      </p:sp>
      <p:sp>
        <p:nvSpPr>
          <p:cNvPr id="18" name="Rectangle 17">
            <a:extLst>
              <a:ext uri="{FF2B5EF4-FFF2-40B4-BE49-F238E27FC236}">
                <a16:creationId xmlns:a16="http://schemas.microsoft.com/office/drawing/2014/main" id="{CCDF7C1A-F82A-3615-CB6D-1CC1C8F360B4}"/>
              </a:ext>
            </a:extLst>
          </p:cNvPr>
          <p:cNvSpPr/>
          <p:nvPr/>
        </p:nvSpPr>
        <p:spPr>
          <a:xfrm>
            <a:off x="9374658" y="682906"/>
            <a:ext cx="2234749" cy="411480"/>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F88E9B7-BB67-4202-6525-A1C9F148A0A3}"/>
              </a:ext>
            </a:extLst>
          </p:cNvPr>
          <p:cNvSpPr txBox="1"/>
          <p:nvPr/>
        </p:nvSpPr>
        <p:spPr bwMode="gray">
          <a:xfrm>
            <a:off x="8248981" y="743288"/>
            <a:ext cx="901955" cy="276999"/>
          </a:xfrm>
          <a:prstGeom prst="rect">
            <a:avLst/>
          </a:prstGeom>
          <a:noFill/>
        </p:spPr>
        <p:txBody>
          <a:bodyPr wrap="square" lIns="0" tIns="0" rIns="0" bIns="0" rtlCol="0">
            <a:spAutoFit/>
          </a:bodyPr>
          <a:lstStyle/>
          <a:p>
            <a:pPr algn="r"/>
            <a:r>
              <a:rPr lang="en-US" dirty="0">
                <a:solidFill>
                  <a:schemeClr val="accent4"/>
                </a:solidFill>
                <a:latin typeface="+mj-lt"/>
              </a:rPr>
              <a:t>Not Plain</a:t>
            </a:r>
          </a:p>
        </p:txBody>
      </p:sp>
      <p:sp>
        <p:nvSpPr>
          <p:cNvPr id="21" name="TextBox 20">
            <a:extLst>
              <a:ext uri="{FF2B5EF4-FFF2-40B4-BE49-F238E27FC236}">
                <a16:creationId xmlns:a16="http://schemas.microsoft.com/office/drawing/2014/main" id="{5C5AAF1F-FDD3-9EAC-C34A-4084A80A9AF5}"/>
              </a:ext>
            </a:extLst>
          </p:cNvPr>
          <p:cNvSpPr txBox="1"/>
          <p:nvPr/>
        </p:nvSpPr>
        <p:spPr bwMode="gray">
          <a:xfrm>
            <a:off x="8171525" y="1261218"/>
            <a:ext cx="1016064" cy="276999"/>
          </a:xfrm>
          <a:prstGeom prst="rect">
            <a:avLst/>
          </a:prstGeom>
          <a:noFill/>
        </p:spPr>
        <p:txBody>
          <a:bodyPr wrap="square" lIns="0" tIns="0" rIns="0" bIns="0" rtlCol="0">
            <a:spAutoFit/>
          </a:bodyPr>
          <a:lstStyle/>
          <a:p>
            <a:pPr algn="r"/>
            <a:r>
              <a:rPr lang="en-US" dirty="0">
                <a:solidFill>
                  <a:schemeClr val="accent3"/>
                </a:solidFill>
                <a:latin typeface="+mj-lt"/>
              </a:rPr>
              <a:t>Plain</a:t>
            </a:r>
          </a:p>
        </p:txBody>
      </p:sp>
      <p:sp>
        <p:nvSpPr>
          <p:cNvPr id="22" name="Rectangle 21">
            <a:extLst>
              <a:ext uri="{FF2B5EF4-FFF2-40B4-BE49-F238E27FC236}">
                <a16:creationId xmlns:a16="http://schemas.microsoft.com/office/drawing/2014/main" id="{61E0146D-61CE-A094-D8E4-EC471F1CD6D4}"/>
              </a:ext>
            </a:extLst>
          </p:cNvPr>
          <p:cNvSpPr/>
          <p:nvPr/>
        </p:nvSpPr>
        <p:spPr>
          <a:xfrm>
            <a:off x="9451310" y="754466"/>
            <a:ext cx="254643" cy="254643"/>
          </a:xfrm>
          <a:prstGeom prst="rect">
            <a:avLst/>
          </a:prstGeom>
          <a:solidFill>
            <a:srgbClr val="6F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330A4B7-E9A4-8982-4103-719B04DDA81C}"/>
              </a:ext>
            </a:extLst>
          </p:cNvPr>
          <p:cNvSpPr txBox="1"/>
          <p:nvPr/>
        </p:nvSpPr>
        <p:spPr bwMode="gray">
          <a:xfrm>
            <a:off x="9787055" y="774065"/>
            <a:ext cx="477300" cy="215444"/>
          </a:xfrm>
          <a:prstGeom prst="rect">
            <a:avLst/>
          </a:prstGeom>
          <a:noFill/>
        </p:spPr>
        <p:txBody>
          <a:bodyPr wrap="square" lIns="0" tIns="0" rIns="0" bIns="0" rtlCol="0">
            <a:spAutoFit/>
          </a:bodyPr>
          <a:lstStyle/>
          <a:p>
            <a:r>
              <a:rPr lang="en-US" sz="1400" dirty="0">
                <a:solidFill>
                  <a:schemeClr val="bg2">
                    <a:lumMod val="50000"/>
                  </a:schemeClr>
                </a:solidFill>
              </a:rPr>
              <a:t>Very</a:t>
            </a:r>
          </a:p>
        </p:txBody>
      </p:sp>
      <p:sp>
        <p:nvSpPr>
          <p:cNvPr id="27" name="Rectangle 26">
            <a:extLst>
              <a:ext uri="{FF2B5EF4-FFF2-40B4-BE49-F238E27FC236}">
                <a16:creationId xmlns:a16="http://schemas.microsoft.com/office/drawing/2014/main" id="{D2F3567F-7385-661F-9557-811BB7C190F6}"/>
              </a:ext>
            </a:extLst>
          </p:cNvPr>
          <p:cNvSpPr/>
          <p:nvPr/>
        </p:nvSpPr>
        <p:spPr>
          <a:xfrm>
            <a:off x="10320397" y="754466"/>
            <a:ext cx="254643" cy="254643"/>
          </a:xfrm>
          <a:prstGeom prst="rect">
            <a:avLst/>
          </a:prstGeom>
          <a:solidFill>
            <a:srgbClr val="A6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040CA8E8-E06F-F11F-1298-78B6B7E34B37}"/>
              </a:ext>
            </a:extLst>
          </p:cNvPr>
          <p:cNvSpPr txBox="1"/>
          <p:nvPr/>
        </p:nvSpPr>
        <p:spPr bwMode="gray">
          <a:xfrm>
            <a:off x="10672615" y="774065"/>
            <a:ext cx="899160" cy="215444"/>
          </a:xfrm>
          <a:prstGeom prst="rect">
            <a:avLst/>
          </a:prstGeom>
          <a:noFill/>
        </p:spPr>
        <p:txBody>
          <a:bodyPr wrap="square" lIns="0" tIns="0" rIns="0" bIns="0" rtlCol="0">
            <a:spAutoFit/>
          </a:bodyPr>
          <a:lstStyle/>
          <a:p>
            <a:r>
              <a:rPr lang="en-US" sz="1400" dirty="0">
                <a:solidFill>
                  <a:schemeClr val="bg2">
                    <a:lumMod val="50000"/>
                  </a:schemeClr>
                </a:solidFill>
              </a:rPr>
              <a:t>Somewhat</a:t>
            </a:r>
          </a:p>
        </p:txBody>
      </p:sp>
      <p:sp>
        <p:nvSpPr>
          <p:cNvPr id="29" name="Rectangle 28">
            <a:extLst>
              <a:ext uri="{FF2B5EF4-FFF2-40B4-BE49-F238E27FC236}">
                <a16:creationId xmlns:a16="http://schemas.microsoft.com/office/drawing/2014/main" id="{6C9906C2-7616-1A1F-AF80-8EA34E969E3D}"/>
              </a:ext>
            </a:extLst>
          </p:cNvPr>
          <p:cNvSpPr/>
          <p:nvPr/>
        </p:nvSpPr>
        <p:spPr>
          <a:xfrm>
            <a:off x="9370539" y="1189533"/>
            <a:ext cx="2234749" cy="411480"/>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D567D68-4F15-85DB-8F5F-771CECBB3B60}"/>
              </a:ext>
            </a:extLst>
          </p:cNvPr>
          <p:cNvSpPr/>
          <p:nvPr/>
        </p:nvSpPr>
        <p:spPr>
          <a:xfrm>
            <a:off x="9447191" y="1261093"/>
            <a:ext cx="254643" cy="25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31410CD-A078-46C4-13E6-F84E5DC8594A}"/>
              </a:ext>
            </a:extLst>
          </p:cNvPr>
          <p:cNvSpPr txBox="1"/>
          <p:nvPr/>
        </p:nvSpPr>
        <p:spPr bwMode="gray">
          <a:xfrm>
            <a:off x="9782936" y="1280692"/>
            <a:ext cx="477300" cy="215444"/>
          </a:xfrm>
          <a:prstGeom prst="rect">
            <a:avLst/>
          </a:prstGeom>
          <a:noFill/>
        </p:spPr>
        <p:txBody>
          <a:bodyPr wrap="square" lIns="0" tIns="0" rIns="0" bIns="0" rtlCol="0">
            <a:spAutoFit/>
          </a:bodyPr>
          <a:lstStyle/>
          <a:p>
            <a:r>
              <a:rPr lang="en-US" sz="1400" dirty="0">
                <a:solidFill>
                  <a:schemeClr val="bg2">
                    <a:lumMod val="50000"/>
                  </a:schemeClr>
                </a:solidFill>
              </a:rPr>
              <a:t>Very</a:t>
            </a:r>
          </a:p>
        </p:txBody>
      </p:sp>
      <p:sp>
        <p:nvSpPr>
          <p:cNvPr id="32" name="Rectangle 31">
            <a:extLst>
              <a:ext uri="{FF2B5EF4-FFF2-40B4-BE49-F238E27FC236}">
                <a16:creationId xmlns:a16="http://schemas.microsoft.com/office/drawing/2014/main" id="{D0EEADE8-00E6-75ED-2EE8-FADE1485DB2B}"/>
              </a:ext>
            </a:extLst>
          </p:cNvPr>
          <p:cNvSpPr/>
          <p:nvPr/>
        </p:nvSpPr>
        <p:spPr>
          <a:xfrm>
            <a:off x="10316278" y="1261093"/>
            <a:ext cx="254643" cy="254643"/>
          </a:xfrm>
          <a:prstGeom prst="rect">
            <a:avLst/>
          </a:prstGeom>
          <a:solidFill>
            <a:srgbClr val="F39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1FC42F8-D1D1-2830-66EC-C4B5DCB67D34}"/>
              </a:ext>
            </a:extLst>
          </p:cNvPr>
          <p:cNvSpPr txBox="1"/>
          <p:nvPr/>
        </p:nvSpPr>
        <p:spPr bwMode="gray">
          <a:xfrm>
            <a:off x="10668496" y="1280692"/>
            <a:ext cx="899160" cy="215444"/>
          </a:xfrm>
          <a:prstGeom prst="rect">
            <a:avLst/>
          </a:prstGeom>
          <a:noFill/>
        </p:spPr>
        <p:txBody>
          <a:bodyPr wrap="square" lIns="0" tIns="0" rIns="0" bIns="0" rtlCol="0">
            <a:spAutoFit/>
          </a:bodyPr>
          <a:lstStyle/>
          <a:p>
            <a:r>
              <a:rPr lang="en-US" sz="1400" dirty="0">
                <a:solidFill>
                  <a:schemeClr val="bg2">
                    <a:lumMod val="50000"/>
                  </a:schemeClr>
                </a:solidFill>
              </a:rPr>
              <a:t>Somewhat</a:t>
            </a:r>
          </a:p>
        </p:txBody>
      </p:sp>
      <p:pic>
        <p:nvPicPr>
          <p:cNvPr id="34" name="Picture 33">
            <a:extLst>
              <a:ext uri="{FF2B5EF4-FFF2-40B4-BE49-F238E27FC236}">
                <a16:creationId xmlns:a16="http://schemas.microsoft.com/office/drawing/2014/main" id="{2A7CEF8D-330E-803E-50D2-88F0EC289F9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06524" y="1982188"/>
            <a:ext cx="6248399" cy="4199506"/>
          </a:xfrm>
          <a:prstGeom prst="rect">
            <a:avLst/>
          </a:prstGeom>
        </p:spPr>
      </p:pic>
      <p:sp>
        <p:nvSpPr>
          <p:cNvPr id="35" name="TextBox 34">
            <a:extLst>
              <a:ext uri="{FF2B5EF4-FFF2-40B4-BE49-F238E27FC236}">
                <a16:creationId xmlns:a16="http://schemas.microsoft.com/office/drawing/2014/main" id="{685CDF15-0929-30B5-C735-10A464773E0F}"/>
              </a:ext>
            </a:extLst>
          </p:cNvPr>
          <p:cNvSpPr txBox="1"/>
          <p:nvPr/>
        </p:nvSpPr>
        <p:spPr bwMode="gray">
          <a:xfrm>
            <a:off x="7511352" y="4284794"/>
            <a:ext cx="1134319" cy="461665"/>
          </a:xfrm>
          <a:prstGeom prst="rect">
            <a:avLst/>
          </a:prstGeom>
          <a:noFill/>
        </p:spPr>
        <p:txBody>
          <a:bodyPr wrap="square" lIns="0" tIns="0" rIns="0" bIns="0" rtlCol="0">
            <a:spAutoFit/>
          </a:bodyPr>
          <a:lstStyle/>
          <a:p>
            <a:pPr algn="r"/>
            <a:r>
              <a:rPr lang="en-US" sz="3000" dirty="0">
                <a:solidFill>
                  <a:schemeClr val="accent3"/>
                </a:solidFill>
                <a:latin typeface="+mj-lt"/>
              </a:rPr>
              <a:t>76%</a:t>
            </a:r>
          </a:p>
        </p:txBody>
      </p:sp>
      <p:sp>
        <p:nvSpPr>
          <p:cNvPr id="36" name="TextBox 35">
            <a:extLst>
              <a:ext uri="{FF2B5EF4-FFF2-40B4-BE49-F238E27FC236}">
                <a16:creationId xmlns:a16="http://schemas.microsoft.com/office/drawing/2014/main" id="{03875B6F-55A5-FB51-C902-44EE3FCA188E}"/>
              </a:ext>
            </a:extLst>
          </p:cNvPr>
          <p:cNvSpPr txBox="1"/>
          <p:nvPr/>
        </p:nvSpPr>
        <p:spPr bwMode="gray">
          <a:xfrm>
            <a:off x="5915975" y="2882482"/>
            <a:ext cx="1134319" cy="461665"/>
          </a:xfrm>
          <a:prstGeom prst="rect">
            <a:avLst/>
          </a:prstGeom>
          <a:noFill/>
        </p:spPr>
        <p:txBody>
          <a:bodyPr wrap="square" lIns="0" tIns="0" rIns="0" bIns="0" rtlCol="0">
            <a:spAutoFit/>
          </a:bodyPr>
          <a:lstStyle/>
          <a:p>
            <a:pPr algn="r"/>
            <a:r>
              <a:rPr lang="en-US" sz="3000" dirty="0">
                <a:solidFill>
                  <a:schemeClr val="accent4"/>
                </a:solidFill>
                <a:latin typeface="+mj-lt"/>
              </a:rPr>
              <a:t>47%</a:t>
            </a:r>
          </a:p>
        </p:txBody>
      </p:sp>
    </p:spTree>
    <p:extLst>
      <p:ext uri="{BB962C8B-B14F-4D97-AF65-F5344CB8AC3E}">
        <p14:creationId xmlns:p14="http://schemas.microsoft.com/office/powerpoint/2010/main" val="2507020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6604AE9-6C90-BFEF-2D1B-B4CAA1DA0918}"/>
              </a:ext>
            </a:extLst>
          </p:cNvPr>
          <p:cNvSpPr>
            <a:spLocks noGrp="1"/>
          </p:cNvSpPr>
          <p:nvPr>
            <p:ph type="ftr" sz="quarter" idx="3"/>
          </p:nvPr>
        </p:nvSpPr>
        <p:spPr/>
        <p:txBody>
          <a:bodyPr/>
          <a:lstStyle/>
          <a:p>
            <a:r>
              <a:rPr lang="en-US" dirty="0"/>
              <a:t>©2024 Aha Media</a:t>
            </a:r>
          </a:p>
        </p:txBody>
      </p:sp>
      <p:sp>
        <p:nvSpPr>
          <p:cNvPr id="4" name="Slide Number Placeholder 3">
            <a:extLst>
              <a:ext uri="{FF2B5EF4-FFF2-40B4-BE49-F238E27FC236}">
                <a16:creationId xmlns:a16="http://schemas.microsoft.com/office/drawing/2014/main" id="{E268DA40-6791-8FA6-93C7-B5E4841A6C31}"/>
              </a:ext>
            </a:extLst>
          </p:cNvPr>
          <p:cNvSpPr>
            <a:spLocks noGrp="1"/>
          </p:cNvSpPr>
          <p:nvPr>
            <p:ph type="sldNum" sz="quarter" idx="4"/>
          </p:nvPr>
        </p:nvSpPr>
        <p:spPr/>
        <p:txBody>
          <a:bodyPr/>
          <a:lstStyle/>
          <a:p>
            <a:fld id="{6CBEF964-5324-4AB0-BDF8-A5994398FE54}" type="slidenum">
              <a:rPr lang="en-US" smtClean="0"/>
              <a:t>11</a:t>
            </a:fld>
            <a:endParaRPr lang="en-US"/>
          </a:p>
        </p:txBody>
      </p:sp>
      <p:sp>
        <p:nvSpPr>
          <p:cNvPr id="9" name="Title 8">
            <a:extLst>
              <a:ext uri="{FF2B5EF4-FFF2-40B4-BE49-F238E27FC236}">
                <a16:creationId xmlns:a16="http://schemas.microsoft.com/office/drawing/2014/main" id="{9510782A-59C8-00F8-CA1A-3F6AEC0B3705}"/>
              </a:ext>
            </a:extLst>
          </p:cNvPr>
          <p:cNvSpPr>
            <a:spLocks noGrp="1"/>
          </p:cNvSpPr>
          <p:nvPr>
            <p:ph type="title"/>
          </p:nvPr>
        </p:nvSpPr>
        <p:spPr>
          <a:xfrm>
            <a:off x="533400" y="604220"/>
            <a:ext cx="6700777" cy="1027810"/>
          </a:xfrm>
        </p:spPr>
        <p:txBody>
          <a:bodyPr/>
          <a:lstStyle/>
          <a:p>
            <a:r>
              <a:rPr lang="en-US" dirty="0"/>
              <a:t>How Likely Would You Be to Reach Out to the Company?</a:t>
            </a:r>
          </a:p>
        </p:txBody>
      </p:sp>
      <p:pic>
        <p:nvPicPr>
          <p:cNvPr id="13" name="Picture 12">
            <a:extLst>
              <a:ext uri="{FF2B5EF4-FFF2-40B4-BE49-F238E27FC236}">
                <a16:creationId xmlns:a16="http://schemas.microsoft.com/office/drawing/2014/main" id="{BF43CECC-7932-B2C0-7342-822A4D8307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06524" y="1982188"/>
            <a:ext cx="6248399" cy="4199505"/>
          </a:xfrm>
          <a:prstGeom prst="rect">
            <a:avLst/>
          </a:prstGeom>
        </p:spPr>
      </p:pic>
      <p:sp>
        <p:nvSpPr>
          <p:cNvPr id="14" name="TextBox 13">
            <a:extLst>
              <a:ext uri="{FF2B5EF4-FFF2-40B4-BE49-F238E27FC236}">
                <a16:creationId xmlns:a16="http://schemas.microsoft.com/office/drawing/2014/main" id="{DC78882B-F43C-A8EB-35F8-5E5E17642BD8}"/>
              </a:ext>
            </a:extLst>
          </p:cNvPr>
          <p:cNvSpPr txBox="1"/>
          <p:nvPr/>
        </p:nvSpPr>
        <p:spPr bwMode="gray">
          <a:xfrm>
            <a:off x="7049601" y="4272602"/>
            <a:ext cx="1134319" cy="461665"/>
          </a:xfrm>
          <a:prstGeom prst="rect">
            <a:avLst/>
          </a:prstGeom>
          <a:noFill/>
        </p:spPr>
        <p:txBody>
          <a:bodyPr wrap="square" lIns="0" tIns="0" rIns="0" bIns="0" rtlCol="0">
            <a:spAutoFit/>
          </a:bodyPr>
          <a:lstStyle/>
          <a:p>
            <a:pPr algn="r"/>
            <a:r>
              <a:rPr lang="en-US" sz="3000" dirty="0">
                <a:solidFill>
                  <a:schemeClr val="accent3"/>
                </a:solidFill>
                <a:latin typeface="+mj-lt"/>
              </a:rPr>
              <a:t>68%</a:t>
            </a:r>
          </a:p>
        </p:txBody>
      </p:sp>
      <p:sp>
        <p:nvSpPr>
          <p:cNvPr id="17" name="TextBox 16">
            <a:extLst>
              <a:ext uri="{FF2B5EF4-FFF2-40B4-BE49-F238E27FC236}">
                <a16:creationId xmlns:a16="http://schemas.microsoft.com/office/drawing/2014/main" id="{20EBC16E-936E-6950-88EF-54EB1FA28824}"/>
              </a:ext>
            </a:extLst>
          </p:cNvPr>
          <p:cNvSpPr txBox="1"/>
          <p:nvPr/>
        </p:nvSpPr>
        <p:spPr bwMode="gray">
          <a:xfrm>
            <a:off x="5245254" y="2870290"/>
            <a:ext cx="1134319" cy="461665"/>
          </a:xfrm>
          <a:prstGeom prst="rect">
            <a:avLst/>
          </a:prstGeom>
          <a:noFill/>
        </p:spPr>
        <p:txBody>
          <a:bodyPr wrap="square" lIns="0" tIns="0" rIns="0" bIns="0" rtlCol="0">
            <a:spAutoFit/>
          </a:bodyPr>
          <a:lstStyle/>
          <a:p>
            <a:pPr algn="r"/>
            <a:r>
              <a:rPr lang="en-US" sz="3000" dirty="0">
                <a:solidFill>
                  <a:schemeClr val="accent4"/>
                </a:solidFill>
                <a:latin typeface="+mj-lt"/>
              </a:rPr>
              <a:t>35%</a:t>
            </a:r>
          </a:p>
        </p:txBody>
      </p:sp>
      <p:sp>
        <p:nvSpPr>
          <p:cNvPr id="2" name="Rectangle 1">
            <a:extLst>
              <a:ext uri="{FF2B5EF4-FFF2-40B4-BE49-F238E27FC236}">
                <a16:creationId xmlns:a16="http://schemas.microsoft.com/office/drawing/2014/main" id="{7DBD6852-59A4-CC4E-854A-0896CAD72CE3}"/>
              </a:ext>
            </a:extLst>
          </p:cNvPr>
          <p:cNvSpPr/>
          <p:nvPr/>
        </p:nvSpPr>
        <p:spPr>
          <a:xfrm>
            <a:off x="9374658" y="682906"/>
            <a:ext cx="2234749" cy="411480"/>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612581F-6D98-28B5-2712-57D155448633}"/>
              </a:ext>
            </a:extLst>
          </p:cNvPr>
          <p:cNvSpPr txBox="1"/>
          <p:nvPr/>
        </p:nvSpPr>
        <p:spPr bwMode="gray">
          <a:xfrm>
            <a:off x="8248981" y="743288"/>
            <a:ext cx="901955" cy="276999"/>
          </a:xfrm>
          <a:prstGeom prst="rect">
            <a:avLst/>
          </a:prstGeom>
          <a:noFill/>
        </p:spPr>
        <p:txBody>
          <a:bodyPr wrap="square" lIns="0" tIns="0" rIns="0" bIns="0" rtlCol="0">
            <a:spAutoFit/>
          </a:bodyPr>
          <a:lstStyle/>
          <a:p>
            <a:pPr algn="r"/>
            <a:r>
              <a:rPr lang="en-US" dirty="0">
                <a:solidFill>
                  <a:schemeClr val="accent4"/>
                </a:solidFill>
                <a:latin typeface="+mj-lt"/>
              </a:rPr>
              <a:t>Not Plain</a:t>
            </a:r>
          </a:p>
        </p:txBody>
      </p:sp>
      <p:sp>
        <p:nvSpPr>
          <p:cNvPr id="6" name="TextBox 5">
            <a:extLst>
              <a:ext uri="{FF2B5EF4-FFF2-40B4-BE49-F238E27FC236}">
                <a16:creationId xmlns:a16="http://schemas.microsoft.com/office/drawing/2014/main" id="{87C2C5DB-5114-080D-FAE5-6198B6FE470E}"/>
              </a:ext>
            </a:extLst>
          </p:cNvPr>
          <p:cNvSpPr txBox="1"/>
          <p:nvPr/>
        </p:nvSpPr>
        <p:spPr bwMode="gray">
          <a:xfrm>
            <a:off x="8171525" y="1261218"/>
            <a:ext cx="1016064" cy="276999"/>
          </a:xfrm>
          <a:prstGeom prst="rect">
            <a:avLst/>
          </a:prstGeom>
          <a:noFill/>
        </p:spPr>
        <p:txBody>
          <a:bodyPr wrap="square" lIns="0" tIns="0" rIns="0" bIns="0" rtlCol="0">
            <a:spAutoFit/>
          </a:bodyPr>
          <a:lstStyle/>
          <a:p>
            <a:pPr algn="r"/>
            <a:r>
              <a:rPr lang="en-US" dirty="0">
                <a:solidFill>
                  <a:schemeClr val="accent3"/>
                </a:solidFill>
                <a:latin typeface="+mj-lt"/>
              </a:rPr>
              <a:t>Plain</a:t>
            </a:r>
          </a:p>
        </p:txBody>
      </p:sp>
      <p:sp>
        <p:nvSpPr>
          <p:cNvPr id="7" name="Rectangle 6">
            <a:extLst>
              <a:ext uri="{FF2B5EF4-FFF2-40B4-BE49-F238E27FC236}">
                <a16:creationId xmlns:a16="http://schemas.microsoft.com/office/drawing/2014/main" id="{9B3AE4CC-B0B7-BC46-EF1B-E7E9F6A5F177}"/>
              </a:ext>
            </a:extLst>
          </p:cNvPr>
          <p:cNvSpPr/>
          <p:nvPr/>
        </p:nvSpPr>
        <p:spPr>
          <a:xfrm>
            <a:off x="9451310" y="754466"/>
            <a:ext cx="254643" cy="254643"/>
          </a:xfrm>
          <a:prstGeom prst="rect">
            <a:avLst/>
          </a:prstGeom>
          <a:solidFill>
            <a:srgbClr val="6F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22BD267-B55D-6758-92F0-7850A52780B3}"/>
              </a:ext>
            </a:extLst>
          </p:cNvPr>
          <p:cNvSpPr txBox="1"/>
          <p:nvPr/>
        </p:nvSpPr>
        <p:spPr bwMode="gray">
          <a:xfrm>
            <a:off x="9787055" y="774065"/>
            <a:ext cx="477300" cy="215444"/>
          </a:xfrm>
          <a:prstGeom prst="rect">
            <a:avLst/>
          </a:prstGeom>
          <a:noFill/>
        </p:spPr>
        <p:txBody>
          <a:bodyPr wrap="square" lIns="0" tIns="0" rIns="0" bIns="0" rtlCol="0">
            <a:spAutoFit/>
          </a:bodyPr>
          <a:lstStyle/>
          <a:p>
            <a:r>
              <a:rPr lang="en-US" sz="1400" dirty="0">
                <a:solidFill>
                  <a:schemeClr val="bg2">
                    <a:lumMod val="50000"/>
                  </a:schemeClr>
                </a:solidFill>
              </a:rPr>
              <a:t>Very</a:t>
            </a:r>
          </a:p>
        </p:txBody>
      </p:sp>
      <p:sp>
        <p:nvSpPr>
          <p:cNvPr id="10" name="Rectangle 9">
            <a:extLst>
              <a:ext uri="{FF2B5EF4-FFF2-40B4-BE49-F238E27FC236}">
                <a16:creationId xmlns:a16="http://schemas.microsoft.com/office/drawing/2014/main" id="{D047AFAC-F9FB-76DD-2C59-7EF12A4CFFF3}"/>
              </a:ext>
            </a:extLst>
          </p:cNvPr>
          <p:cNvSpPr/>
          <p:nvPr/>
        </p:nvSpPr>
        <p:spPr>
          <a:xfrm>
            <a:off x="10320397" y="754466"/>
            <a:ext cx="254643" cy="254643"/>
          </a:xfrm>
          <a:prstGeom prst="rect">
            <a:avLst/>
          </a:prstGeom>
          <a:solidFill>
            <a:srgbClr val="A6DE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E0C5DCD-89D6-9607-0E3E-23CA3EA73328}"/>
              </a:ext>
            </a:extLst>
          </p:cNvPr>
          <p:cNvSpPr txBox="1"/>
          <p:nvPr/>
        </p:nvSpPr>
        <p:spPr bwMode="gray">
          <a:xfrm>
            <a:off x="10672615" y="774065"/>
            <a:ext cx="899160" cy="215444"/>
          </a:xfrm>
          <a:prstGeom prst="rect">
            <a:avLst/>
          </a:prstGeom>
          <a:noFill/>
        </p:spPr>
        <p:txBody>
          <a:bodyPr wrap="square" lIns="0" tIns="0" rIns="0" bIns="0" rtlCol="0">
            <a:spAutoFit/>
          </a:bodyPr>
          <a:lstStyle/>
          <a:p>
            <a:r>
              <a:rPr lang="en-US" sz="1400" dirty="0">
                <a:solidFill>
                  <a:schemeClr val="bg2">
                    <a:lumMod val="50000"/>
                  </a:schemeClr>
                </a:solidFill>
              </a:rPr>
              <a:t>Somewhat</a:t>
            </a:r>
          </a:p>
        </p:txBody>
      </p:sp>
      <p:sp>
        <p:nvSpPr>
          <p:cNvPr id="12" name="Rectangle 11">
            <a:extLst>
              <a:ext uri="{FF2B5EF4-FFF2-40B4-BE49-F238E27FC236}">
                <a16:creationId xmlns:a16="http://schemas.microsoft.com/office/drawing/2014/main" id="{4C1F28D3-E7F4-3F12-A662-430D9D84BCC1}"/>
              </a:ext>
            </a:extLst>
          </p:cNvPr>
          <p:cNvSpPr/>
          <p:nvPr/>
        </p:nvSpPr>
        <p:spPr>
          <a:xfrm>
            <a:off x="9370539" y="1189533"/>
            <a:ext cx="2234749" cy="411480"/>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DB9F2A0-3359-171D-E209-3400B3F1640F}"/>
              </a:ext>
            </a:extLst>
          </p:cNvPr>
          <p:cNvSpPr/>
          <p:nvPr/>
        </p:nvSpPr>
        <p:spPr>
          <a:xfrm>
            <a:off x="9447191" y="1261093"/>
            <a:ext cx="254643" cy="25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678AF68-AE9C-11EA-D1B2-9633CF90DFC0}"/>
              </a:ext>
            </a:extLst>
          </p:cNvPr>
          <p:cNvSpPr txBox="1"/>
          <p:nvPr/>
        </p:nvSpPr>
        <p:spPr bwMode="gray">
          <a:xfrm>
            <a:off x="9782936" y="1280692"/>
            <a:ext cx="477300" cy="215444"/>
          </a:xfrm>
          <a:prstGeom prst="rect">
            <a:avLst/>
          </a:prstGeom>
          <a:noFill/>
        </p:spPr>
        <p:txBody>
          <a:bodyPr wrap="square" lIns="0" tIns="0" rIns="0" bIns="0" rtlCol="0">
            <a:spAutoFit/>
          </a:bodyPr>
          <a:lstStyle/>
          <a:p>
            <a:r>
              <a:rPr lang="en-US" sz="1400" dirty="0">
                <a:solidFill>
                  <a:schemeClr val="bg2">
                    <a:lumMod val="50000"/>
                  </a:schemeClr>
                </a:solidFill>
              </a:rPr>
              <a:t>Very</a:t>
            </a:r>
          </a:p>
        </p:txBody>
      </p:sp>
      <p:sp>
        <p:nvSpPr>
          <p:cNvPr id="19" name="Rectangle 18">
            <a:extLst>
              <a:ext uri="{FF2B5EF4-FFF2-40B4-BE49-F238E27FC236}">
                <a16:creationId xmlns:a16="http://schemas.microsoft.com/office/drawing/2014/main" id="{1AF37DF3-8BEC-FB0D-7F09-A0688F250421}"/>
              </a:ext>
            </a:extLst>
          </p:cNvPr>
          <p:cNvSpPr/>
          <p:nvPr/>
        </p:nvSpPr>
        <p:spPr>
          <a:xfrm>
            <a:off x="10316278" y="1261093"/>
            <a:ext cx="254643" cy="254643"/>
          </a:xfrm>
          <a:prstGeom prst="rect">
            <a:avLst/>
          </a:prstGeom>
          <a:solidFill>
            <a:srgbClr val="F39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6D5148A-3260-831C-286E-A849DD46988C}"/>
              </a:ext>
            </a:extLst>
          </p:cNvPr>
          <p:cNvSpPr txBox="1"/>
          <p:nvPr/>
        </p:nvSpPr>
        <p:spPr bwMode="gray">
          <a:xfrm>
            <a:off x="10668496" y="1280692"/>
            <a:ext cx="899160" cy="215444"/>
          </a:xfrm>
          <a:prstGeom prst="rect">
            <a:avLst/>
          </a:prstGeom>
          <a:noFill/>
        </p:spPr>
        <p:txBody>
          <a:bodyPr wrap="square" lIns="0" tIns="0" rIns="0" bIns="0" rtlCol="0">
            <a:spAutoFit/>
          </a:bodyPr>
          <a:lstStyle/>
          <a:p>
            <a:r>
              <a:rPr lang="en-US" sz="1400" dirty="0">
                <a:solidFill>
                  <a:schemeClr val="bg2">
                    <a:lumMod val="50000"/>
                  </a:schemeClr>
                </a:solidFill>
              </a:rPr>
              <a:t>Somewhat</a:t>
            </a:r>
          </a:p>
        </p:txBody>
      </p:sp>
    </p:spTree>
    <p:extLst>
      <p:ext uri="{BB962C8B-B14F-4D97-AF65-F5344CB8AC3E}">
        <p14:creationId xmlns:p14="http://schemas.microsoft.com/office/powerpoint/2010/main" val="2486559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6604AE9-6C90-BFEF-2D1B-B4CAA1DA0918}"/>
              </a:ext>
            </a:extLst>
          </p:cNvPr>
          <p:cNvSpPr>
            <a:spLocks noGrp="1"/>
          </p:cNvSpPr>
          <p:nvPr>
            <p:ph type="ftr" sz="quarter" idx="3"/>
          </p:nvPr>
        </p:nvSpPr>
        <p:spPr/>
        <p:txBody>
          <a:bodyPr/>
          <a:lstStyle/>
          <a:p>
            <a:r>
              <a:rPr lang="en-US" dirty="0"/>
              <a:t>©2024 Aha Media</a:t>
            </a:r>
          </a:p>
        </p:txBody>
      </p:sp>
      <p:sp>
        <p:nvSpPr>
          <p:cNvPr id="4" name="Slide Number Placeholder 3">
            <a:extLst>
              <a:ext uri="{FF2B5EF4-FFF2-40B4-BE49-F238E27FC236}">
                <a16:creationId xmlns:a16="http://schemas.microsoft.com/office/drawing/2014/main" id="{E268DA40-6791-8FA6-93C7-B5E4841A6C31}"/>
              </a:ext>
            </a:extLst>
          </p:cNvPr>
          <p:cNvSpPr>
            <a:spLocks noGrp="1"/>
          </p:cNvSpPr>
          <p:nvPr>
            <p:ph type="sldNum" sz="quarter" idx="4"/>
          </p:nvPr>
        </p:nvSpPr>
        <p:spPr/>
        <p:txBody>
          <a:bodyPr/>
          <a:lstStyle/>
          <a:p>
            <a:fld id="{6CBEF964-5324-4AB0-BDF8-A5994398FE54}" type="slidenum">
              <a:rPr lang="en-US" smtClean="0"/>
              <a:t>12</a:t>
            </a:fld>
            <a:endParaRPr lang="en-US"/>
          </a:p>
        </p:txBody>
      </p:sp>
      <p:sp useBgFill="1">
        <p:nvSpPr>
          <p:cNvPr id="8" name="Title 7">
            <a:extLst>
              <a:ext uri="{FF2B5EF4-FFF2-40B4-BE49-F238E27FC236}">
                <a16:creationId xmlns:a16="http://schemas.microsoft.com/office/drawing/2014/main" id="{C5B9D48C-961A-7D77-4097-DC5539FEB178}"/>
              </a:ext>
            </a:extLst>
          </p:cNvPr>
          <p:cNvSpPr>
            <a:spLocks noGrp="1"/>
          </p:cNvSpPr>
          <p:nvPr>
            <p:ph type="title"/>
          </p:nvPr>
        </p:nvSpPr>
        <p:spPr>
          <a:xfrm>
            <a:off x="533400" y="604220"/>
            <a:ext cx="9220200" cy="1016236"/>
          </a:xfrm>
          <a:prstGeom prst="rect">
            <a:avLst/>
          </a:prstGeom>
        </p:spPr>
        <p:txBody>
          <a:bodyPr/>
          <a:lstStyle/>
          <a:p>
            <a:r>
              <a:rPr lang="en-US" b="1" dirty="0">
                <a:solidFill>
                  <a:srgbClr val="3F3F3F"/>
                </a:solidFill>
                <a:effectLst/>
                <a:latin typeface="Helvetica" pitchFamily="2" charset="0"/>
              </a:rPr>
              <a:t>Which of the Two Versions </a:t>
            </a:r>
            <a:br>
              <a:rPr lang="en-US" b="1" dirty="0">
                <a:solidFill>
                  <a:srgbClr val="3F3F3F"/>
                </a:solidFill>
                <a:effectLst/>
                <a:latin typeface="Helvetica" pitchFamily="2" charset="0"/>
              </a:rPr>
            </a:br>
            <a:r>
              <a:rPr lang="en-US" b="1" dirty="0">
                <a:solidFill>
                  <a:srgbClr val="3F3F3F"/>
                </a:solidFill>
                <a:effectLst/>
                <a:latin typeface="Helvetica" pitchFamily="2" charset="0"/>
              </a:rPr>
              <a:t>Do You Prefer?</a:t>
            </a:r>
          </a:p>
        </p:txBody>
      </p:sp>
      <p:pic>
        <p:nvPicPr>
          <p:cNvPr id="7" name="Picture 6" descr="A chart of people with text&#10;&#10;Description automatically generated with medium confidence">
            <a:extLst>
              <a:ext uri="{FF2B5EF4-FFF2-40B4-BE49-F238E27FC236}">
                <a16:creationId xmlns:a16="http://schemas.microsoft.com/office/drawing/2014/main" id="{E6A99539-5165-00AD-22E1-FE6A0A5F72D7}"/>
              </a:ext>
            </a:extLst>
          </p:cNvPr>
          <p:cNvPicPr>
            <a:picLocks noChangeAspect="1"/>
          </p:cNvPicPr>
          <p:nvPr/>
        </p:nvPicPr>
        <p:blipFill rotWithShape="1">
          <a:blip r:embed="rId2">
            <a:extLst>
              <a:ext uri="{28A0092B-C50C-407E-A947-70E740481C1C}">
                <a14:useLocalDpi xmlns:a14="http://schemas.microsoft.com/office/drawing/2010/main" val="0"/>
              </a:ext>
            </a:extLst>
          </a:blip>
          <a:srcRect t="9551"/>
          <a:stretch/>
        </p:blipFill>
        <p:spPr>
          <a:xfrm>
            <a:off x="2433967" y="1867777"/>
            <a:ext cx="4753256" cy="4327446"/>
          </a:xfrm>
          <a:prstGeom prst="rect">
            <a:avLst/>
          </a:prstGeom>
        </p:spPr>
      </p:pic>
      <p:sp>
        <p:nvSpPr>
          <p:cNvPr id="9" name="TextBox 8">
            <a:extLst>
              <a:ext uri="{FF2B5EF4-FFF2-40B4-BE49-F238E27FC236}">
                <a16:creationId xmlns:a16="http://schemas.microsoft.com/office/drawing/2014/main" id="{B59D9296-20B0-0A24-4B9E-8294D6C4AB56}"/>
              </a:ext>
            </a:extLst>
          </p:cNvPr>
          <p:cNvSpPr txBox="1"/>
          <p:nvPr/>
        </p:nvSpPr>
        <p:spPr bwMode="gray">
          <a:xfrm>
            <a:off x="7535122" y="2424313"/>
            <a:ext cx="3044141" cy="1846659"/>
          </a:xfrm>
          <a:prstGeom prst="rect">
            <a:avLst/>
          </a:prstGeom>
          <a:noFill/>
        </p:spPr>
        <p:txBody>
          <a:bodyPr wrap="square" lIns="0" tIns="0" rIns="0" bIns="0" rtlCol="0">
            <a:spAutoFit/>
          </a:bodyPr>
          <a:lstStyle/>
          <a:p>
            <a:r>
              <a:rPr lang="en-US" sz="6000" dirty="0">
                <a:solidFill>
                  <a:schemeClr val="accent3"/>
                </a:solidFill>
                <a:latin typeface="+mj-lt"/>
              </a:rPr>
              <a:t>80%</a:t>
            </a:r>
          </a:p>
          <a:p>
            <a:r>
              <a:rPr lang="en-US" sz="3000" dirty="0">
                <a:solidFill>
                  <a:schemeClr val="bg2">
                    <a:lumMod val="50000"/>
                  </a:schemeClr>
                </a:solidFill>
                <a:latin typeface="+mj-lt"/>
              </a:rPr>
              <a:t>Prefer the plain language example</a:t>
            </a:r>
          </a:p>
        </p:txBody>
      </p:sp>
    </p:spTree>
    <p:extLst>
      <p:ext uri="{BB962C8B-B14F-4D97-AF65-F5344CB8AC3E}">
        <p14:creationId xmlns:p14="http://schemas.microsoft.com/office/powerpoint/2010/main" val="360395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0EF8B-B81F-6D74-3DC1-FD2F2823544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C52B810-AEAE-C1E1-3114-672D2748A701}"/>
              </a:ext>
            </a:extLst>
          </p:cNvPr>
          <p:cNvSpPr>
            <a:spLocks noGrp="1"/>
          </p:cNvSpPr>
          <p:nvPr>
            <p:ph type="body" idx="1"/>
          </p:nvPr>
        </p:nvSpPr>
        <p:spPr>
          <a:xfrm>
            <a:off x="1447800" y="5203412"/>
            <a:ext cx="9220200" cy="321818"/>
          </a:xfrm>
          <a:prstGeom prst="rect">
            <a:avLst/>
          </a:prstGeom>
        </p:spPr>
        <p:txBody>
          <a:bodyPr>
            <a:normAutofit lnSpcReduction="10000"/>
          </a:bodyPr>
          <a:lstStyle/>
          <a:p>
            <a:r>
              <a:rPr lang="en-US" dirty="0"/>
              <a:t>Study Participant</a:t>
            </a:r>
          </a:p>
        </p:txBody>
      </p:sp>
      <p:sp>
        <p:nvSpPr>
          <p:cNvPr id="3" name="Text Placeholder 2">
            <a:extLst>
              <a:ext uri="{FF2B5EF4-FFF2-40B4-BE49-F238E27FC236}">
                <a16:creationId xmlns:a16="http://schemas.microsoft.com/office/drawing/2014/main" id="{54D0D5EC-026C-38C4-DC47-E409382BD842}"/>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EFA8C860-9539-1E07-CCB2-10235486B310}"/>
              </a:ext>
            </a:extLst>
          </p:cNvPr>
          <p:cNvSpPr>
            <a:spLocks noGrp="1"/>
          </p:cNvSpPr>
          <p:nvPr>
            <p:ph sz="quarter" idx="15"/>
          </p:nvPr>
        </p:nvSpPr>
        <p:spPr>
          <a:xfrm>
            <a:off x="1447800" y="1747778"/>
            <a:ext cx="9220200" cy="2485010"/>
          </a:xfrm>
          <a:prstGeom prst="rect">
            <a:avLst/>
          </a:prstGeom>
        </p:spPr>
        <p:txBody>
          <a:bodyPr>
            <a:noAutofit/>
          </a:bodyPr>
          <a:lstStyle/>
          <a:p>
            <a:r>
              <a:rPr lang="en-US" sz="5400" dirty="0">
                <a:effectLst/>
              </a:rPr>
              <a:t>The run-on sentences </a:t>
            </a:r>
            <a:br>
              <a:rPr lang="en-US" sz="5400" dirty="0">
                <a:effectLst/>
              </a:rPr>
            </a:br>
            <a:r>
              <a:rPr lang="en-US" sz="5400" dirty="0">
                <a:effectLst/>
              </a:rPr>
              <a:t>in the original content </a:t>
            </a:r>
            <a:br>
              <a:rPr lang="en-US" sz="5400" dirty="0">
                <a:effectLst/>
              </a:rPr>
            </a:br>
            <a:r>
              <a:rPr lang="en-US" sz="5400" dirty="0">
                <a:effectLst/>
              </a:rPr>
              <a:t>make it hard to read </a:t>
            </a:r>
            <a:br>
              <a:rPr lang="en-US" sz="5400" dirty="0">
                <a:effectLst/>
              </a:rPr>
            </a:br>
            <a:r>
              <a:rPr lang="en-US" sz="5400" dirty="0">
                <a:effectLst/>
              </a:rPr>
              <a:t>and believe.”</a:t>
            </a:r>
          </a:p>
        </p:txBody>
      </p:sp>
    </p:spTree>
    <p:extLst>
      <p:ext uri="{BB962C8B-B14F-4D97-AF65-F5344CB8AC3E}">
        <p14:creationId xmlns:p14="http://schemas.microsoft.com/office/powerpoint/2010/main" val="1952013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CEF300-4713-7458-AB8C-E296597848A4}"/>
              </a:ext>
            </a:extLst>
          </p:cNvPr>
          <p:cNvSpPr>
            <a:spLocks noGrp="1"/>
          </p:cNvSpPr>
          <p:nvPr>
            <p:ph type="body" idx="1"/>
          </p:nvPr>
        </p:nvSpPr>
        <p:spPr>
          <a:prstGeom prst="rect">
            <a:avLst/>
          </a:prstGeom>
        </p:spPr>
        <p:txBody>
          <a:bodyPr>
            <a:normAutofit lnSpcReduction="10000"/>
          </a:bodyPr>
          <a:lstStyle/>
          <a:p>
            <a:r>
              <a:rPr lang="en-US" dirty="0"/>
              <a:t>Study Participant</a:t>
            </a:r>
          </a:p>
        </p:txBody>
      </p:sp>
      <p:sp>
        <p:nvSpPr>
          <p:cNvPr id="3" name="Text Placeholder 2">
            <a:extLst>
              <a:ext uri="{FF2B5EF4-FFF2-40B4-BE49-F238E27FC236}">
                <a16:creationId xmlns:a16="http://schemas.microsoft.com/office/drawing/2014/main" id="{CEE4834C-280C-8BB6-5C85-58073F5CD503}"/>
              </a:ext>
            </a:extLst>
          </p:cNvPr>
          <p:cNvSpPr>
            <a:spLocks noGrp="1"/>
          </p:cNvSpPr>
          <p:nvPr>
            <p:ph type="body" sz="quarter" idx="14"/>
          </p:nvPr>
        </p:nvSpPr>
        <p:spPr/>
        <p:txBody>
          <a:bodyPr/>
          <a:lstStyle/>
          <a:p>
            <a:endParaRPr lang="en-US"/>
          </a:p>
        </p:txBody>
      </p:sp>
      <p:sp>
        <p:nvSpPr>
          <p:cNvPr id="4" name="Content Placeholder 3">
            <a:extLst>
              <a:ext uri="{FF2B5EF4-FFF2-40B4-BE49-F238E27FC236}">
                <a16:creationId xmlns:a16="http://schemas.microsoft.com/office/drawing/2014/main" id="{2746FF66-140B-2017-A165-00BCB17C2BFA}"/>
              </a:ext>
            </a:extLst>
          </p:cNvPr>
          <p:cNvSpPr>
            <a:spLocks noGrp="1"/>
          </p:cNvSpPr>
          <p:nvPr>
            <p:ph sz="quarter" idx="15"/>
          </p:nvPr>
        </p:nvSpPr>
        <p:spPr>
          <a:xfrm>
            <a:off x="1447800" y="1747777"/>
            <a:ext cx="9220200" cy="2951545"/>
          </a:xfrm>
          <a:prstGeom prst="rect">
            <a:avLst/>
          </a:prstGeom>
        </p:spPr>
        <p:txBody>
          <a:bodyPr>
            <a:normAutofit fontScale="25000" lnSpcReduction="20000"/>
          </a:bodyPr>
          <a:lstStyle/>
          <a:p>
            <a:pPr>
              <a:lnSpc>
                <a:spcPct val="120000"/>
              </a:lnSpc>
              <a:spcBef>
                <a:spcPts val="800"/>
              </a:spcBef>
            </a:pPr>
            <a:r>
              <a:rPr lang="en-US" sz="20000" i="0" u="none" strike="noStrike" dirty="0">
                <a:effectLst/>
              </a:rPr>
              <a:t>It takes less work to unpack </a:t>
            </a:r>
            <a:br>
              <a:rPr lang="en-US" sz="20000" i="0" u="none" strike="noStrike" dirty="0">
                <a:effectLst/>
              </a:rPr>
            </a:br>
            <a:r>
              <a:rPr lang="en-US" sz="20000" i="0" u="none" strike="noStrike" dirty="0">
                <a:effectLst/>
              </a:rPr>
              <a:t>the message ... We are short </a:t>
            </a:r>
            <a:br>
              <a:rPr lang="en-US" sz="20000" i="0" u="none" strike="noStrike" dirty="0">
                <a:effectLst/>
              </a:rPr>
            </a:br>
            <a:r>
              <a:rPr lang="en-US" sz="20000" i="0" u="none" strike="noStrike" dirty="0">
                <a:effectLst/>
              </a:rPr>
              <a:t>on time. Concise messaging </a:t>
            </a:r>
            <a:br>
              <a:rPr lang="en-US" sz="20000" i="0" u="none" strike="noStrike" dirty="0">
                <a:effectLst/>
              </a:rPr>
            </a:br>
            <a:r>
              <a:rPr lang="en-US" sz="20000" i="0" u="none" strike="noStrike" dirty="0">
                <a:effectLst/>
              </a:rPr>
              <a:t>is better.”</a:t>
            </a:r>
            <a:endParaRPr lang="en-US" sz="20000" dirty="0"/>
          </a:p>
          <a:p>
            <a:endParaRPr lang="en-US" dirty="0"/>
          </a:p>
        </p:txBody>
      </p:sp>
    </p:spTree>
    <p:extLst>
      <p:ext uri="{BB962C8B-B14F-4D97-AF65-F5344CB8AC3E}">
        <p14:creationId xmlns:p14="http://schemas.microsoft.com/office/powerpoint/2010/main" val="3100905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22E1D0-66A3-1406-9063-AFBCAA531E37}"/>
              </a:ext>
            </a:extLst>
          </p:cNvPr>
          <p:cNvSpPr>
            <a:spLocks noGrp="1"/>
          </p:cNvSpPr>
          <p:nvPr>
            <p:ph sz="quarter" idx="22"/>
          </p:nvPr>
        </p:nvSpPr>
        <p:spPr>
          <a:xfrm>
            <a:off x="4610098" y="3654552"/>
            <a:ext cx="3017520" cy="1854426"/>
          </a:xfrm>
        </p:spPr>
        <p:txBody>
          <a:bodyPr>
            <a:noAutofit/>
          </a:bodyPr>
          <a:lstStyle/>
          <a:p>
            <a:pPr algn="ctr"/>
            <a:r>
              <a:rPr lang="en-US" sz="2000" b="0" dirty="0">
                <a:latin typeface="+mj-lt"/>
              </a:rPr>
              <a:t>Understand </a:t>
            </a:r>
            <a:br>
              <a:rPr lang="en-US" sz="2000" b="0" dirty="0">
                <a:latin typeface="+mj-lt"/>
              </a:rPr>
            </a:br>
            <a:r>
              <a:rPr lang="en-US" sz="2000" b="0" dirty="0">
                <a:latin typeface="+mj-lt"/>
              </a:rPr>
              <a:t>What They Find</a:t>
            </a:r>
          </a:p>
          <a:p>
            <a:pPr algn="ctr"/>
            <a:r>
              <a:rPr lang="en-US" sz="1800" b="0" dirty="0">
                <a:cs typeface="Calibri" panose="020F0502020204030204" pitchFamily="34" charset="0"/>
              </a:rPr>
              <a:t>Write using short </a:t>
            </a:r>
            <a:br>
              <a:rPr lang="en-US" sz="1800" b="0" dirty="0">
                <a:cs typeface="Calibri" panose="020F0502020204030204" pitchFamily="34" charset="0"/>
              </a:rPr>
            </a:br>
            <a:r>
              <a:rPr lang="en-US" sz="1800" b="0" dirty="0">
                <a:cs typeface="Calibri" panose="020F0502020204030204" pitchFamily="34" charset="0"/>
              </a:rPr>
              <a:t>sentences, chunks, headlines and bullets.</a:t>
            </a:r>
            <a:endParaRPr lang="en-US" sz="1800" b="0" dirty="0"/>
          </a:p>
          <a:p>
            <a:pPr algn="ctr"/>
            <a:endParaRPr lang="en-US" sz="1800" b="0" dirty="0">
              <a:latin typeface="+mj-lt"/>
            </a:endParaRPr>
          </a:p>
        </p:txBody>
      </p:sp>
      <p:sp>
        <p:nvSpPr>
          <p:cNvPr id="7" name="Content Placeholder 6">
            <a:extLst>
              <a:ext uri="{FF2B5EF4-FFF2-40B4-BE49-F238E27FC236}">
                <a16:creationId xmlns:a16="http://schemas.microsoft.com/office/drawing/2014/main" id="{9B9B8F5B-5437-2BAF-9E15-4D64F27E7C75}"/>
              </a:ext>
            </a:extLst>
          </p:cNvPr>
          <p:cNvSpPr>
            <a:spLocks noGrp="1"/>
          </p:cNvSpPr>
          <p:nvPr>
            <p:ph sz="quarter" idx="24"/>
          </p:nvPr>
        </p:nvSpPr>
        <p:spPr>
          <a:xfrm>
            <a:off x="8257751" y="3640262"/>
            <a:ext cx="3017520" cy="2221992"/>
          </a:xfrm>
        </p:spPr>
        <p:txBody>
          <a:bodyPr/>
          <a:lstStyle/>
          <a:p>
            <a:pPr algn="ctr"/>
            <a:r>
              <a:rPr lang="en-US" sz="2200" b="0" dirty="0">
                <a:latin typeface="+mj-lt"/>
              </a:rPr>
              <a:t>Use What They Find </a:t>
            </a:r>
            <a:br>
              <a:rPr lang="en-US" sz="2200" b="0" dirty="0">
                <a:latin typeface="+mj-lt"/>
              </a:rPr>
            </a:br>
            <a:r>
              <a:rPr lang="en-US" sz="2200" b="0" dirty="0">
                <a:latin typeface="+mj-lt"/>
              </a:rPr>
              <a:t>to Decide How to </a:t>
            </a:r>
            <a:br>
              <a:rPr lang="en-US" sz="2200" b="0" dirty="0">
                <a:latin typeface="+mj-lt"/>
              </a:rPr>
            </a:br>
            <a:r>
              <a:rPr lang="en-US" sz="2200" b="0" dirty="0">
                <a:latin typeface="+mj-lt"/>
              </a:rPr>
              <a:t>Move Forward</a:t>
            </a:r>
          </a:p>
          <a:p>
            <a:pPr algn="ctr"/>
            <a:r>
              <a:rPr lang="en-US" sz="1800" b="0" dirty="0">
                <a:cs typeface="Calibri" panose="020F0502020204030204" pitchFamily="34" charset="0"/>
              </a:rPr>
              <a:t>Make the next steps clear.</a:t>
            </a:r>
            <a:endParaRPr lang="en-US" sz="1800" b="0" dirty="0"/>
          </a:p>
          <a:p>
            <a:endParaRPr lang="en-US" dirty="0"/>
          </a:p>
        </p:txBody>
      </p:sp>
      <p:sp>
        <p:nvSpPr>
          <p:cNvPr id="5" name="Footer Placeholder 4">
            <a:extLst>
              <a:ext uri="{FF2B5EF4-FFF2-40B4-BE49-F238E27FC236}">
                <a16:creationId xmlns:a16="http://schemas.microsoft.com/office/drawing/2014/main" id="{2EB0A5BE-57C4-4072-A336-973C7F469D51}"/>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lumMod val="50000"/>
                  </a:srgbClr>
                </a:solidFill>
                <a:effectLst/>
                <a:uLnTx/>
                <a:uFillTx/>
                <a:latin typeface="Franklin Gothic Book"/>
                <a:ea typeface="+mn-ea"/>
                <a:cs typeface="+mn-cs"/>
              </a:rPr>
              <a:t>©</a:t>
            </a:r>
            <a:fld id="{85986E32-8E3A-4B4E-99C4-301E4CBA8AA2}" type="datetimeyyyy">
              <a:rPr kumimoji="0" lang="en-US" sz="900" b="0" i="0" u="none" strike="noStrike" kern="1200" cap="none" spc="0" normalizeH="0" baseline="0" noProof="0" smtClean="0">
                <a:ln>
                  <a:noFill/>
                </a:ln>
                <a:solidFill>
                  <a:srgbClr val="FFFFFF">
                    <a:lumMod val="50000"/>
                  </a:srgbClr>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a:t>
            </a:fld>
            <a:r>
              <a:rPr kumimoji="0" lang="en-US" sz="900" b="0" i="0" u="none" strike="noStrike" kern="1200" cap="none" spc="0" normalizeH="0" baseline="0" noProof="0" dirty="0">
                <a:ln>
                  <a:noFill/>
                </a:ln>
                <a:solidFill>
                  <a:srgbClr val="FFFFFF">
                    <a:lumMod val="50000"/>
                  </a:srgbClr>
                </a:solidFill>
                <a:effectLst/>
                <a:uLnTx/>
                <a:uFillTx/>
                <a:latin typeface="Franklin Gothic Book"/>
                <a:ea typeface="+mn-ea"/>
                <a:cs typeface="+mn-cs"/>
              </a:rPr>
              <a:t> Aha Media</a:t>
            </a:r>
          </a:p>
        </p:txBody>
      </p:sp>
      <p:sp>
        <p:nvSpPr>
          <p:cNvPr id="6" name="Slide Number Placeholder 5">
            <a:extLst>
              <a:ext uri="{FF2B5EF4-FFF2-40B4-BE49-F238E27FC236}">
                <a16:creationId xmlns:a16="http://schemas.microsoft.com/office/drawing/2014/main" id="{DA10A439-12A9-4366-81F0-3C0615E27DF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BEF964-5324-4AB0-BDF8-A5994398FE54}" type="slidenum">
              <a:rPr kumimoji="0" lang="en-US" sz="900" b="0" i="0" u="none" strike="noStrike" kern="1200" cap="none" spc="0" normalizeH="0" baseline="0" noProof="0" smtClean="0">
                <a:ln>
                  <a:noFill/>
                </a:ln>
                <a:solidFill>
                  <a:srgbClr val="363636">
                    <a:tint val="75000"/>
                  </a:srgbClr>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dirty="0">
              <a:ln>
                <a:noFill/>
              </a:ln>
              <a:solidFill>
                <a:srgbClr val="363636">
                  <a:tint val="75000"/>
                </a:srgbClr>
              </a:solidFill>
              <a:effectLst/>
              <a:uLnTx/>
              <a:uFillTx/>
              <a:latin typeface="Franklin Gothic Book"/>
              <a:ea typeface="+mn-ea"/>
              <a:cs typeface="+mn-cs"/>
            </a:endParaRPr>
          </a:p>
        </p:txBody>
      </p:sp>
      <p:sp>
        <p:nvSpPr>
          <p:cNvPr id="2" name="Title 1">
            <a:extLst>
              <a:ext uri="{FF2B5EF4-FFF2-40B4-BE49-F238E27FC236}">
                <a16:creationId xmlns:a16="http://schemas.microsoft.com/office/drawing/2014/main" id="{745EEB34-9EA8-4332-BD43-F8497FED5590}"/>
              </a:ext>
            </a:extLst>
          </p:cNvPr>
          <p:cNvSpPr>
            <a:spLocks noGrp="1"/>
          </p:cNvSpPr>
          <p:nvPr>
            <p:ph type="title"/>
          </p:nvPr>
        </p:nvSpPr>
        <p:spPr>
          <a:prstGeom prst="rect">
            <a:avLst/>
          </a:prstGeom>
        </p:spPr>
        <p:txBody>
          <a:bodyPr/>
          <a:lstStyle/>
          <a:p>
            <a:r>
              <a:rPr lang="en-US" dirty="0"/>
              <a:t>What Is Plain Language?</a:t>
            </a:r>
          </a:p>
        </p:txBody>
      </p:sp>
      <p:sp>
        <p:nvSpPr>
          <p:cNvPr id="8" name="Text Placeholder 7">
            <a:extLst>
              <a:ext uri="{FF2B5EF4-FFF2-40B4-BE49-F238E27FC236}">
                <a16:creationId xmlns:a16="http://schemas.microsoft.com/office/drawing/2014/main" id="{60831D4C-C1C4-4AA9-BE22-192D8D7738BD}"/>
              </a:ext>
            </a:extLst>
          </p:cNvPr>
          <p:cNvSpPr>
            <a:spLocks noGrp="1"/>
          </p:cNvSpPr>
          <p:nvPr>
            <p:ph type="body" idx="18"/>
          </p:nvPr>
        </p:nvSpPr>
        <p:spPr>
          <a:xfrm>
            <a:off x="533400" y="1290637"/>
            <a:ext cx="10642600" cy="752651"/>
          </a:xfrm>
          <a:prstGeom prst="rect">
            <a:avLst/>
          </a:prstGeom>
        </p:spPr>
        <p:txBody>
          <a:bodyPr/>
          <a:lstStyle/>
          <a:p>
            <a:r>
              <a:rPr lang="en-US" dirty="0"/>
              <a:t>It’s not dumbed down language. It’s strategic language that helps people:</a:t>
            </a:r>
          </a:p>
          <a:p>
            <a:endParaRPr lang="en-US" dirty="0"/>
          </a:p>
        </p:txBody>
      </p:sp>
      <p:sp>
        <p:nvSpPr>
          <p:cNvPr id="15" name="Content Placeholder 14">
            <a:extLst>
              <a:ext uri="{FF2B5EF4-FFF2-40B4-BE49-F238E27FC236}">
                <a16:creationId xmlns:a16="http://schemas.microsoft.com/office/drawing/2014/main" id="{0834E8CA-54EF-CDE5-4696-94099DE3F5CA}"/>
              </a:ext>
            </a:extLst>
          </p:cNvPr>
          <p:cNvSpPr>
            <a:spLocks noGrp="1"/>
          </p:cNvSpPr>
          <p:nvPr>
            <p:ph sz="quarter" idx="20"/>
          </p:nvPr>
        </p:nvSpPr>
        <p:spPr>
          <a:xfrm>
            <a:off x="931330" y="3651552"/>
            <a:ext cx="3019778" cy="2103120"/>
          </a:xfrm>
        </p:spPr>
        <p:txBody>
          <a:bodyPr>
            <a:normAutofit/>
          </a:bodyPr>
          <a:lstStyle/>
          <a:p>
            <a:pPr algn="ctr"/>
            <a:r>
              <a:rPr lang="en-US" sz="2000" b="0" dirty="0">
                <a:latin typeface="+mj-lt"/>
              </a:rPr>
              <a:t>Find What They Need</a:t>
            </a:r>
          </a:p>
          <a:p>
            <a:pPr algn="ctr"/>
            <a:r>
              <a:rPr lang="en-US" dirty="0">
                <a:latin typeface="Franklin Gothic Book" panose="020B0503020102020204" pitchFamily="34" charset="0"/>
                <a:cs typeface="Calibri" panose="020F0502020204030204" pitchFamily="34" charset="0"/>
              </a:rPr>
              <a:t>Ex: Use the term </a:t>
            </a:r>
            <a:br>
              <a:rPr lang="en-US" dirty="0">
                <a:latin typeface="Franklin Gothic Book" panose="020B0503020102020204" pitchFamily="34" charset="0"/>
                <a:cs typeface="Calibri" panose="020F0502020204030204" pitchFamily="34" charset="0"/>
              </a:rPr>
            </a:br>
            <a:r>
              <a:rPr lang="en-US" dirty="0">
                <a:latin typeface="Franklin Gothic Book" panose="020B0503020102020204" pitchFamily="34" charset="0"/>
                <a:cs typeface="Calibri" panose="020F0502020204030204" pitchFamily="34" charset="0"/>
              </a:rPr>
              <a:t>“digital tomosynthesis”</a:t>
            </a:r>
            <a:br>
              <a:rPr lang="en-US" dirty="0">
                <a:latin typeface="Franklin Gothic Book" panose="020B0503020102020204" pitchFamily="34" charset="0"/>
                <a:cs typeface="Calibri" panose="020F0502020204030204" pitchFamily="34" charset="0"/>
              </a:rPr>
            </a:br>
            <a:r>
              <a:rPr lang="en-US" dirty="0">
                <a:latin typeface="Franklin Gothic Book" panose="020B0503020102020204" pitchFamily="34" charset="0"/>
                <a:cs typeface="Calibri" panose="020F0502020204030204" pitchFamily="34" charset="0"/>
              </a:rPr>
              <a:t>in the text, but call the page </a:t>
            </a:r>
            <a:br>
              <a:rPr lang="en-US" dirty="0">
                <a:latin typeface="Franklin Gothic Book" panose="020B0503020102020204" pitchFamily="34" charset="0"/>
                <a:cs typeface="Calibri" panose="020F0502020204030204" pitchFamily="34" charset="0"/>
              </a:rPr>
            </a:br>
            <a:r>
              <a:rPr lang="en-US" dirty="0">
                <a:latin typeface="Franklin Gothic Book" panose="020B0503020102020204" pitchFamily="34" charset="0"/>
                <a:cs typeface="Calibri" panose="020F0502020204030204" pitchFamily="34" charset="0"/>
              </a:rPr>
              <a:t>“Medical Imaging” because it has higher search volumes.</a:t>
            </a:r>
          </a:p>
          <a:p>
            <a:pPr algn="ctr"/>
            <a:endParaRPr lang="en-US" sz="1800" dirty="0"/>
          </a:p>
        </p:txBody>
      </p:sp>
      <p:pic>
        <p:nvPicPr>
          <p:cNvPr id="17" name="Graphic 16" descr="Research outline">
            <a:extLst>
              <a:ext uri="{FF2B5EF4-FFF2-40B4-BE49-F238E27FC236}">
                <a16:creationId xmlns:a16="http://schemas.microsoft.com/office/drawing/2014/main" id="{1FE7E43B-79DB-8958-F938-1859D8B0FF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87539" y="2773769"/>
            <a:ext cx="457200" cy="457200"/>
          </a:xfrm>
          <a:prstGeom prst="rect">
            <a:avLst/>
          </a:prstGeom>
        </p:spPr>
      </p:pic>
      <p:pic>
        <p:nvPicPr>
          <p:cNvPr id="19" name="Graphic 18" descr="Right Brain outline">
            <a:extLst>
              <a:ext uri="{FF2B5EF4-FFF2-40B4-BE49-F238E27FC236}">
                <a16:creationId xmlns:a16="http://schemas.microsoft.com/office/drawing/2014/main" id="{BB4F63E1-14A1-99F5-E990-52339BF7915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60025" y="2748887"/>
            <a:ext cx="533400" cy="533400"/>
          </a:xfrm>
          <a:prstGeom prst="rect">
            <a:avLst/>
          </a:prstGeom>
        </p:spPr>
      </p:pic>
      <p:pic>
        <p:nvPicPr>
          <p:cNvPr id="23" name="Graphic 22" descr="Cursor outline">
            <a:extLst>
              <a:ext uri="{FF2B5EF4-FFF2-40B4-BE49-F238E27FC236}">
                <a16:creationId xmlns:a16="http://schemas.microsoft.com/office/drawing/2014/main" id="{D976C3C7-5603-D897-C271-7EA2DA4874B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05717" y="2736709"/>
            <a:ext cx="533400" cy="533400"/>
          </a:xfrm>
          <a:prstGeom prst="rect">
            <a:avLst/>
          </a:prstGeom>
        </p:spPr>
      </p:pic>
    </p:spTree>
    <p:extLst>
      <p:ext uri="{BB962C8B-B14F-4D97-AF65-F5344CB8AC3E}">
        <p14:creationId xmlns:p14="http://schemas.microsoft.com/office/powerpoint/2010/main" val="1692934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DBA51D-6E6C-AF76-BACF-31D9F935FBE7}"/>
              </a:ext>
            </a:extLst>
          </p:cNvPr>
          <p:cNvSpPr>
            <a:spLocks noGrp="1"/>
          </p:cNvSpPr>
          <p:nvPr>
            <p:ph type="ftr" sz="quarter" idx="3"/>
          </p:nvPr>
        </p:nvSpPr>
        <p:spPr/>
        <p:txBody>
          <a:bodyPr/>
          <a:lstStyle/>
          <a:p>
            <a:r>
              <a:rPr lang="en-US" dirty="0"/>
              <a:t>© 2024 Aha Media </a:t>
            </a:r>
          </a:p>
        </p:txBody>
      </p:sp>
      <p:sp>
        <p:nvSpPr>
          <p:cNvPr id="10" name="Slide Number Placeholder 5">
            <a:extLst>
              <a:ext uri="{FF2B5EF4-FFF2-40B4-BE49-F238E27FC236}">
                <a16:creationId xmlns:a16="http://schemas.microsoft.com/office/drawing/2014/main" id="{DB589502-5434-C6B4-00B9-F7461450D23D}"/>
              </a:ext>
            </a:extLst>
          </p:cNvPr>
          <p:cNvSpPr>
            <a:spLocks noGrp="1"/>
          </p:cNvSpPr>
          <p:nvPr>
            <p:ph type="sldNum" sz="quarter" idx="4"/>
          </p:nvPr>
        </p:nvSpPr>
        <p:spPr/>
        <p:txBody>
          <a:bodyPr/>
          <a:lstStyle/>
          <a:p>
            <a:fld id="{6CBEF964-5324-4AB0-BDF8-A5994398FE54}" type="slidenum">
              <a:rPr lang="en-US" smtClean="0"/>
              <a:pPr/>
              <a:t>16</a:t>
            </a:fld>
            <a:endParaRPr lang="en-US"/>
          </a:p>
        </p:txBody>
      </p:sp>
      <p:sp>
        <p:nvSpPr>
          <p:cNvPr id="5" name="Text Placeholder 4">
            <a:extLst>
              <a:ext uri="{FF2B5EF4-FFF2-40B4-BE49-F238E27FC236}">
                <a16:creationId xmlns:a16="http://schemas.microsoft.com/office/drawing/2014/main" id="{DA895A94-6D00-BCE5-1D57-654A58E97769}"/>
              </a:ext>
            </a:extLst>
          </p:cNvPr>
          <p:cNvSpPr>
            <a:spLocks noGrp="1"/>
          </p:cNvSpPr>
          <p:nvPr>
            <p:ph type="body" sz="quarter" idx="11"/>
          </p:nvPr>
        </p:nvSpPr>
        <p:spPr>
          <a:xfrm>
            <a:off x="6908840" y="3045372"/>
            <a:ext cx="4749760" cy="381000"/>
          </a:xfrm>
        </p:spPr>
        <p:txBody>
          <a:bodyPr/>
          <a:lstStyle/>
          <a:p>
            <a:r>
              <a:rPr lang="en-US" sz="2000" b="1" i="0" dirty="0">
                <a:effectLst/>
                <a:latin typeface="+mn-lt"/>
              </a:rPr>
              <a:t>UX design:</a:t>
            </a:r>
            <a:r>
              <a:rPr lang="en-US" sz="2000" b="0" i="0" dirty="0">
                <a:solidFill>
                  <a:srgbClr val="374151"/>
                </a:solidFill>
                <a:effectLst/>
                <a:latin typeface="+mn-lt"/>
              </a:rPr>
              <a:t> Design a</a:t>
            </a:r>
            <a:r>
              <a:rPr lang="en-US" sz="2000" dirty="0">
                <a:solidFill>
                  <a:srgbClr val="374151"/>
                </a:solidFill>
                <a:latin typeface="+mn-lt"/>
              </a:rPr>
              <a:t> </a:t>
            </a:r>
            <a:r>
              <a:rPr lang="en-US" sz="2000" b="0" i="0" dirty="0">
                <a:solidFill>
                  <a:srgbClr val="374151"/>
                </a:solidFill>
                <a:effectLst/>
                <a:latin typeface="+mn-lt"/>
              </a:rPr>
              <a:t>clean layout </a:t>
            </a:r>
            <a:br>
              <a:rPr lang="en-US" sz="2000" b="0" i="0" dirty="0">
                <a:solidFill>
                  <a:srgbClr val="374151"/>
                </a:solidFill>
                <a:effectLst/>
                <a:latin typeface="+mn-lt"/>
              </a:rPr>
            </a:br>
            <a:r>
              <a:rPr lang="en-US" sz="2000" b="0" i="0" dirty="0">
                <a:solidFill>
                  <a:srgbClr val="374151"/>
                </a:solidFill>
                <a:effectLst/>
                <a:latin typeface="+mn-lt"/>
              </a:rPr>
              <a:t>with easy navigation, fast loading </a:t>
            </a:r>
            <a:br>
              <a:rPr lang="en-US" sz="2000" b="0" i="0" dirty="0">
                <a:solidFill>
                  <a:srgbClr val="374151"/>
                </a:solidFill>
                <a:effectLst/>
                <a:latin typeface="+mn-lt"/>
              </a:rPr>
            </a:br>
            <a:r>
              <a:rPr lang="en-US" sz="2000" b="0" i="0" dirty="0">
                <a:solidFill>
                  <a:srgbClr val="374151"/>
                </a:solidFill>
                <a:effectLst/>
                <a:latin typeface="+mn-lt"/>
              </a:rPr>
              <a:t>times and a visible search function.</a:t>
            </a:r>
            <a:r>
              <a:rPr lang="en-US" sz="2000" dirty="0">
                <a:latin typeface="+mn-lt"/>
              </a:rPr>
              <a:t> </a:t>
            </a:r>
          </a:p>
        </p:txBody>
      </p:sp>
      <p:sp>
        <p:nvSpPr>
          <p:cNvPr id="7" name="Text Placeholder 6">
            <a:extLst>
              <a:ext uri="{FF2B5EF4-FFF2-40B4-BE49-F238E27FC236}">
                <a16:creationId xmlns:a16="http://schemas.microsoft.com/office/drawing/2014/main" id="{9CB2D3EE-C63E-560C-B152-C35CA284AB3E}"/>
              </a:ext>
            </a:extLst>
          </p:cNvPr>
          <p:cNvSpPr>
            <a:spLocks noGrp="1"/>
          </p:cNvSpPr>
          <p:nvPr>
            <p:ph type="body" sz="quarter" idx="12"/>
          </p:nvPr>
        </p:nvSpPr>
        <p:spPr>
          <a:xfrm>
            <a:off x="6918365" y="4460328"/>
            <a:ext cx="3744719" cy="381000"/>
          </a:xfrm>
        </p:spPr>
        <p:txBody>
          <a:bodyPr/>
          <a:lstStyle/>
          <a:p>
            <a:r>
              <a:rPr lang="en-US" sz="2000" b="1" i="0" dirty="0">
                <a:effectLst/>
                <a:latin typeface="+mn-lt"/>
              </a:rPr>
              <a:t>Content clarity:</a:t>
            </a:r>
            <a:r>
              <a:rPr lang="en-US" sz="2000" b="0" i="0" dirty="0">
                <a:solidFill>
                  <a:srgbClr val="374151"/>
                </a:solidFill>
                <a:effectLst/>
                <a:latin typeface="+mn-lt"/>
              </a:rPr>
              <a:t> Use headings, summaries and bullet points for easy scanning.</a:t>
            </a:r>
            <a:endParaRPr lang="en-US" sz="2000" dirty="0">
              <a:latin typeface="+mn-lt"/>
            </a:endParaRPr>
          </a:p>
        </p:txBody>
      </p:sp>
      <p:sp>
        <p:nvSpPr>
          <p:cNvPr id="6" name="Title 5">
            <a:extLst>
              <a:ext uri="{FF2B5EF4-FFF2-40B4-BE49-F238E27FC236}">
                <a16:creationId xmlns:a16="http://schemas.microsoft.com/office/drawing/2014/main" id="{C4894A33-93CE-A7F0-7B28-EDC27F057908}"/>
              </a:ext>
            </a:extLst>
          </p:cNvPr>
          <p:cNvSpPr>
            <a:spLocks noGrp="1"/>
          </p:cNvSpPr>
          <p:nvPr>
            <p:ph type="title"/>
          </p:nvPr>
        </p:nvSpPr>
        <p:spPr>
          <a:xfrm>
            <a:off x="523875" y="2905124"/>
            <a:ext cx="2743200" cy="600075"/>
          </a:xfrm>
          <a:prstGeom prst="rect">
            <a:avLst/>
          </a:prstGeom>
        </p:spPr>
        <p:txBody>
          <a:bodyPr/>
          <a:lstStyle/>
          <a:p>
            <a:r>
              <a:rPr lang="en-US" sz="3600" dirty="0">
                <a:solidFill>
                  <a:schemeClr val="tx1">
                    <a:lumMod val="75000"/>
                  </a:schemeClr>
                </a:solidFill>
              </a:rPr>
              <a:t>Find</a:t>
            </a:r>
          </a:p>
        </p:txBody>
      </p:sp>
      <p:sp>
        <p:nvSpPr>
          <p:cNvPr id="9" name="Text Placeholder 8">
            <a:extLst>
              <a:ext uri="{FF2B5EF4-FFF2-40B4-BE49-F238E27FC236}">
                <a16:creationId xmlns:a16="http://schemas.microsoft.com/office/drawing/2014/main" id="{0D0FE7EB-8C31-7FCB-6772-BEF15B99894C}"/>
              </a:ext>
            </a:extLst>
          </p:cNvPr>
          <p:cNvSpPr>
            <a:spLocks noGrp="1"/>
          </p:cNvSpPr>
          <p:nvPr>
            <p:ph type="body" sz="half" idx="2"/>
          </p:nvPr>
        </p:nvSpPr>
        <p:spPr>
          <a:xfrm>
            <a:off x="533401" y="3646199"/>
            <a:ext cx="2743200" cy="563851"/>
          </a:xfrm>
        </p:spPr>
        <p:txBody>
          <a:bodyPr/>
          <a:lstStyle/>
          <a:p>
            <a:r>
              <a:rPr lang="en-US" dirty="0"/>
              <a:t>Using these methods ...</a:t>
            </a:r>
          </a:p>
        </p:txBody>
      </p:sp>
      <p:sp>
        <p:nvSpPr>
          <p:cNvPr id="3" name="Text Placeholder 2">
            <a:extLst>
              <a:ext uri="{FF2B5EF4-FFF2-40B4-BE49-F238E27FC236}">
                <a16:creationId xmlns:a16="http://schemas.microsoft.com/office/drawing/2014/main" id="{7AC0B09E-9A05-0A5F-3FC3-368311845DF4}"/>
              </a:ext>
            </a:extLst>
          </p:cNvPr>
          <p:cNvSpPr>
            <a:spLocks noGrp="1"/>
          </p:cNvSpPr>
          <p:nvPr>
            <p:ph type="body" sz="quarter" idx="10"/>
          </p:nvPr>
        </p:nvSpPr>
        <p:spPr>
          <a:xfrm>
            <a:off x="6918365" y="1790700"/>
            <a:ext cx="4054434" cy="381000"/>
          </a:xfrm>
        </p:spPr>
        <p:txBody>
          <a:bodyPr/>
          <a:lstStyle/>
          <a:p>
            <a:r>
              <a:rPr lang="en-US" sz="2000" b="1" i="0" dirty="0">
                <a:effectLst/>
                <a:latin typeface="+mn-lt"/>
              </a:rPr>
              <a:t>SEO:</a:t>
            </a:r>
            <a:r>
              <a:rPr lang="en-US" sz="2000" b="0" i="0" dirty="0">
                <a:solidFill>
                  <a:srgbClr val="374151"/>
                </a:solidFill>
                <a:effectLst/>
                <a:latin typeface="+mn-lt"/>
              </a:rPr>
              <a:t> Optimize content with keywords and ensure your site </a:t>
            </a:r>
            <a:br>
              <a:rPr lang="en-US" sz="2000" b="0" i="0" dirty="0">
                <a:solidFill>
                  <a:srgbClr val="374151"/>
                </a:solidFill>
                <a:effectLst/>
                <a:latin typeface="+mn-lt"/>
              </a:rPr>
            </a:br>
            <a:r>
              <a:rPr lang="en-US" sz="2000" b="0" i="0" dirty="0">
                <a:solidFill>
                  <a:srgbClr val="374151"/>
                </a:solidFill>
                <a:effectLst/>
                <a:latin typeface="+mn-lt"/>
              </a:rPr>
              <a:t>has a clear, searchable structure.</a:t>
            </a:r>
            <a:endParaRPr lang="en-US" sz="2000" dirty="0">
              <a:latin typeface="+mn-lt"/>
            </a:endParaRPr>
          </a:p>
        </p:txBody>
      </p:sp>
    </p:spTree>
    <p:extLst>
      <p:ext uri="{BB962C8B-B14F-4D97-AF65-F5344CB8AC3E}">
        <p14:creationId xmlns:p14="http://schemas.microsoft.com/office/powerpoint/2010/main" val="807216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DBA51D-6E6C-AF76-BACF-31D9F935FBE7}"/>
              </a:ext>
            </a:extLst>
          </p:cNvPr>
          <p:cNvSpPr>
            <a:spLocks noGrp="1"/>
          </p:cNvSpPr>
          <p:nvPr>
            <p:ph type="ftr" sz="quarter" idx="3"/>
          </p:nvPr>
        </p:nvSpPr>
        <p:spPr/>
        <p:txBody>
          <a:bodyPr/>
          <a:lstStyle/>
          <a:p>
            <a:r>
              <a:rPr lang="en-US" dirty="0"/>
              <a:t>© 2024 Aha Media </a:t>
            </a:r>
          </a:p>
        </p:txBody>
      </p:sp>
      <p:sp>
        <p:nvSpPr>
          <p:cNvPr id="10" name="Slide Number Placeholder 5">
            <a:extLst>
              <a:ext uri="{FF2B5EF4-FFF2-40B4-BE49-F238E27FC236}">
                <a16:creationId xmlns:a16="http://schemas.microsoft.com/office/drawing/2014/main" id="{DB589502-5434-C6B4-00B9-F7461450D23D}"/>
              </a:ext>
            </a:extLst>
          </p:cNvPr>
          <p:cNvSpPr>
            <a:spLocks noGrp="1"/>
          </p:cNvSpPr>
          <p:nvPr>
            <p:ph type="sldNum" sz="quarter" idx="4"/>
          </p:nvPr>
        </p:nvSpPr>
        <p:spPr/>
        <p:txBody>
          <a:bodyPr/>
          <a:lstStyle/>
          <a:p>
            <a:fld id="{6CBEF964-5324-4AB0-BDF8-A5994398FE54}" type="slidenum">
              <a:rPr lang="en-US" smtClean="0"/>
              <a:pPr/>
              <a:t>17</a:t>
            </a:fld>
            <a:endParaRPr lang="en-US"/>
          </a:p>
        </p:txBody>
      </p:sp>
      <p:sp>
        <p:nvSpPr>
          <p:cNvPr id="3" name="Text Placeholder 2">
            <a:extLst>
              <a:ext uri="{FF2B5EF4-FFF2-40B4-BE49-F238E27FC236}">
                <a16:creationId xmlns:a16="http://schemas.microsoft.com/office/drawing/2014/main" id="{7AC0B09E-9A05-0A5F-3FC3-368311845DF4}"/>
              </a:ext>
            </a:extLst>
          </p:cNvPr>
          <p:cNvSpPr>
            <a:spLocks noGrp="1"/>
          </p:cNvSpPr>
          <p:nvPr>
            <p:ph type="body" sz="quarter" idx="10"/>
          </p:nvPr>
        </p:nvSpPr>
        <p:spPr>
          <a:xfrm>
            <a:off x="6918365" y="1600200"/>
            <a:ext cx="4423145" cy="381000"/>
          </a:xfrm>
        </p:spPr>
        <p:txBody>
          <a:bodyPr/>
          <a:lstStyle/>
          <a:p>
            <a:pPr>
              <a:buNone/>
            </a:pPr>
            <a:r>
              <a:rPr lang="en-US" sz="2000" b="1" i="0" dirty="0">
                <a:effectLst/>
                <a:latin typeface="+mn-lt"/>
              </a:rPr>
              <a:t>Clear language:</a:t>
            </a:r>
            <a:r>
              <a:rPr lang="en-US" sz="2000" b="0" i="0" dirty="0">
                <a:solidFill>
                  <a:srgbClr val="374151"/>
                </a:solidFill>
                <a:effectLst/>
                <a:latin typeface="+mn-lt"/>
              </a:rPr>
              <a:t> Use simple terms and avoid medical jargon to </a:t>
            </a:r>
            <a:r>
              <a:rPr lang="en-US" sz="2000" i="0" dirty="0">
                <a:solidFill>
                  <a:srgbClr val="374151"/>
                </a:solidFill>
                <a:effectLst/>
                <a:latin typeface="+mn-lt"/>
              </a:rPr>
              <a:t>ensure </a:t>
            </a:r>
            <a:r>
              <a:rPr lang="en-US" sz="2000" dirty="0">
                <a:solidFill>
                  <a:srgbClr val="3F3F3F"/>
                </a:solidFill>
                <a:effectLst/>
                <a:latin typeface="+mn-lt"/>
              </a:rPr>
              <a:t>readers can easily understand content</a:t>
            </a:r>
            <a:r>
              <a:rPr lang="en-US" sz="2000" i="0" dirty="0">
                <a:solidFill>
                  <a:srgbClr val="374151"/>
                </a:solidFill>
                <a:effectLst/>
                <a:latin typeface="+mn-lt"/>
              </a:rPr>
              <a:t>. </a:t>
            </a:r>
            <a:r>
              <a:rPr lang="en-US" sz="2000" b="0" i="0" dirty="0">
                <a:solidFill>
                  <a:srgbClr val="374151"/>
                </a:solidFill>
                <a:effectLst/>
                <a:latin typeface="+mn-lt"/>
              </a:rPr>
              <a:t>Define difficult terms when used.</a:t>
            </a:r>
            <a:endParaRPr lang="en-US" sz="2000" dirty="0">
              <a:solidFill>
                <a:schemeClr val="tx1">
                  <a:lumMod val="75000"/>
                </a:schemeClr>
              </a:solidFill>
              <a:latin typeface="+mn-lt"/>
            </a:endParaRPr>
          </a:p>
        </p:txBody>
      </p:sp>
      <p:sp>
        <p:nvSpPr>
          <p:cNvPr id="5" name="Text Placeholder 4">
            <a:extLst>
              <a:ext uri="{FF2B5EF4-FFF2-40B4-BE49-F238E27FC236}">
                <a16:creationId xmlns:a16="http://schemas.microsoft.com/office/drawing/2014/main" id="{DA895A94-6D00-BCE5-1D57-654A58E97769}"/>
              </a:ext>
            </a:extLst>
          </p:cNvPr>
          <p:cNvSpPr>
            <a:spLocks noGrp="1"/>
          </p:cNvSpPr>
          <p:nvPr>
            <p:ph type="body" sz="quarter" idx="11"/>
          </p:nvPr>
        </p:nvSpPr>
        <p:spPr>
          <a:xfrm>
            <a:off x="6918366" y="3047380"/>
            <a:ext cx="4629622" cy="816693"/>
          </a:xfrm>
        </p:spPr>
        <p:txBody>
          <a:bodyPr/>
          <a:lstStyle/>
          <a:p>
            <a:pPr>
              <a:buNone/>
            </a:pPr>
            <a:r>
              <a:rPr lang="en-US" sz="2000" b="1" i="0" dirty="0">
                <a:effectLst/>
                <a:latin typeface="+mn-lt"/>
              </a:rPr>
              <a:t>Visual aids:</a:t>
            </a:r>
            <a:r>
              <a:rPr lang="en-US" sz="2000" b="0" i="0" dirty="0">
                <a:solidFill>
                  <a:srgbClr val="374151"/>
                </a:solidFill>
                <a:effectLst/>
                <a:latin typeface="+mn-lt"/>
              </a:rPr>
              <a:t> Incorporate diagrams, infographics</a:t>
            </a:r>
            <a:r>
              <a:rPr lang="en-US" sz="2000" dirty="0">
                <a:solidFill>
                  <a:srgbClr val="374151"/>
                </a:solidFill>
                <a:latin typeface="+mn-lt"/>
              </a:rPr>
              <a:t> </a:t>
            </a:r>
            <a:r>
              <a:rPr lang="en-US" sz="2000" b="0" i="0" dirty="0">
                <a:solidFill>
                  <a:srgbClr val="374151"/>
                </a:solidFill>
                <a:effectLst/>
                <a:latin typeface="+mn-lt"/>
              </a:rPr>
              <a:t>or videos to help explain complex concepts or data.</a:t>
            </a:r>
            <a:endParaRPr lang="en-US" sz="2000" dirty="0">
              <a:solidFill>
                <a:schemeClr val="tx1">
                  <a:lumMod val="75000"/>
                </a:schemeClr>
              </a:solidFill>
              <a:latin typeface="+mn-lt"/>
            </a:endParaRPr>
          </a:p>
        </p:txBody>
      </p:sp>
      <p:sp>
        <p:nvSpPr>
          <p:cNvPr id="7" name="Text Placeholder 6">
            <a:extLst>
              <a:ext uri="{FF2B5EF4-FFF2-40B4-BE49-F238E27FC236}">
                <a16:creationId xmlns:a16="http://schemas.microsoft.com/office/drawing/2014/main" id="{9CB2D3EE-C63E-560C-B152-C35CA284AB3E}"/>
              </a:ext>
            </a:extLst>
          </p:cNvPr>
          <p:cNvSpPr>
            <a:spLocks noGrp="1"/>
          </p:cNvSpPr>
          <p:nvPr>
            <p:ph type="body" sz="quarter" idx="12"/>
          </p:nvPr>
        </p:nvSpPr>
        <p:spPr>
          <a:xfrm>
            <a:off x="6918365" y="4210050"/>
            <a:ext cx="4629622" cy="571500"/>
          </a:xfrm>
        </p:spPr>
        <p:txBody>
          <a:bodyPr/>
          <a:lstStyle/>
          <a:p>
            <a:pPr>
              <a:buNone/>
            </a:pPr>
            <a:r>
              <a:rPr lang="en-US" sz="2000" b="1" i="0" dirty="0">
                <a:effectLst/>
                <a:latin typeface="+mn-lt"/>
              </a:rPr>
              <a:t>Examples and analogies:</a:t>
            </a:r>
            <a:r>
              <a:rPr lang="en-US" sz="2000" b="0" i="0" dirty="0">
                <a:solidFill>
                  <a:srgbClr val="374151"/>
                </a:solidFill>
                <a:effectLst/>
                <a:latin typeface="+mn-lt"/>
              </a:rPr>
              <a:t> </a:t>
            </a:r>
            <a:r>
              <a:rPr lang="en-US" sz="2000" dirty="0">
                <a:solidFill>
                  <a:srgbClr val="3F3F3F"/>
                </a:solidFill>
                <a:effectLst/>
                <a:latin typeface="+mn-lt"/>
              </a:rPr>
              <a:t>Relate complex healthcare topics to everyday experiences, making them more understandable. </a:t>
            </a:r>
          </a:p>
          <a:p>
            <a:pPr>
              <a:buNone/>
            </a:pPr>
            <a:endParaRPr lang="en-US" sz="2000" dirty="0">
              <a:solidFill>
                <a:schemeClr val="tx1">
                  <a:lumMod val="75000"/>
                </a:schemeClr>
              </a:solidFill>
              <a:latin typeface="+mn-lt"/>
            </a:endParaRPr>
          </a:p>
        </p:txBody>
      </p:sp>
      <p:sp>
        <p:nvSpPr>
          <p:cNvPr id="6" name="Title 5">
            <a:extLst>
              <a:ext uri="{FF2B5EF4-FFF2-40B4-BE49-F238E27FC236}">
                <a16:creationId xmlns:a16="http://schemas.microsoft.com/office/drawing/2014/main" id="{C4894A33-93CE-A7F0-7B28-EDC27F057908}"/>
              </a:ext>
            </a:extLst>
          </p:cNvPr>
          <p:cNvSpPr>
            <a:spLocks noGrp="1"/>
          </p:cNvSpPr>
          <p:nvPr>
            <p:ph type="title"/>
          </p:nvPr>
        </p:nvSpPr>
        <p:spPr>
          <a:xfrm>
            <a:off x="523875" y="2905124"/>
            <a:ext cx="2743200" cy="600075"/>
          </a:xfrm>
          <a:prstGeom prst="rect">
            <a:avLst/>
          </a:prstGeom>
        </p:spPr>
        <p:txBody>
          <a:bodyPr/>
          <a:lstStyle/>
          <a:p>
            <a:r>
              <a:rPr lang="en-US" sz="3600" dirty="0">
                <a:solidFill>
                  <a:schemeClr val="tx1">
                    <a:lumMod val="75000"/>
                  </a:schemeClr>
                </a:solidFill>
              </a:rPr>
              <a:t>Understand</a:t>
            </a:r>
          </a:p>
        </p:txBody>
      </p:sp>
      <p:sp>
        <p:nvSpPr>
          <p:cNvPr id="9" name="Text Placeholder 8">
            <a:extLst>
              <a:ext uri="{FF2B5EF4-FFF2-40B4-BE49-F238E27FC236}">
                <a16:creationId xmlns:a16="http://schemas.microsoft.com/office/drawing/2014/main" id="{0D0FE7EB-8C31-7FCB-6772-BEF15B99894C}"/>
              </a:ext>
            </a:extLst>
          </p:cNvPr>
          <p:cNvSpPr>
            <a:spLocks noGrp="1"/>
          </p:cNvSpPr>
          <p:nvPr>
            <p:ph type="body" sz="half" idx="2"/>
          </p:nvPr>
        </p:nvSpPr>
        <p:spPr>
          <a:xfrm>
            <a:off x="533401" y="3646199"/>
            <a:ext cx="2743200" cy="563851"/>
          </a:xfrm>
        </p:spPr>
        <p:txBody>
          <a:bodyPr/>
          <a:lstStyle/>
          <a:p>
            <a:r>
              <a:rPr lang="en-US" dirty="0"/>
              <a:t>Using these methods ...</a:t>
            </a:r>
          </a:p>
        </p:txBody>
      </p:sp>
    </p:spTree>
    <p:extLst>
      <p:ext uri="{BB962C8B-B14F-4D97-AF65-F5344CB8AC3E}">
        <p14:creationId xmlns:p14="http://schemas.microsoft.com/office/powerpoint/2010/main" val="1649665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DBA51D-6E6C-AF76-BACF-31D9F935FBE7}"/>
              </a:ext>
            </a:extLst>
          </p:cNvPr>
          <p:cNvSpPr>
            <a:spLocks noGrp="1"/>
          </p:cNvSpPr>
          <p:nvPr>
            <p:ph type="ftr" sz="quarter" idx="3"/>
          </p:nvPr>
        </p:nvSpPr>
        <p:spPr/>
        <p:txBody>
          <a:bodyPr/>
          <a:lstStyle/>
          <a:p>
            <a:r>
              <a:rPr lang="en-US" dirty="0"/>
              <a:t>© 2024 Aha Media </a:t>
            </a:r>
          </a:p>
        </p:txBody>
      </p:sp>
      <p:sp>
        <p:nvSpPr>
          <p:cNvPr id="10" name="Slide Number Placeholder 5">
            <a:extLst>
              <a:ext uri="{FF2B5EF4-FFF2-40B4-BE49-F238E27FC236}">
                <a16:creationId xmlns:a16="http://schemas.microsoft.com/office/drawing/2014/main" id="{DB589502-5434-C6B4-00B9-F7461450D23D}"/>
              </a:ext>
            </a:extLst>
          </p:cNvPr>
          <p:cNvSpPr>
            <a:spLocks noGrp="1"/>
          </p:cNvSpPr>
          <p:nvPr>
            <p:ph type="sldNum" sz="quarter" idx="4"/>
          </p:nvPr>
        </p:nvSpPr>
        <p:spPr/>
        <p:txBody>
          <a:bodyPr/>
          <a:lstStyle/>
          <a:p>
            <a:fld id="{6CBEF964-5324-4AB0-BDF8-A5994398FE54}" type="slidenum">
              <a:rPr lang="en-US" smtClean="0"/>
              <a:pPr/>
              <a:t>18</a:t>
            </a:fld>
            <a:endParaRPr lang="en-US"/>
          </a:p>
        </p:txBody>
      </p:sp>
      <p:sp>
        <p:nvSpPr>
          <p:cNvPr id="3" name="Text Placeholder 2">
            <a:extLst>
              <a:ext uri="{FF2B5EF4-FFF2-40B4-BE49-F238E27FC236}">
                <a16:creationId xmlns:a16="http://schemas.microsoft.com/office/drawing/2014/main" id="{7AC0B09E-9A05-0A5F-3FC3-368311845DF4}"/>
              </a:ext>
            </a:extLst>
          </p:cNvPr>
          <p:cNvSpPr>
            <a:spLocks noGrp="1"/>
          </p:cNvSpPr>
          <p:nvPr>
            <p:ph type="body" sz="quarter" idx="10"/>
          </p:nvPr>
        </p:nvSpPr>
        <p:spPr>
          <a:xfrm>
            <a:off x="6884139" y="1757362"/>
            <a:ext cx="4014919" cy="926843"/>
          </a:xfrm>
        </p:spPr>
        <p:txBody>
          <a:bodyPr/>
          <a:lstStyle/>
          <a:p>
            <a:pPr>
              <a:buNone/>
            </a:pPr>
            <a:r>
              <a:rPr lang="en-US" sz="2000" b="1" i="0" dirty="0">
                <a:effectLst/>
                <a:latin typeface="+mn-lt"/>
              </a:rPr>
              <a:t>Direct CTAs:</a:t>
            </a:r>
            <a:r>
              <a:rPr lang="en-US" sz="2000" b="0" i="0" dirty="0">
                <a:solidFill>
                  <a:srgbClr val="374151"/>
                </a:solidFill>
                <a:effectLst/>
                <a:latin typeface="+mn-lt"/>
              </a:rPr>
              <a:t> Use clear calls to action to guide users. The goal of your page? That should be the CTA.</a:t>
            </a:r>
            <a:endParaRPr lang="en-US" sz="2000" dirty="0">
              <a:solidFill>
                <a:schemeClr val="tx1">
                  <a:lumMod val="75000"/>
                </a:schemeClr>
              </a:solidFill>
              <a:latin typeface="+mn-lt"/>
            </a:endParaRPr>
          </a:p>
        </p:txBody>
      </p:sp>
      <p:sp>
        <p:nvSpPr>
          <p:cNvPr id="5" name="Text Placeholder 4">
            <a:extLst>
              <a:ext uri="{FF2B5EF4-FFF2-40B4-BE49-F238E27FC236}">
                <a16:creationId xmlns:a16="http://schemas.microsoft.com/office/drawing/2014/main" id="{DA895A94-6D00-BCE5-1D57-654A58E97769}"/>
              </a:ext>
            </a:extLst>
          </p:cNvPr>
          <p:cNvSpPr>
            <a:spLocks noGrp="1"/>
          </p:cNvSpPr>
          <p:nvPr>
            <p:ph type="body" sz="quarter" idx="11"/>
          </p:nvPr>
        </p:nvSpPr>
        <p:spPr>
          <a:xfrm>
            <a:off x="6918366" y="3055649"/>
            <a:ext cx="3803711" cy="590550"/>
          </a:xfrm>
        </p:spPr>
        <p:txBody>
          <a:bodyPr/>
          <a:lstStyle/>
          <a:p>
            <a:pPr>
              <a:buNone/>
            </a:pPr>
            <a:r>
              <a:rPr lang="en-US" sz="2000" b="1" i="0" dirty="0">
                <a:effectLst/>
                <a:latin typeface="+mn-lt"/>
              </a:rPr>
              <a:t>Engagement tools:</a:t>
            </a:r>
            <a:r>
              <a:rPr lang="en-US" sz="2000" b="0" i="0" dirty="0">
                <a:solidFill>
                  <a:srgbClr val="374151"/>
                </a:solidFill>
                <a:effectLst/>
                <a:latin typeface="+mn-lt"/>
              </a:rPr>
              <a:t> Use tools like calculators or assessments that prompt personalized pathways.</a:t>
            </a:r>
            <a:endParaRPr lang="en-US" sz="2000" dirty="0">
              <a:solidFill>
                <a:schemeClr val="tx1">
                  <a:lumMod val="75000"/>
                </a:schemeClr>
              </a:solidFill>
              <a:latin typeface="+mn-lt"/>
            </a:endParaRPr>
          </a:p>
        </p:txBody>
      </p:sp>
      <p:sp>
        <p:nvSpPr>
          <p:cNvPr id="7" name="Text Placeholder 6">
            <a:extLst>
              <a:ext uri="{FF2B5EF4-FFF2-40B4-BE49-F238E27FC236}">
                <a16:creationId xmlns:a16="http://schemas.microsoft.com/office/drawing/2014/main" id="{9CB2D3EE-C63E-560C-B152-C35CA284AB3E}"/>
              </a:ext>
            </a:extLst>
          </p:cNvPr>
          <p:cNvSpPr>
            <a:spLocks noGrp="1"/>
          </p:cNvSpPr>
          <p:nvPr>
            <p:ph type="body" sz="quarter" idx="12"/>
          </p:nvPr>
        </p:nvSpPr>
        <p:spPr>
          <a:xfrm>
            <a:off x="6918366" y="4277735"/>
            <a:ext cx="4083931" cy="1016936"/>
          </a:xfrm>
        </p:spPr>
        <p:txBody>
          <a:bodyPr/>
          <a:lstStyle/>
          <a:p>
            <a:pPr>
              <a:buNone/>
            </a:pPr>
            <a:r>
              <a:rPr lang="en-US" sz="2000" b="1" i="0" dirty="0">
                <a:effectLst/>
                <a:latin typeface="+mn-lt"/>
              </a:rPr>
              <a:t>Reduce friction:</a:t>
            </a:r>
            <a:r>
              <a:rPr lang="en-US" sz="2000" b="0" i="0" dirty="0">
                <a:solidFill>
                  <a:srgbClr val="374151"/>
                </a:solidFill>
                <a:effectLst/>
                <a:latin typeface="+mn-lt"/>
              </a:rPr>
              <a:t> Simplify processes, reduce steps and integrate features like click-to-call or chat.</a:t>
            </a:r>
            <a:endParaRPr lang="en-US" sz="2000" dirty="0">
              <a:solidFill>
                <a:schemeClr val="tx1">
                  <a:lumMod val="75000"/>
                </a:schemeClr>
              </a:solidFill>
              <a:latin typeface="+mn-lt"/>
            </a:endParaRPr>
          </a:p>
        </p:txBody>
      </p:sp>
      <p:sp>
        <p:nvSpPr>
          <p:cNvPr id="6" name="Title 5">
            <a:extLst>
              <a:ext uri="{FF2B5EF4-FFF2-40B4-BE49-F238E27FC236}">
                <a16:creationId xmlns:a16="http://schemas.microsoft.com/office/drawing/2014/main" id="{C4894A33-93CE-A7F0-7B28-EDC27F057908}"/>
              </a:ext>
            </a:extLst>
          </p:cNvPr>
          <p:cNvSpPr>
            <a:spLocks noGrp="1"/>
          </p:cNvSpPr>
          <p:nvPr>
            <p:ph type="title"/>
          </p:nvPr>
        </p:nvSpPr>
        <p:spPr>
          <a:xfrm>
            <a:off x="523875" y="2905124"/>
            <a:ext cx="2743200" cy="600075"/>
          </a:xfrm>
          <a:prstGeom prst="rect">
            <a:avLst/>
          </a:prstGeom>
        </p:spPr>
        <p:txBody>
          <a:bodyPr/>
          <a:lstStyle/>
          <a:p>
            <a:r>
              <a:rPr lang="en-US" sz="3600" dirty="0">
                <a:solidFill>
                  <a:schemeClr val="tx1">
                    <a:lumMod val="75000"/>
                  </a:schemeClr>
                </a:solidFill>
              </a:rPr>
              <a:t>Act</a:t>
            </a:r>
          </a:p>
        </p:txBody>
      </p:sp>
      <p:sp>
        <p:nvSpPr>
          <p:cNvPr id="9" name="Text Placeholder 8">
            <a:extLst>
              <a:ext uri="{FF2B5EF4-FFF2-40B4-BE49-F238E27FC236}">
                <a16:creationId xmlns:a16="http://schemas.microsoft.com/office/drawing/2014/main" id="{0D0FE7EB-8C31-7FCB-6772-BEF15B99894C}"/>
              </a:ext>
            </a:extLst>
          </p:cNvPr>
          <p:cNvSpPr>
            <a:spLocks noGrp="1"/>
          </p:cNvSpPr>
          <p:nvPr>
            <p:ph type="body" sz="half" idx="2"/>
          </p:nvPr>
        </p:nvSpPr>
        <p:spPr>
          <a:xfrm>
            <a:off x="533401" y="3646199"/>
            <a:ext cx="2743200" cy="563851"/>
          </a:xfrm>
        </p:spPr>
        <p:txBody>
          <a:bodyPr/>
          <a:lstStyle/>
          <a:p>
            <a:r>
              <a:rPr lang="en-US" dirty="0"/>
              <a:t>Using these methods ...</a:t>
            </a:r>
          </a:p>
        </p:txBody>
      </p:sp>
    </p:spTree>
    <p:extLst>
      <p:ext uri="{BB962C8B-B14F-4D97-AF65-F5344CB8AC3E}">
        <p14:creationId xmlns:p14="http://schemas.microsoft.com/office/powerpoint/2010/main" val="343151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41448"/>
            <a:ext cx="2743200" cy="1257300"/>
          </a:xfrm>
          <a:prstGeom prst="rect">
            <a:avLst/>
          </a:prstGeom>
        </p:spPr>
        <p:txBody>
          <a:bodyPr/>
          <a:lstStyle/>
          <a:p>
            <a:r>
              <a:rPr lang="en-US" dirty="0"/>
              <a:t>Plain Language Rules </a:t>
            </a:r>
          </a:p>
        </p:txBody>
      </p:sp>
      <p:sp>
        <p:nvSpPr>
          <p:cNvPr id="8" name="Text Placeholder 7">
            <a:extLst>
              <a:ext uri="{FF2B5EF4-FFF2-40B4-BE49-F238E27FC236}">
                <a16:creationId xmlns:a16="http://schemas.microsoft.com/office/drawing/2014/main" id="{10F6545B-2BD6-479E-B04B-38709EE03236}"/>
              </a:ext>
            </a:extLst>
          </p:cNvPr>
          <p:cNvSpPr>
            <a:spLocks noGrp="1"/>
          </p:cNvSpPr>
          <p:nvPr>
            <p:ph type="body" sz="half" idx="2"/>
          </p:nvPr>
        </p:nvSpPr>
        <p:spPr>
          <a:xfrm>
            <a:off x="533401" y="3782597"/>
            <a:ext cx="2743200" cy="563851"/>
          </a:xfrm>
          <a:prstGeom prst="rect">
            <a:avLst/>
          </a:prstGeom>
        </p:spPr>
        <p:txBody>
          <a:bodyPr/>
          <a:lstStyle/>
          <a:p>
            <a:r>
              <a:rPr lang="en-US" dirty="0"/>
              <a:t>Best practices to follow.</a:t>
            </a:r>
          </a:p>
        </p:txBody>
      </p:sp>
      <p:sp>
        <p:nvSpPr>
          <p:cNvPr id="3" name="Text Placeholder 2">
            <a:extLst>
              <a:ext uri="{FF2B5EF4-FFF2-40B4-BE49-F238E27FC236}">
                <a16:creationId xmlns:a16="http://schemas.microsoft.com/office/drawing/2014/main" id="{E6BFFCBA-A464-D5AF-2816-F2FE91C4B4FD}"/>
              </a:ext>
            </a:extLst>
          </p:cNvPr>
          <p:cNvSpPr>
            <a:spLocks noGrp="1"/>
          </p:cNvSpPr>
          <p:nvPr>
            <p:ph type="body" sz="quarter" idx="10"/>
          </p:nvPr>
        </p:nvSpPr>
        <p:spPr>
          <a:xfrm>
            <a:off x="6918366" y="1743125"/>
            <a:ext cx="4495867" cy="381000"/>
          </a:xfrm>
        </p:spPr>
        <p:txBody>
          <a:bodyPr/>
          <a:lstStyle/>
          <a:p>
            <a:r>
              <a:rPr lang="en-US" dirty="0"/>
              <a:t>Remove jargon and define difficult terms</a:t>
            </a:r>
          </a:p>
        </p:txBody>
      </p:sp>
      <p:sp>
        <p:nvSpPr>
          <p:cNvPr id="4" name="Text Placeholder 3">
            <a:extLst>
              <a:ext uri="{FF2B5EF4-FFF2-40B4-BE49-F238E27FC236}">
                <a16:creationId xmlns:a16="http://schemas.microsoft.com/office/drawing/2014/main" id="{C2818320-7997-92F1-9433-F7ECF92CDCAF}"/>
              </a:ext>
            </a:extLst>
          </p:cNvPr>
          <p:cNvSpPr>
            <a:spLocks noGrp="1"/>
          </p:cNvSpPr>
          <p:nvPr>
            <p:ph type="body" sz="quarter" idx="11"/>
          </p:nvPr>
        </p:nvSpPr>
        <p:spPr/>
        <p:txBody>
          <a:bodyPr/>
          <a:lstStyle/>
          <a:p>
            <a:r>
              <a:rPr lang="en-US" dirty="0"/>
              <a:t>Use active voice</a:t>
            </a:r>
          </a:p>
        </p:txBody>
      </p:sp>
      <p:sp>
        <p:nvSpPr>
          <p:cNvPr id="5" name="Text Placeholder 4">
            <a:extLst>
              <a:ext uri="{FF2B5EF4-FFF2-40B4-BE49-F238E27FC236}">
                <a16:creationId xmlns:a16="http://schemas.microsoft.com/office/drawing/2014/main" id="{3E6CF9CD-AD24-41BF-FA05-DE643CB3E226}"/>
              </a:ext>
            </a:extLst>
          </p:cNvPr>
          <p:cNvSpPr>
            <a:spLocks noGrp="1"/>
          </p:cNvSpPr>
          <p:nvPr>
            <p:ph type="body" sz="quarter" idx="12"/>
          </p:nvPr>
        </p:nvSpPr>
        <p:spPr>
          <a:xfrm>
            <a:off x="6930558" y="3745992"/>
            <a:ext cx="4940875" cy="381000"/>
          </a:xfrm>
        </p:spPr>
        <p:txBody>
          <a:bodyPr/>
          <a:lstStyle/>
          <a:p>
            <a:r>
              <a:rPr lang="en-US" dirty="0"/>
              <a:t>Shorten sentences and remove extra words</a:t>
            </a:r>
          </a:p>
        </p:txBody>
      </p:sp>
      <p:sp>
        <p:nvSpPr>
          <p:cNvPr id="6" name="Text Placeholder 5">
            <a:extLst>
              <a:ext uri="{FF2B5EF4-FFF2-40B4-BE49-F238E27FC236}">
                <a16:creationId xmlns:a16="http://schemas.microsoft.com/office/drawing/2014/main" id="{233C9109-8908-0085-1240-946ABD9D74A6}"/>
              </a:ext>
            </a:extLst>
          </p:cNvPr>
          <p:cNvSpPr>
            <a:spLocks noGrp="1"/>
          </p:cNvSpPr>
          <p:nvPr>
            <p:ph type="body" sz="quarter" idx="14"/>
          </p:nvPr>
        </p:nvSpPr>
        <p:spPr>
          <a:xfrm>
            <a:off x="6918366" y="740620"/>
            <a:ext cx="3725249" cy="381000"/>
          </a:xfrm>
        </p:spPr>
        <p:txBody>
          <a:bodyPr/>
          <a:lstStyle/>
          <a:p>
            <a:r>
              <a:rPr lang="en-US" dirty="0"/>
              <a:t>Use bullet points and text chunking </a:t>
            </a:r>
          </a:p>
        </p:txBody>
      </p:sp>
      <p:sp>
        <p:nvSpPr>
          <p:cNvPr id="7" name="Text Placeholder 6">
            <a:extLst>
              <a:ext uri="{FF2B5EF4-FFF2-40B4-BE49-F238E27FC236}">
                <a16:creationId xmlns:a16="http://schemas.microsoft.com/office/drawing/2014/main" id="{9E33EB27-29E8-F1CF-57E1-330A6E89D904}"/>
              </a:ext>
            </a:extLst>
          </p:cNvPr>
          <p:cNvSpPr>
            <a:spLocks noGrp="1"/>
          </p:cNvSpPr>
          <p:nvPr>
            <p:ph type="body" sz="quarter" idx="15"/>
          </p:nvPr>
        </p:nvSpPr>
        <p:spPr>
          <a:xfrm>
            <a:off x="6930558" y="4736592"/>
            <a:ext cx="3749633" cy="381000"/>
          </a:xfrm>
        </p:spPr>
        <p:txBody>
          <a:bodyPr/>
          <a:lstStyle/>
          <a:p>
            <a:r>
              <a:rPr lang="en-US" dirty="0"/>
              <a:t>Create benefits-focused headlines</a:t>
            </a:r>
          </a:p>
        </p:txBody>
      </p:sp>
      <p:sp>
        <p:nvSpPr>
          <p:cNvPr id="10" name="Text Placeholder 9">
            <a:extLst>
              <a:ext uri="{FF2B5EF4-FFF2-40B4-BE49-F238E27FC236}">
                <a16:creationId xmlns:a16="http://schemas.microsoft.com/office/drawing/2014/main" id="{C5ABBD7B-24E7-FA6D-7AD0-659DD3F7E02D}"/>
              </a:ext>
            </a:extLst>
          </p:cNvPr>
          <p:cNvSpPr>
            <a:spLocks noGrp="1"/>
          </p:cNvSpPr>
          <p:nvPr>
            <p:ph type="body" sz="quarter" idx="16"/>
          </p:nvPr>
        </p:nvSpPr>
        <p:spPr>
          <a:xfrm>
            <a:off x="6948847" y="5766816"/>
            <a:ext cx="4465386" cy="381000"/>
          </a:xfrm>
        </p:spPr>
        <p:txBody>
          <a:bodyPr/>
          <a:lstStyle/>
          <a:p>
            <a:r>
              <a:rPr lang="en-US" dirty="0"/>
              <a:t>Use words that make users want to act</a:t>
            </a:r>
          </a:p>
        </p:txBody>
      </p:sp>
      <p:sp>
        <p:nvSpPr>
          <p:cNvPr id="15" name="Footer Placeholder 4">
            <a:extLst>
              <a:ext uri="{FF2B5EF4-FFF2-40B4-BE49-F238E27FC236}">
                <a16:creationId xmlns:a16="http://schemas.microsoft.com/office/drawing/2014/main" id="{18E3F779-8F62-999A-AB82-C4311AB70C02}"/>
              </a:ext>
            </a:extLst>
          </p:cNvPr>
          <p:cNvSpPr txBox="1">
            <a:spLocks/>
          </p:cNvSpPr>
          <p:nvPr/>
        </p:nvSpPr>
        <p:spPr>
          <a:xfrm>
            <a:off x="533400" y="6102280"/>
            <a:ext cx="3771900" cy="2604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2">
                    <a:lumMod val="50000"/>
                  </a:schemeClr>
                </a:solidFill>
              </a:rPr>
              <a:t>©</a:t>
            </a:r>
            <a:fld id="{17A395DD-49E8-4277-9E01-6FC3F9A4487A}" type="datetimeyyyy">
              <a:rPr lang="en-US" sz="1100" smtClean="0">
                <a:solidFill>
                  <a:schemeClr val="bg2">
                    <a:lumMod val="50000"/>
                  </a:schemeClr>
                </a:solidFill>
              </a:rPr>
              <a:pPr/>
              <a:t>2024</a:t>
            </a:fld>
            <a:r>
              <a:rPr lang="en-US" sz="1100" dirty="0">
                <a:solidFill>
                  <a:schemeClr val="bg2">
                    <a:lumMod val="50000"/>
                  </a:schemeClr>
                </a:solidFill>
              </a:rPr>
              <a:t> Aha Media</a:t>
            </a:r>
          </a:p>
        </p:txBody>
      </p:sp>
      <p:sp>
        <p:nvSpPr>
          <p:cNvPr id="19" name="Slide Number Placeholder 5">
            <a:extLst>
              <a:ext uri="{FF2B5EF4-FFF2-40B4-BE49-F238E27FC236}">
                <a16:creationId xmlns:a16="http://schemas.microsoft.com/office/drawing/2014/main" id="{0FB03013-4E06-1697-AD76-E991CE113E13}"/>
              </a:ext>
            </a:extLst>
          </p:cNvPr>
          <p:cNvSpPr txBox="1">
            <a:spLocks/>
          </p:cNvSpPr>
          <p:nvPr/>
        </p:nvSpPr>
        <p:spPr>
          <a:xfrm>
            <a:off x="9753600" y="6096000"/>
            <a:ext cx="1905000" cy="2063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BEF964-5324-4AB0-BDF8-A5994398FE54}" type="slidenum">
              <a:rPr lang="en-US" sz="1100" smtClean="0">
                <a:solidFill>
                  <a:schemeClr val="bg2">
                    <a:lumMod val="50000"/>
                  </a:schemeClr>
                </a:solidFill>
              </a:rPr>
              <a:pPr algn="r"/>
              <a:t>19</a:t>
            </a:fld>
            <a:endParaRPr lang="en-US" sz="1100" dirty="0">
              <a:solidFill>
                <a:schemeClr val="bg2">
                  <a:lumMod val="50000"/>
                </a:schemeClr>
              </a:solidFill>
            </a:endParaRPr>
          </a:p>
        </p:txBody>
      </p:sp>
    </p:spTree>
    <p:extLst>
      <p:ext uri="{BB962C8B-B14F-4D97-AF65-F5344CB8AC3E}">
        <p14:creationId xmlns:p14="http://schemas.microsoft.com/office/powerpoint/2010/main" val="3153402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2D22C1C-0266-4EEF-AD6A-019B564384CD}"/>
              </a:ext>
            </a:extLst>
          </p:cNvPr>
          <p:cNvSpPr>
            <a:spLocks noGrp="1"/>
          </p:cNvSpPr>
          <p:nvPr>
            <p:ph type="ftr" sz="quarter" idx="3"/>
          </p:nvPr>
        </p:nvSpPr>
        <p:spPr/>
        <p:txBody>
          <a:bodyPr/>
          <a:lstStyle/>
          <a:p>
            <a:r>
              <a:rPr lang="en-US" dirty="0"/>
              <a:t>©</a:t>
            </a:r>
            <a:fld id="{17A395DD-49E8-4277-9E01-6FC3F9A4487A}" type="datetimeyyyy">
              <a:rPr lang="en-US" smtClean="0"/>
              <a:pPr/>
              <a:t>2024</a:t>
            </a:fld>
            <a:r>
              <a:rPr lang="en-US" dirty="0"/>
              <a:t> Aha Media</a:t>
            </a:r>
          </a:p>
        </p:txBody>
      </p:sp>
      <p:sp>
        <p:nvSpPr>
          <p:cNvPr id="6" name="Slide Number Placeholder 5">
            <a:extLst>
              <a:ext uri="{FF2B5EF4-FFF2-40B4-BE49-F238E27FC236}">
                <a16:creationId xmlns:a16="http://schemas.microsoft.com/office/drawing/2014/main" id="{A7D00CF6-3361-4842-AEBB-73387FD027E3}"/>
              </a:ext>
            </a:extLst>
          </p:cNvPr>
          <p:cNvSpPr>
            <a:spLocks noGrp="1"/>
          </p:cNvSpPr>
          <p:nvPr>
            <p:ph type="sldNum" sz="quarter" idx="4"/>
          </p:nvPr>
        </p:nvSpPr>
        <p:spPr/>
        <p:txBody>
          <a:bodyPr/>
          <a:lstStyle/>
          <a:p>
            <a:fld id="{6CBEF964-5324-4AB0-BDF8-A5994398FE54}" type="slidenum">
              <a:rPr lang="en-US" smtClean="0"/>
              <a:t>2</a:t>
            </a:fld>
            <a:endParaRPr lang="en-US" dirty="0"/>
          </a:p>
        </p:txBody>
      </p:sp>
      <p:sp>
        <p:nvSpPr>
          <p:cNvPr id="2" name="Title 1">
            <a:extLst>
              <a:ext uri="{FF2B5EF4-FFF2-40B4-BE49-F238E27FC236}">
                <a16:creationId xmlns:a16="http://schemas.microsoft.com/office/drawing/2014/main" id="{E598F4BC-7E63-45F4-8F03-000EF4A9A6B7}"/>
              </a:ext>
            </a:extLst>
          </p:cNvPr>
          <p:cNvSpPr>
            <a:spLocks noGrp="1"/>
          </p:cNvSpPr>
          <p:nvPr>
            <p:ph type="title"/>
          </p:nvPr>
        </p:nvSpPr>
        <p:spPr>
          <a:xfrm>
            <a:off x="533400" y="604220"/>
            <a:ext cx="10789356" cy="1167430"/>
          </a:xfrm>
          <a:prstGeom prst="rect">
            <a:avLst/>
          </a:prstGeom>
        </p:spPr>
        <p:txBody>
          <a:bodyPr/>
          <a:lstStyle/>
          <a:p>
            <a:r>
              <a:rPr lang="en-US" b="1" dirty="0">
                <a:solidFill>
                  <a:schemeClr val="accent3"/>
                </a:solidFill>
              </a:rPr>
              <a:t>9 Out of 10 </a:t>
            </a:r>
            <a:r>
              <a:rPr lang="en-US" b="1" dirty="0"/>
              <a:t>Adults Have Difficulty </a:t>
            </a:r>
            <a:r>
              <a:rPr lang="en-US" b="1" dirty="0">
                <a:solidFill>
                  <a:srgbClr val="3F3F3F"/>
                </a:solidFill>
                <a:effectLst/>
                <a:latin typeface="Helvetica" pitchFamily="2" charset="0"/>
              </a:rPr>
              <a:t>Understanding and Using Available Health Information</a:t>
            </a:r>
            <a:br>
              <a:rPr lang="en-US" b="1" dirty="0">
                <a:solidFill>
                  <a:srgbClr val="3F3F3F"/>
                </a:solidFill>
                <a:effectLst/>
                <a:latin typeface="Helvetica" pitchFamily="2" charset="0"/>
              </a:rPr>
            </a:br>
            <a:endParaRPr lang="en-US" b="1" dirty="0"/>
          </a:p>
        </p:txBody>
      </p:sp>
      <p:sp>
        <p:nvSpPr>
          <p:cNvPr id="22" name="TextBox 21">
            <a:extLst>
              <a:ext uri="{FF2B5EF4-FFF2-40B4-BE49-F238E27FC236}">
                <a16:creationId xmlns:a16="http://schemas.microsoft.com/office/drawing/2014/main" id="{40F89EDE-7AB6-477F-9BB1-8D50EC92B597}"/>
              </a:ext>
            </a:extLst>
          </p:cNvPr>
          <p:cNvSpPr txBox="1"/>
          <p:nvPr/>
        </p:nvSpPr>
        <p:spPr bwMode="gray">
          <a:xfrm>
            <a:off x="8748814" y="6083348"/>
            <a:ext cx="2553170" cy="261610"/>
          </a:xfrm>
          <a:prstGeom prst="rect">
            <a:avLst/>
          </a:prstGeom>
          <a:noFill/>
        </p:spPr>
        <p:txBody>
          <a:bodyPr wrap="square">
            <a:spAutoFit/>
          </a:bodyPr>
          <a:lstStyle/>
          <a:p>
            <a:r>
              <a:rPr lang="en-US" sz="1100" dirty="0">
                <a:hlinkClick r:id="rId3"/>
              </a:rPr>
              <a:t>National Center for Education Statistics</a:t>
            </a:r>
            <a:endParaRPr lang="en-US" sz="1100" dirty="0"/>
          </a:p>
        </p:txBody>
      </p:sp>
      <p:pic>
        <p:nvPicPr>
          <p:cNvPr id="7" name="Graphic 6" descr="User outline">
            <a:extLst>
              <a:ext uri="{FF2B5EF4-FFF2-40B4-BE49-F238E27FC236}">
                <a16:creationId xmlns:a16="http://schemas.microsoft.com/office/drawing/2014/main" id="{CB8CA2C4-AE50-C600-EF53-6C9FF11D966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27904" y="2569741"/>
            <a:ext cx="1167945" cy="1167945"/>
          </a:xfrm>
          <a:prstGeom prst="rect">
            <a:avLst/>
          </a:prstGeom>
        </p:spPr>
      </p:pic>
      <p:pic>
        <p:nvPicPr>
          <p:cNvPr id="8" name="Graphic 7" descr="User outline">
            <a:extLst>
              <a:ext uri="{FF2B5EF4-FFF2-40B4-BE49-F238E27FC236}">
                <a16:creationId xmlns:a16="http://schemas.microsoft.com/office/drawing/2014/main" id="{FE8F2DD7-C349-6138-F409-C2B405ED6E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20535" y="2569741"/>
            <a:ext cx="1167945" cy="1167945"/>
          </a:xfrm>
          <a:prstGeom prst="rect">
            <a:avLst/>
          </a:prstGeom>
        </p:spPr>
      </p:pic>
      <p:pic>
        <p:nvPicPr>
          <p:cNvPr id="10" name="Graphic 9" descr="User outline">
            <a:extLst>
              <a:ext uri="{FF2B5EF4-FFF2-40B4-BE49-F238E27FC236}">
                <a16:creationId xmlns:a16="http://schemas.microsoft.com/office/drawing/2014/main" id="{5ED0C07B-A1A1-F952-BB21-DC82E421A79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35273" y="2569741"/>
            <a:ext cx="1167945" cy="1167945"/>
          </a:xfrm>
          <a:prstGeom prst="rect">
            <a:avLst/>
          </a:prstGeom>
        </p:spPr>
      </p:pic>
      <p:pic>
        <p:nvPicPr>
          <p:cNvPr id="11" name="Graphic 10" descr="User outline">
            <a:extLst>
              <a:ext uri="{FF2B5EF4-FFF2-40B4-BE49-F238E27FC236}">
                <a16:creationId xmlns:a16="http://schemas.microsoft.com/office/drawing/2014/main" id="{6CF5D122-313B-551E-6731-E593E0B45D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42642" y="2569741"/>
            <a:ext cx="1167945" cy="1167945"/>
          </a:xfrm>
          <a:prstGeom prst="rect">
            <a:avLst/>
          </a:prstGeom>
        </p:spPr>
      </p:pic>
      <p:pic>
        <p:nvPicPr>
          <p:cNvPr id="21" name="Graphic 20" descr="User outline">
            <a:extLst>
              <a:ext uri="{FF2B5EF4-FFF2-40B4-BE49-F238E27FC236}">
                <a16:creationId xmlns:a16="http://schemas.microsoft.com/office/drawing/2014/main" id="{CB84BC81-E9B1-3B26-7759-2510A336EA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0010" y="2569741"/>
            <a:ext cx="1167945" cy="1167945"/>
          </a:xfrm>
          <a:prstGeom prst="rect">
            <a:avLst/>
          </a:prstGeom>
        </p:spPr>
      </p:pic>
      <p:pic>
        <p:nvPicPr>
          <p:cNvPr id="23" name="Graphic 22" descr="User outline">
            <a:extLst>
              <a:ext uri="{FF2B5EF4-FFF2-40B4-BE49-F238E27FC236}">
                <a16:creationId xmlns:a16="http://schemas.microsoft.com/office/drawing/2014/main" id="{C17DCA5D-EC9D-7AEA-1113-F2578EC50BC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27904" y="3950866"/>
            <a:ext cx="1167945" cy="1167945"/>
          </a:xfrm>
          <a:prstGeom prst="rect">
            <a:avLst/>
          </a:prstGeom>
        </p:spPr>
      </p:pic>
      <p:pic>
        <p:nvPicPr>
          <p:cNvPr id="24" name="Graphic 23" descr="User outline">
            <a:extLst>
              <a:ext uri="{FF2B5EF4-FFF2-40B4-BE49-F238E27FC236}">
                <a16:creationId xmlns:a16="http://schemas.microsoft.com/office/drawing/2014/main" id="{5E12D689-D82C-F5DB-F396-74698DA2349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20535" y="3950866"/>
            <a:ext cx="1167945" cy="1167945"/>
          </a:xfrm>
          <a:prstGeom prst="rect">
            <a:avLst/>
          </a:prstGeom>
        </p:spPr>
      </p:pic>
      <p:pic>
        <p:nvPicPr>
          <p:cNvPr id="25" name="Graphic 24" descr="User outline">
            <a:extLst>
              <a:ext uri="{FF2B5EF4-FFF2-40B4-BE49-F238E27FC236}">
                <a16:creationId xmlns:a16="http://schemas.microsoft.com/office/drawing/2014/main" id="{EED69592-4085-87E8-420A-9A4F59F960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35273" y="3950866"/>
            <a:ext cx="1167945" cy="1167945"/>
          </a:xfrm>
          <a:prstGeom prst="rect">
            <a:avLst/>
          </a:prstGeom>
        </p:spPr>
      </p:pic>
      <p:pic>
        <p:nvPicPr>
          <p:cNvPr id="26" name="Graphic 25" descr="User outline">
            <a:extLst>
              <a:ext uri="{FF2B5EF4-FFF2-40B4-BE49-F238E27FC236}">
                <a16:creationId xmlns:a16="http://schemas.microsoft.com/office/drawing/2014/main" id="{A9E9F288-B2FA-6D46-9F9D-CF56652AA83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42642" y="3950866"/>
            <a:ext cx="1167945" cy="1167945"/>
          </a:xfrm>
          <a:prstGeom prst="rect">
            <a:avLst/>
          </a:prstGeom>
        </p:spPr>
      </p:pic>
      <p:pic>
        <p:nvPicPr>
          <p:cNvPr id="27" name="Graphic 26" descr="User outline">
            <a:extLst>
              <a:ext uri="{FF2B5EF4-FFF2-40B4-BE49-F238E27FC236}">
                <a16:creationId xmlns:a16="http://schemas.microsoft.com/office/drawing/2014/main" id="{402FB943-F1A3-E725-3D96-924D8F24E7F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50010" y="3950866"/>
            <a:ext cx="1167945" cy="1167945"/>
          </a:xfrm>
          <a:prstGeom prst="rect">
            <a:avLst/>
          </a:prstGeom>
        </p:spPr>
      </p:pic>
    </p:spTree>
    <p:extLst>
      <p:ext uri="{BB962C8B-B14F-4D97-AF65-F5344CB8AC3E}">
        <p14:creationId xmlns:p14="http://schemas.microsoft.com/office/powerpoint/2010/main" val="789989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36E510F2-2233-46F7-92D0-1235A48BDD21}"/>
              </a:ext>
            </a:extLst>
          </p:cNvPr>
          <p:cNvSpPr>
            <a:spLocks noGrp="1"/>
          </p:cNvSpPr>
          <p:nvPr>
            <p:ph type="ctrTitle"/>
          </p:nvPr>
        </p:nvSpPr>
        <p:spPr>
          <a:prstGeom prst="rect">
            <a:avLst/>
          </a:prstGeom>
        </p:spPr>
        <p:txBody>
          <a:bodyPr anchor="b">
            <a:normAutofit/>
          </a:bodyPr>
          <a:lstStyle/>
          <a:p>
            <a:r>
              <a:rPr lang="en-US" dirty="0"/>
              <a:t>Lacey </a:t>
            </a:r>
            <a:r>
              <a:rPr lang="en-US" dirty="0" err="1"/>
              <a:t>Reichwald</a:t>
            </a:r>
            <a:endParaRPr lang="en-US" dirty="0"/>
          </a:p>
        </p:txBody>
      </p:sp>
      <p:sp>
        <p:nvSpPr>
          <p:cNvPr id="28" name="Subtitle 27">
            <a:extLst>
              <a:ext uri="{FF2B5EF4-FFF2-40B4-BE49-F238E27FC236}">
                <a16:creationId xmlns:a16="http://schemas.microsoft.com/office/drawing/2014/main" id="{8D19FDD0-9384-4D9D-9916-D7BFDCC78D11}"/>
              </a:ext>
            </a:extLst>
          </p:cNvPr>
          <p:cNvSpPr>
            <a:spLocks noGrp="1"/>
          </p:cNvSpPr>
          <p:nvPr>
            <p:ph type="subTitle" idx="1"/>
          </p:nvPr>
        </p:nvSpPr>
        <p:spPr>
          <a:prstGeom prst="rect">
            <a:avLst/>
          </a:prstGeom>
        </p:spPr>
        <p:txBody>
          <a:bodyPr>
            <a:normAutofit/>
          </a:bodyPr>
          <a:lstStyle/>
          <a:p>
            <a:r>
              <a:rPr lang="en-US" dirty="0" err="1"/>
              <a:t>lacey@ahamediagroup.com</a:t>
            </a:r>
            <a:endParaRPr lang="en-US" dirty="0"/>
          </a:p>
        </p:txBody>
      </p:sp>
      <p:sp>
        <p:nvSpPr>
          <p:cNvPr id="5" name="Slide Number Placeholder 4">
            <a:extLst>
              <a:ext uri="{FF2B5EF4-FFF2-40B4-BE49-F238E27FC236}">
                <a16:creationId xmlns:a16="http://schemas.microsoft.com/office/drawing/2014/main" id="{62ED3E61-7D16-4067-BBED-6589506E14C9}"/>
              </a:ext>
            </a:extLst>
          </p:cNvPr>
          <p:cNvSpPr>
            <a:spLocks noGrp="1"/>
          </p:cNvSpPr>
          <p:nvPr>
            <p:ph type="sldNum" sz="quarter" idx="4294967295"/>
          </p:nvPr>
        </p:nvSpPr>
        <p:spPr>
          <a:xfrm>
            <a:off x="10287000" y="7285038"/>
            <a:ext cx="1905000" cy="228600"/>
          </a:xfrm>
        </p:spPr>
        <p:txBody>
          <a:bodyPr/>
          <a:lstStyle/>
          <a:p>
            <a:pPr>
              <a:spcAft>
                <a:spcPts val="600"/>
              </a:spcAft>
            </a:pPr>
            <a:fld id="{6CBEF964-5324-4AB0-BDF8-A5994398FE54}" type="slidenum">
              <a:rPr lang="en-US" smtClean="0"/>
              <a:pPr>
                <a:spcAft>
                  <a:spcPts val="600"/>
                </a:spcAft>
              </a:pPr>
              <a:t>20</a:t>
            </a:fld>
            <a:endParaRPr lang="en-US"/>
          </a:p>
        </p:txBody>
      </p:sp>
    </p:spTree>
    <p:extLst>
      <p:ext uri="{BB962C8B-B14F-4D97-AF65-F5344CB8AC3E}">
        <p14:creationId xmlns:p14="http://schemas.microsoft.com/office/powerpoint/2010/main" val="3269405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495A403-81CB-4645-A6B3-328CF4227E31}"/>
              </a:ext>
            </a:extLst>
          </p:cNvPr>
          <p:cNvSpPr>
            <a:spLocks noGrp="1"/>
          </p:cNvSpPr>
          <p:nvPr>
            <p:ph type="title"/>
          </p:nvPr>
        </p:nvSpPr>
        <p:spPr>
          <a:xfrm>
            <a:off x="1447800" y="2773049"/>
            <a:ext cx="9220200" cy="1318181"/>
          </a:xfrm>
          <a:prstGeom prst="rect">
            <a:avLst/>
          </a:prstGeom>
        </p:spPr>
        <p:txBody>
          <a:bodyPr/>
          <a:lstStyle/>
          <a:p>
            <a:r>
              <a:rPr lang="en-US" sz="4500" kern="0" spc="0" dirty="0"/>
              <a:t>Do Healthcar</a:t>
            </a:r>
            <a:r>
              <a:rPr lang="en-US" sz="4500" kern="0" dirty="0"/>
              <a:t>e </a:t>
            </a:r>
            <a:r>
              <a:rPr lang="en-US" sz="4500" dirty="0"/>
              <a:t>P</a:t>
            </a:r>
            <a:r>
              <a:rPr lang="en-US" sz="4500" kern="0" dirty="0"/>
              <a:t>rofe</a:t>
            </a:r>
            <a:r>
              <a:rPr lang="en-US" sz="4500" kern="0" spc="0" dirty="0"/>
              <a:t>ssionals </a:t>
            </a:r>
            <a:br>
              <a:rPr lang="en-US" sz="4500" kern="0" spc="0" dirty="0"/>
            </a:br>
            <a:r>
              <a:rPr lang="en-US" sz="4500" kern="0" spc="0" dirty="0"/>
              <a:t>Feel the Same </a:t>
            </a:r>
            <a:r>
              <a:rPr lang="en-US" sz="4500" dirty="0"/>
              <a:t>W</a:t>
            </a:r>
            <a:r>
              <a:rPr lang="en-US" sz="4500" kern="0" spc="0" dirty="0"/>
              <a:t>ay?</a:t>
            </a:r>
          </a:p>
        </p:txBody>
      </p:sp>
      <p:sp>
        <p:nvSpPr>
          <p:cNvPr id="6" name="Slide Number Placeholder 5">
            <a:extLst>
              <a:ext uri="{FF2B5EF4-FFF2-40B4-BE49-F238E27FC236}">
                <a16:creationId xmlns:a16="http://schemas.microsoft.com/office/drawing/2014/main" id="{298B33EE-1DF4-4DAD-ABC5-4BBBFB84DDE3}"/>
              </a:ext>
            </a:extLst>
          </p:cNvPr>
          <p:cNvSpPr>
            <a:spLocks noGrp="1"/>
          </p:cNvSpPr>
          <p:nvPr>
            <p:ph type="sldNum" sz="quarter" idx="4294967295"/>
          </p:nvPr>
        </p:nvSpPr>
        <p:spPr>
          <a:xfrm>
            <a:off x="10287000" y="7285038"/>
            <a:ext cx="1905000" cy="2286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BEF964-5324-4AB0-BDF8-A5994398FE54}" type="slidenum">
              <a:rPr kumimoji="0" lang="en-US" sz="900" b="0" i="0" u="none" strike="noStrike" kern="1200" cap="none" spc="0" normalizeH="0" baseline="0" noProof="0" smtClean="0">
                <a:ln>
                  <a:noFill/>
                </a:ln>
                <a:solidFill>
                  <a:srgbClr val="363636">
                    <a:tint val="75000"/>
                  </a:srgbClr>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srgbClr val="363636">
                  <a:tint val="75000"/>
                </a:srgbClr>
              </a:solidFill>
              <a:effectLst/>
              <a:uLnTx/>
              <a:uFillTx/>
              <a:latin typeface="Franklin Gothic Book"/>
              <a:ea typeface="+mn-ea"/>
              <a:cs typeface="+mn-cs"/>
            </a:endParaRPr>
          </a:p>
        </p:txBody>
      </p:sp>
    </p:spTree>
    <p:extLst>
      <p:ext uri="{BB962C8B-B14F-4D97-AF65-F5344CB8AC3E}">
        <p14:creationId xmlns:p14="http://schemas.microsoft.com/office/powerpoint/2010/main" val="2209496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9398EB4-F9F7-C8C9-08C5-47C7B320C6BA}"/>
              </a:ext>
            </a:extLst>
          </p:cNvPr>
          <p:cNvSpPr>
            <a:spLocks noGrp="1"/>
          </p:cNvSpPr>
          <p:nvPr>
            <p:ph type="ftr" sz="quarter" idx="3"/>
          </p:nvPr>
        </p:nvSpPr>
        <p:spPr/>
        <p:txBody>
          <a:bodyPr/>
          <a:lstStyle/>
          <a:p>
            <a:r>
              <a:rPr lang="en-US" dirty="0"/>
              <a:t>©2024 Aha Media</a:t>
            </a:r>
          </a:p>
        </p:txBody>
      </p:sp>
      <p:sp>
        <p:nvSpPr>
          <p:cNvPr id="5" name="Slide Number Placeholder 4">
            <a:extLst>
              <a:ext uri="{FF2B5EF4-FFF2-40B4-BE49-F238E27FC236}">
                <a16:creationId xmlns:a16="http://schemas.microsoft.com/office/drawing/2014/main" id="{84A45B15-815F-633F-7038-4985CAC75C6C}"/>
              </a:ext>
            </a:extLst>
          </p:cNvPr>
          <p:cNvSpPr>
            <a:spLocks noGrp="1"/>
          </p:cNvSpPr>
          <p:nvPr>
            <p:ph type="sldNum" sz="quarter" idx="4"/>
          </p:nvPr>
        </p:nvSpPr>
        <p:spPr/>
        <p:txBody>
          <a:bodyPr/>
          <a:lstStyle/>
          <a:p>
            <a:fld id="{6CBEF964-5324-4AB0-BDF8-A5994398FE54}" type="slidenum">
              <a:rPr lang="en-US" smtClean="0"/>
              <a:t>4</a:t>
            </a:fld>
            <a:endParaRPr lang="en-US"/>
          </a:p>
        </p:txBody>
      </p:sp>
      <p:sp>
        <p:nvSpPr>
          <p:cNvPr id="2" name="Title 1">
            <a:extLst>
              <a:ext uri="{FF2B5EF4-FFF2-40B4-BE49-F238E27FC236}">
                <a16:creationId xmlns:a16="http://schemas.microsoft.com/office/drawing/2014/main" id="{027B75C1-D851-F322-43F0-BFB119DE0E2F}"/>
              </a:ext>
            </a:extLst>
          </p:cNvPr>
          <p:cNvSpPr>
            <a:spLocks noGrp="1"/>
          </p:cNvSpPr>
          <p:nvPr>
            <p:ph type="title"/>
          </p:nvPr>
        </p:nvSpPr>
        <p:spPr>
          <a:xfrm>
            <a:off x="533400" y="3152774"/>
            <a:ext cx="3238500" cy="523875"/>
          </a:xfrm>
          <a:prstGeom prst="rect">
            <a:avLst/>
          </a:prstGeom>
        </p:spPr>
        <p:txBody>
          <a:bodyPr/>
          <a:lstStyle/>
          <a:p>
            <a:r>
              <a:rPr lang="en-US" dirty="0"/>
              <a:t>We Wondered …</a:t>
            </a:r>
          </a:p>
        </p:txBody>
      </p:sp>
      <p:sp>
        <p:nvSpPr>
          <p:cNvPr id="9" name="Text Placeholder 8">
            <a:extLst>
              <a:ext uri="{FF2B5EF4-FFF2-40B4-BE49-F238E27FC236}">
                <a16:creationId xmlns:a16="http://schemas.microsoft.com/office/drawing/2014/main" id="{E5F7712E-129D-D292-35BF-9CF149F5D9A8}"/>
              </a:ext>
            </a:extLst>
          </p:cNvPr>
          <p:cNvSpPr>
            <a:spLocks noGrp="1"/>
          </p:cNvSpPr>
          <p:nvPr>
            <p:ph type="body" sz="quarter" idx="10"/>
          </p:nvPr>
        </p:nvSpPr>
        <p:spPr>
          <a:xfrm>
            <a:off x="6912864" y="1759458"/>
            <a:ext cx="3755136" cy="819150"/>
          </a:xfrm>
        </p:spPr>
        <p:txBody>
          <a:bodyPr/>
          <a:lstStyle/>
          <a:p>
            <a:pPr>
              <a:lnSpc>
                <a:spcPct val="100000"/>
              </a:lnSpc>
            </a:pPr>
            <a:r>
              <a:rPr lang="en-US" sz="1800" b="0" i="0" u="none" strike="noStrike" dirty="0">
                <a:solidFill>
                  <a:srgbClr val="000000"/>
                </a:solidFill>
                <a:effectLst/>
              </a:rPr>
              <a:t>Do </a:t>
            </a:r>
            <a:r>
              <a:rPr lang="en-US" sz="1800" dirty="0">
                <a:solidFill>
                  <a:srgbClr val="000000"/>
                </a:solidFill>
              </a:rPr>
              <a:t>healthcare </a:t>
            </a:r>
            <a:r>
              <a:rPr lang="en-US" sz="1800" b="0" i="0" u="none" strike="noStrike" dirty="0">
                <a:solidFill>
                  <a:srgbClr val="000000"/>
                </a:solidFill>
                <a:effectLst/>
              </a:rPr>
              <a:t>professionals </a:t>
            </a:r>
            <a:br>
              <a:rPr lang="en-US" sz="1800" b="0" i="0" u="none" strike="noStrike" dirty="0">
                <a:solidFill>
                  <a:srgbClr val="000000"/>
                </a:solidFill>
                <a:effectLst/>
              </a:rPr>
            </a:br>
            <a:r>
              <a:rPr lang="en-US" sz="1800" b="1" i="0" u="none" strike="noStrike" dirty="0">
                <a:solidFill>
                  <a:srgbClr val="E94085"/>
                </a:solidFill>
                <a:effectLst/>
                <a:latin typeface="+mj-lt"/>
              </a:rPr>
              <a:t>prefer</a:t>
            </a:r>
            <a:r>
              <a:rPr lang="en-US" sz="1800" b="0" i="0" u="none" strike="noStrike" dirty="0">
                <a:solidFill>
                  <a:srgbClr val="000000"/>
                </a:solidFill>
                <a:effectLst/>
                <a:latin typeface="+mj-lt"/>
              </a:rPr>
              <a:t> </a:t>
            </a:r>
            <a:r>
              <a:rPr lang="en-US" sz="1800" b="0" i="0" u="none" strike="noStrike" dirty="0">
                <a:solidFill>
                  <a:srgbClr val="000000"/>
                </a:solidFill>
                <a:effectLst/>
              </a:rPr>
              <a:t>plain language when reviewing marketing materials?</a:t>
            </a:r>
            <a:endParaRPr lang="en-US" dirty="0"/>
          </a:p>
        </p:txBody>
      </p:sp>
      <p:sp>
        <p:nvSpPr>
          <p:cNvPr id="10" name="Text Placeholder 9">
            <a:extLst>
              <a:ext uri="{FF2B5EF4-FFF2-40B4-BE49-F238E27FC236}">
                <a16:creationId xmlns:a16="http://schemas.microsoft.com/office/drawing/2014/main" id="{5E9D3225-9182-E01D-F739-A8027C43785C}"/>
              </a:ext>
            </a:extLst>
          </p:cNvPr>
          <p:cNvSpPr>
            <a:spLocks noGrp="1"/>
          </p:cNvSpPr>
          <p:nvPr>
            <p:ph type="body" sz="quarter" idx="11"/>
          </p:nvPr>
        </p:nvSpPr>
        <p:spPr>
          <a:xfrm>
            <a:off x="6925056" y="2833878"/>
            <a:ext cx="3742944" cy="1189482"/>
          </a:xfrm>
        </p:spPr>
        <p:txBody>
          <a:bodyPr/>
          <a:lstStyle/>
          <a:p>
            <a:pPr>
              <a:lnSpc>
                <a:spcPct val="100000"/>
              </a:lnSpc>
            </a:pPr>
            <a:r>
              <a:rPr lang="en-US" sz="1800" b="0" i="0" u="none" strike="noStrike" dirty="0">
                <a:solidFill>
                  <a:srgbClr val="000000"/>
                </a:solidFill>
                <a:effectLst/>
              </a:rPr>
              <a:t>Does plain language </a:t>
            </a:r>
            <a:r>
              <a:rPr lang="en-US" sz="1800" b="1" i="0" u="none" strike="noStrike" dirty="0">
                <a:solidFill>
                  <a:srgbClr val="E94085"/>
                </a:solidFill>
                <a:effectLst/>
                <a:latin typeface="+mj-lt"/>
              </a:rPr>
              <a:t>impact</a:t>
            </a:r>
            <a:r>
              <a:rPr lang="en-US" sz="1800" b="0" i="0" u="none" strike="noStrike" dirty="0">
                <a:solidFill>
                  <a:srgbClr val="000000"/>
                </a:solidFill>
                <a:effectLst/>
                <a:latin typeface="+mj-lt"/>
              </a:rPr>
              <a:t> </a:t>
            </a:r>
            <a:r>
              <a:rPr lang="en-US" sz="1800" b="0" i="0" u="none" strike="noStrike" dirty="0">
                <a:solidFill>
                  <a:srgbClr val="000000"/>
                </a:solidFill>
                <a:effectLst/>
              </a:rPr>
              <a:t>on someone taking action when reviewing B2B healthcare marketing materials? </a:t>
            </a:r>
            <a:endParaRPr lang="en-US" dirty="0"/>
          </a:p>
        </p:txBody>
      </p:sp>
      <p:sp>
        <p:nvSpPr>
          <p:cNvPr id="11" name="Text Placeholder 10">
            <a:extLst>
              <a:ext uri="{FF2B5EF4-FFF2-40B4-BE49-F238E27FC236}">
                <a16:creationId xmlns:a16="http://schemas.microsoft.com/office/drawing/2014/main" id="{7FE032A9-4440-3853-CFB5-4F453F1B855C}"/>
              </a:ext>
            </a:extLst>
          </p:cNvPr>
          <p:cNvSpPr>
            <a:spLocks noGrp="1"/>
          </p:cNvSpPr>
          <p:nvPr>
            <p:ph type="body" sz="quarter" idx="12"/>
          </p:nvPr>
        </p:nvSpPr>
        <p:spPr>
          <a:xfrm>
            <a:off x="6912864" y="4237862"/>
            <a:ext cx="3608832" cy="943737"/>
          </a:xfrm>
        </p:spPr>
        <p:txBody>
          <a:bodyPr/>
          <a:lstStyle/>
          <a:p>
            <a:pPr>
              <a:lnSpc>
                <a:spcPct val="100000"/>
              </a:lnSpc>
            </a:pPr>
            <a:r>
              <a:rPr lang="en-US" sz="1800" b="0" i="0" u="none" strike="noStrike" dirty="0">
                <a:solidFill>
                  <a:srgbClr val="000000"/>
                </a:solidFill>
                <a:effectLst/>
              </a:rPr>
              <a:t>How</a:t>
            </a:r>
            <a:r>
              <a:rPr lang="en-US" sz="1800" b="0" i="0" u="none" strike="noStrike" dirty="0">
                <a:solidFill>
                  <a:srgbClr val="000000"/>
                </a:solidFill>
                <a:effectLst/>
                <a:latin typeface="+mj-lt"/>
              </a:rPr>
              <a:t> </a:t>
            </a:r>
            <a:r>
              <a:rPr lang="en-US" sz="1800" b="1" i="0" u="none" strike="noStrike" dirty="0">
                <a:solidFill>
                  <a:srgbClr val="E94085"/>
                </a:solidFill>
                <a:effectLst/>
                <a:latin typeface="+mj-lt"/>
              </a:rPr>
              <a:t>important</a:t>
            </a:r>
            <a:r>
              <a:rPr lang="en-US" sz="1800" b="0" i="0" u="none" strike="noStrike" dirty="0">
                <a:solidFill>
                  <a:srgbClr val="000000"/>
                </a:solidFill>
                <a:effectLst/>
                <a:latin typeface="+mj-lt"/>
              </a:rPr>
              <a:t> </a:t>
            </a:r>
            <a:r>
              <a:rPr lang="en-US" sz="1800" b="0" i="0" u="none" strike="noStrike" dirty="0">
                <a:solidFill>
                  <a:srgbClr val="000000"/>
                </a:solidFill>
                <a:effectLst/>
              </a:rPr>
              <a:t>is plain language for the B2B healthcare purchasing process?</a:t>
            </a:r>
            <a:endParaRPr lang="en-US" sz="1800" dirty="0"/>
          </a:p>
          <a:p>
            <a:endParaRPr lang="en-US" dirty="0"/>
          </a:p>
        </p:txBody>
      </p:sp>
    </p:spTree>
    <p:extLst>
      <p:ext uri="{BB962C8B-B14F-4D97-AF65-F5344CB8AC3E}">
        <p14:creationId xmlns:p14="http://schemas.microsoft.com/office/powerpoint/2010/main" val="3581222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00AB529-F131-4348-B2A4-D1C0905FD17C}"/>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2D22C1C-0266-4EEF-AD6A-019B564384CD}"/>
              </a:ext>
            </a:extLst>
          </p:cNvPr>
          <p:cNvSpPr>
            <a:spLocks noGrp="1"/>
          </p:cNvSpPr>
          <p:nvPr>
            <p:ph type="ftr" sz="quarter" idx="3"/>
          </p:nvPr>
        </p:nvSpPr>
        <p:spPr/>
        <p:txBody>
          <a:bodyPr/>
          <a:lstStyle/>
          <a:p>
            <a:r>
              <a:rPr lang="en-US" dirty="0"/>
              <a:t>©</a:t>
            </a:r>
            <a:fld id="{17A395DD-49E8-4277-9E01-6FC3F9A4487A}" type="datetimeyyyy">
              <a:rPr lang="en-US" smtClean="0"/>
              <a:pPr/>
              <a:t>2024</a:t>
            </a:fld>
            <a:r>
              <a:rPr lang="en-US" dirty="0"/>
              <a:t> Aha Media</a:t>
            </a:r>
          </a:p>
        </p:txBody>
      </p:sp>
      <p:sp>
        <p:nvSpPr>
          <p:cNvPr id="6" name="Slide Number Placeholder 5">
            <a:extLst>
              <a:ext uri="{FF2B5EF4-FFF2-40B4-BE49-F238E27FC236}">
                <a16:creationId xmlns:a16="http://schemas.microsoft.com/office/drawing/2014/main" id="{A7D00CF6-3361-4842-AEBB-73387FD027E3}"/>
              </a:ext>
            </a:extLst>
          </p:cNvPr>
          <p:cNvSpPr>
            <a:spLocks noGrp="1"/>
          </p:cNvSpPr>
          <p:nvPr>
            <p:ph type="sldNum" sz="quarter" idx="4"/>
          </p:nvPr>
        </p:nvSpPr>
        <p:spPr/>
        <p:txBody>
          <a:bodyPr/>
          <a:lstStyle/>
          <a:p>
            <a:fld id="{6CBEF964-5324-4AB0-BDF8-A5994398FE54}" type="slidenum">
              <a:rPr lang="en-US" smtClean="0"/>
              <a:t>5</a:t>
            </a:fld>
            <a:endParaRPr lang="en-US" dirty="0"/>
          </a:p>
        </p:txBody>
      </p:sp>
      <p:sp>
        <p:nvSpPr>
          <p:cNvPr id="11" name="Title 1">
            <a:extLst>
              <a:ext uri="{FF2B5EF4-FFF2-40B4-BE49-F238E27FC236}">
                <a16:creationId xmlns:a16="http://schemas.microsoft.com/office/drawing/2014/main" id="{E67BFA12-D45C-8951-C592-72333A2F161E}"/>
              </a:ext>
            </a:extLst>
          </p:cNvPr>
          <p:cNvSpPr txBox="1">
            <a:spLocks/>
          </p:cNvSpPr>
          <p:nvPr/>
        </p:nvSpPr>
        <p:spPr>
          <a:xfrm>
            <a:off x="533400" y="604220"/>
            <a:ext cx="9220200" cy="1167430"/>
          </a:xfrm>
          <a:prstGeom prst="rect">
            <a:avLst/>
          </a:prstGeom>
        </p:spPr>
        <p:txBody>
          <a:bodyPr/>
          <a:lstStyle>
            <a:lvl1pPr algn="l" defTabSz="914400" rtl="0" eaLnBrk="1" latinLnBrk="0" hangingPunct="1">
              <a:lnSpc>
                <a:spcPct val="90000"/>
              </a:lnSpc>
              <a:spcBef>
                <a:spcPct val="0"/>
              </a:spcBef>
              <a:buNone/>
              <a:defRPr sz="3600" b="0" i="0" kern="0" cap="none" spc="0" baseline="0">
                <a:solidFill>
                  <a:schemeClr val="bg2">
                    <a:lumMod val="25000"/>
                  </a:schemeClr>
                </a:solidFill>
                <a:latin typeface="+mj-lt"/>
                <a:ea typeface="+mj-ea"/>
                <a:cs typeface="+mj-cs"/>
              </a:defRPr>
            </a:lvl1pPr>
          </a:lstStyle>
          <a:p>
            <a:r>
              <a:rPr lang="en-US" dirty="0">
                <a:solidFill>
                  <a:schemeClr val="accent3"/>
                </a:solidFill>
              </a:rPr>
              <a:t>8 Out of 10 </a:t>
            </a:r>
            <a:r>
              <a:rPr lang="en-US" dirty="0"/>
              <a:t>Highly Educated </a:t>
            </a:r>
            <a:br>
              <a:rPr lang="en-US" dirty="0"/>
            </a:br>
            <a:r>
              <a:rPr lang="en-US" dirty="0"/>
              <a:t>Decision-Makers Prefer Plain Language</a:t>
            </a:r>
          </a:p>
        </p:txBody>
      </p:sp>
      <p:pic>
        <p:nvPicPr>
          <p:cNvPr id="16" name="Graphic 15" descr="User outline">
            <a:extLst>
              <a:ext uri="{FF2B5EF4-FFF2-40B4-BE49-F238E27FC236}">
                <a16:creationId xmlns:a16="http://schemas.microsoft.com/office/drawing/2014/main" id="{88E08953-78B7-4D7D-46A9-21EB0D8A49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27904" y="2569741"/>
            <a:ext cx="1167945" cy="1167945"/>
          </a:xfrm>
          <a:prstGeom prst="rect">
            <a:avLst/>
          </a:prstGeom>
        </p:spPr>
      </p:pic>
      <p:pic>
        <p:nvPicPr>
          <p:cNvPr id="21" name="Graphic 20" descr="User outline">
            <a:extLst>
              <a:ext uri="{FF2B5EF4-FFF2-40B4-BE49-F238E27FC236}">
                <a16:creationId xmlns:a16="http://schemas.microsoft.com/office/drawing/2014/main" id="{37E27FBB-D4D2-6A16-8524-A75053823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20535" y="2569741"/>
            <a:ext cx="1167945" cy="1167945"/>
          </a:xfrm>
          <a:prstGeom prst="rect">
            <a:avLst/>
          </a:prstGeom>
        </p:spPr>
      </p:pic>
      <p:pic>
        <p:nvPicPr>
          <p:cNvPr id="23" name="Graphic 22" descr="User outline">
            <a:extLst>
              <a:ext uri="{FF2B5EF4-FFF2-40B4-BE49-F238E27FC236}">
                <a16:creationId xmlns:a16="http://schemas.microsoft.com/office/drawing/2014/main" id="{39DE7425-02BE-C357-4D30-8F61F1163D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35273" y="2569741"/>
            <a:ext cx="1167945" cy="1167945"/>
          </a:xfrm>
          <a:prstGeom prst="rect">
            <a:avLst/>
          </a:prstGeom>
        </p:spPr>
      </p:pic>
      <p:pic>
        <p:nvPicPr>
          <p:cNvPr id="24" name="Graphic 23" descr="User outline">
            <a:extLst>
              <a:ext uri="{FF2B5EF4-FFF2-40B4-BE49-F238E27FC236}">
                <a16:creationId xmlns:a16="http://schemas.microsoft.com/office/drawing/2014/main" id="{FEDD79BA-4097-B9D0-3249-427EF1C064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42642" y="2569741"/>
            <a:ext cx="1167945" cy="1167945"/>
          </a:xfrm>
          <a:prstGeom prst="rect">
            <a:avLst/>
          </a:prstGeom>
        </p:spPr>
      </p:pic>
      <p:pic>
        <p:nvPicPr>
          <p:cNvPr id="25" name="Graphic 24" descr="User outline">
            <a:extLst>
              <a:ext uri="{FF2B5EF4-FFF2-40B4-BE49-F238E27FC236}">
                <a16:creationId xmlns:a16="http://schemas.microsoft.com/office/drawing/2014/main" id="{203EFCD1-F414-819A-1DE5-08F7650302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50010" y="2569741"/>
            <a:ext cx="1167945" cy="1167945"/>
          </a:xfrm>
          <a:prstGeom prst="rect">
            <a:avLst/>
          </a:prstGeom>
        </p:spPr>
      </p:pic>
      <p:pic>
        <p:nvPicPr>
          <p:cNvPr id="26" name="Graphic 25" descr="User outline">
            <a:extLst>
              <a:ext uri="{FF2B5EF4-FFF2-40B4-BE49-F238E27FC236}">
                <a16:creationId xmlns:a16="http://schemas.microsoft.com/office/drawing/2014/main" id="{9C238B87-CF08-A75F-36A5-E6971A6B59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27904" y="3950866"/>
            <a:ext cx="1167945" cy="1167945"/>
          </a:xfrm>
          <a:prstGeom prst="rect">
            <a:avLst/>
          </a:prstGeom>
        </p:spPr>
      </p:pic>
      <p:pic>
        <p:nvPicPr>
          <p:cNvPr id="27" name="Graphic 26" descr="User outline">
            <a:extLst>
              <a:ext uri="{FF2B5EF4-FFF2-40B4-BE49-F238E27FC236}">
                <a16:creationId xmlns:a16="http://schemas.microsoft.com/office/drawing/2014/main" id="{072CBA89-C813-03E4-2E73-F2FDEDF7D0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20535" y="3950866"/>
            <a:ext cx="1167945" cy="1167945"/>
          </a:xfrm>
          <a:prstGeom prst="rect">
            <a:avLst/>
          </a:prstGeom>
        </p:spPr>
      </p:pic>
      <p:pic>
        <p:nvPicPr>
          <p:cNvPr id="28" name="Graphic 27" descr="User outline">
            <a:extLst>
              <a:ext uri="{FF2B5EF4-FFF2-40B4-BE49-F238E27FC236}">
                <a16:creationId xmlns:a16="http://schemas.microsoft.com/office/drawing/2014/main" id="{EA44B6A6-58A2-5B48-22AF-8C4ED9A095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35273" y="3950866"/>
            <a:ext cx="1167945" cy="1167945"/>
          </a:xfrm>
          <a:prstGeom prst="rect">
            <a:avLst/>
          </a:prstGeom>
        </p:spPr>
      </p:pic>
      <p:pic>
        <p:nvPicPr>
          <p:cNvPr id="29" name="Graphic 28" descr="User outline">
            <a:extLst>
              <a:ext uri="{FF2B5EF4-FFF2-40B4-BE49-F238E27FC236}">
                <a16:creationId xmlns:a16="http://schemas.microsoft.com/office/drawing/2014/main" id="{DF28CD7F-475A-991D-A4B8-DD8D0763C2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42642" y="3950866"/>
            <a:ext cx="1167945" cy="1167945"/>
          </a:xfrm>
          <a:prstGeom prst="rect">
            <a:avLst/>
          </a:prstGeom>
        </p:spPr>
      </p:pic>
      <p:pic>
        <p:nvPicPr>
          <p:cNvPr id="30" name="Graphic 29" descr="User outline">
            <a:extLst>
              <a:ext uri="{FF2B5EF4-FFF2-40B4-BE49-F238E27FC236}">
                <a16:creationId xmlns:a16="http://schemas.microsoft.com/office/drawing/2014/main" id="{96437782-89D2-898F-BF1F-95E814EE783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50010" y="3950866"/>
            <a:ext cx="1167945" cy="1167945"/>
          </a:xfrm>
          <a:prstGeom prst="rect">
            <a:avLst/>
          </a:prstGeom>
        </p:spPr>
      </p:pic>
    </p:spTree>
    <p:extLst>
      <p:ext uri="{BB962C8B-B14F-4D97-AF65-F5344CB8AC3E}">
        <p14:creationId xmlns:p14="http://schemas.microsoft.com/office/powerpoint/2010/main" val="931593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C4542-0CA0-DEBE-2FEE-4E1E2A481D44}"/>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AB0B1CF1-B0BC-025B-CFC9-F54385893563}"/>
              </a:ext>
            </a:extLst>
          </p:cNvPr>
          <p:cNvSpPr>
            <a:spLocks noGrp="1"/>
          </p:cNvSpPr>
          <p:nvPr>
            <p:ph type="title"/>
          </p:nvPr>
        </p:nvSpPr>
        <p:spPr>
          <a:xfrm>
            <a:off x="1447800" y="2773049"/>
            <a:ext cx="9220200" cy="1318181"/>
          </a:xfrm>
          <a:prstGeom prst="rect">
            <a:avLst/>
          </a:prstGeom>
        </p:spPr>
        <p:txBody>
          <a:bodyPr/>
          <a:lstStyle/>
          <a:p>
            <a:r>
              <a:rPr lang="en-US" sz="4500" kern="0" spc="0" dirty="0"/>
              <a:t>One Example From the Research</a:t>
            </a:r>
          </a:p>
        </p:txBody>
      </p:sp>
      <p:sp>
        <p:nvSpPr>
          <p:cNvPr id="6" name="Slide Number Placeholder 5">
            <a:extLst>
              <a:ext uri="{FF2B5EF4-FFF2-40B4-BE49-F238E27FC236}">
                <a16:creationId xmlns:a16="http://schemas.microsoft.com/office/drawing/2014/main" id="{73BB2EA3-DB7E-589F-4595-91DD662A6931}"/>
              </a:ext>
            </a:extLst>
          </p:cNvPr>
          <p:cNvSpPr>
            <a:spLocks noGrp="1"/>
          </p:cNvSpPr>
          <p:nvPr>
            <p:ph type="sldNum" sz="quarter" idx="4294967295"/>
          </p:nvPr>
        </p:nvSpPr>
        <p:spPr>
          <a:xfrm>
            <a:off x="10287000" y="7285038"/>
            <a:ext cx="1905000" cy="2286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BEF964-5324-4AB0-BDF8-A5994398FE54}" type="slidenum">
              <a:rPr kumimoji="0" lang="en-US" sz="900" b="0" i="0" u="none" strike="noStrike" kern="1200" cap="none" spc="0" normalizeH="0" baseline="0" noProof="0" smtClean="0">
                <a:ln>
                  <a:noFill/>
                </a:ln>
                <a:solidFill>
                  <a:srgbClr val="363636">
                    <a:tint val="75000"/>
                  </a:srgbClr>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srgbClr val="363636">
                  <a:tint val="75000"/>
                </a:srgbClr>
              </a:solidFill>
              <a:effectLst/>
              <a:uLnTx/>
              <a:uFillTx/>
              <a:latin typeface="Franklin Gothic Book"/>
              <a:ea typeface="+mn-ea"/>
              <a:cs typeface="+mn-cs"/>
            </a:endParaRPr>
          </a:p>
        </p:txBody>
      </p:sp>
    </p:spTree>
    <p:extLst>
      <p:ext uri="{BB962C8B-B14F-4D97-AF65-F5344CB8AC3E}">
        <p14:creationId xmlns:p14="http://schemas.microsoft.com/office/powerpoint/2010/main" val="2402119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white paper with black text&#10;&#10;Description automatically generated">
            <a:extLst>
              <a:ext uri="{FF2B5EF4-FFF2-40B4-BE49-F238E27FC236}">
                <a16:creationId xmlns:a16="http://schemas.microsoft.com/office/drawing/2014/main" id="{6C6BC4A2-1C69-10F5-89CD-F2F13A5ED0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440" y="2849880"/>
            <a:ext cx="3135896" cy="1203960"/>
          </a:xfrm>
          <a:prstGeom prst="rect">
            <a:avLst/>
          </a:prstGeom>
        </p:spPr>
      </p:pic>
      <p:pic>
        <p:nvPicPr>
          <p:cNvPr id="20" name="Picture 19" descr="A computer with a black screen&#10;&#10;Description automatically generated">
            <a:extLst>
              <a:ext uri="{FF2B5EF4-FFF2-40B4-BE49-F238E27FC236}">
                <a16:creationId xmlns:a16="http://schemas.microsoft.com/office/drawing/2014/main" id="{E2AEBE41-53BB-3297-91CE-602CAE4C22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920" y="1544321"/>
            <a:ext cx="5941058" cy="3960706"/>
          </a:xfrm>
          <a:prstGeom prst="rect">
            <a:avLst/>
          </a:prstGeom>
        </p:spPr>
      </p:pic>
      <p:pic>
        <p:nvPicPr>
          <p:cNvPr id="24" name="Picture 23" descr="A computer with a black screen&#10;&#10;Description automatically generated">
            <a:extLst>
              <a:ext uri="{FF2B5EF4-FFF2-40B4-BE49-F238E27FC236}">
                <a16:creationId xmlns:a16="http://schemas.microsoft.com/office/drawing/2014/main" id="{C49DA8D6-B77D-2E95-562B-159DC2D44E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2320" y="1534161"/>
            <a:ext cx="5941058" cy="3960706"/>
          </a:xfrm>
          <a:prstGeom prst="rect">
            <a:avLst/>
          </a:prstGeom>
        </p:spPr>
      </p:pic>
      <p:sp>
        <p:nvSpPr>
          <p:cNvPr id="6" name="Footer Placeholder 5">
            <a:extLst>
              <a:ext uri="{FF2B5EF4-FFF2-40B4-BE49-F238E27FC236}">
                <a16:creationId xmlns:a16="http://schemas.microsoft.com/office/drawing/2014/main" id="{1E409F68-D8FD-62BF-8F06-C1CCBEE69609}"/>
              </a:ext>
            </a:extLst>
          </p:cNvPr>
          <p:cNvSpPr>
            <a:spLocks noGrp="1"/>
          </p:cNvSpPr>
          <p:nvPr>
            <p:ph type="ftr" sz="quarter" idx="3"/>
          </p:nvPr>
        </p:nvSpPr>
        <p:spPr/>
        <p:txBody>
          <a:bodyPr/>
          <a:lstStyle/>
          <a:p>
            <a:r>
              <a:rPr lang="en-US" dirty="0"/>
              <a:t>©2024 Aha Media</a:t>
            </a:r>
          </a:p>
        </p:txBody>
      </p:sp>
      <p:sp>
        <p:nvSpPr>
          <p:cNvPr id="7" name="Slide Number Placeholder 6">
            <a:extLst>
              <a:ext uri="{FF2B5EF4-FFF2-40B4-BE49-F238E27FC236}">
                <a16:creationId xmlns:a16="http://schemas.microsoft.com/office/drawing/2014/main" id="{12D3092C-3832-6894-48ED-AE85D0D61033}"/>
              </a:ext>
            </a:extLst>
          </p:cNvPr>
          <p:cNvSpPr>
            <a:spLocks noGrp="1"/>
          </p:cNvSpPr>
          <p:nvPr>
            <p:ph type="sldNum" sz="quarter" idx="4"/>
          </p:nvPr>
        </p:nvSpPr>
        <p:spPr/>
        <p:txBody>
          <a:bodyPr/>
          <a:lstStyle/>
          <a:p>
            <a:fld id="{6CBEF964-5324-4AB0-BDF8-A5994398FE54}" type="slidenum">
              <a:rPr lang="en-US" smtClean="0"/>
              <a:t>7</a:t>
            </a:fld>
            <a:endParaRPr lang="en-US" dirty="0"/>
          </a:p>
        </p:txBody>
      </p:sp>
      <p:sp>
        <p:nvSpPr>
          <p:cNvPr id="2" name="Title 1">
            <a:extLst>
              <a:ext uri="{FF2B5EF4-FFF2-40B4-BE49-F238E27FC236}">
                <a16:creationId xmlns:a16="http://schemas.microsoft.com/office/drawing/2014/main" id="{7524D057-62E3-F59F-0391-42FB75CA3D7F}"/>
              </a:ext>
            </a:extLst>
          </p:cNvPr>
          <p:cNvSpPr>
            <a:spLocks noGrp="1"/>
          </p:cNvSpPr>
          <p:nvPr>
            <p:ph type="title"/>
          </p:nvPr>
        </p:nvSpPr>
        <p:spPr>
          <a:prstGeom prst="rect">
            <a:avLst/>
          </a:prstGeom>
        </p:spPr>
        <p:txBody>
          <a:bodyPr/>
          <a:lstStyle/>
          <a:p>
            <a:r>
              <a:rPr lang="en-US" spc="-100" dirty="0"/>
              <a:t>Why Choose Our Company?</a:t>
            </a:r>
          </a:p>
        </p:txBody>
      </p:sp>
      <p:sp>
        <p:nvSpPr>
          <p:cNvPr id="9" name="Text Placeholder 8">
            <a:extLst>
              <a:ext uri="{FF2B5EF4-FFF2-40B4-BE49-F238E27FC236}">
                <a16:creationId xmlns:a16="http://schemas.microsoft.com/office/drawing/2014/main" id="{CDFDFA82-E45E-3F01-A00D-CE679BA7B57E}"/>
              </a:ext>
            </a:extLst>
          </p:cNvPr>
          <p:cNvSpPr>
            <a:spLocks noGrp="1"/>
          </p:cNvSpPr>
          <p:nvPr>
            <p:ph type="body" idx="18"/>
          </p:nvPr>
        </p:nvSpPr>
        <p:spPr>
          <a:prstGeom prst="rect">
            <a:avLst/>
          </a:prstGeom>
        </p:spPr>
        <p:txBody>
          <a:bodyPr/>
          <a:lstStyle/>
          <a:p>
            <a:r>
              <a:rPr lang="en-US" dirty="0"/>
              <a:t>Example #1</a:t>
            </a:r>
          </a:p>
        </p:txBody>
      </p:sp>
      <p:sp>
        <p:nvSpPr>
          <p:cNvPr id="8" name="Content Placeholder 7">
            <a:extLst>
              <a:ext uri="{FF2B5EF4-FFF2-40B4-BE49-F238E27FC236}">
                <a16:creationId xmlns:a16="http://schemas.microsoft.com/office/drawing/2014/main" id="{8E0959CE-5E70-4FCF-698F-BEE11E8061B6}"/>
              </a:ext>
            </a:extLst>
          </p:cNvPr>
          <p:cNvSpPr>
            <a:spLocks noGrp="1"/>
          </p:cNvSpPr>
          <p:nvPr>
            <p:ph sz="half" idx="1"/>
          </p:nvPr>
        </p:nvSpPr>
        <p:spPr>
          <a:xfrm>
            <a:off x="1143000" y="5044440"/>
            <a:ext cx="4419600" cy="1143000"/>
          </a:xfrm>
        </p:spPr>
        <p:txBody>
          <a:bodyPr/>
          <a:lstStyle/>
          <a:p>
            <a:pPr algn="ctr"/>
            <a:r>
              <a:rPr lang="en-US" sz="1800" dirty="0">
                <a:solidFill>
                  <a:schemeClr val="accent3"/>
                </a:solidFill>
                <a:latin typeface="+mj-lt"/>
              </a:rPr>
              <a:t>Original: Non-plain language</a:t>
            </a:r>
          </a:p>
        </p:txBody>
      </p:sp>
      <p:sp>
        <p:nvSpPr>
          <p:cNvPr id="11" name="Content Placeholder 7">
            <a:extLst>
              <a:ext uri="{FF2B5EF4-FFF2-40B4-BE49-F238E27FC236}">
                <a16:creationId xmlns:a16="http://schemas.microsoft.com/office/drawing/2014/main" id="{F0872AD4-DEC4-F9BA-A79D-553E8753BC26}"/>
              </a:ext>
            </a:extLst>
          </p:cNvPr>
          <p:cNvSpPr txBox="1">
            <a:spLocks/>
          </p:cNvSpPr>
          <p:nvPr/>
        </p:nvSpPr>
        <p:spPr>
          <a:xfrm>
            <a:off x="6629400" y="5044440"/>
            <a:ext cx="4419600" cy="1143000"/>
          </a:xfrm>
          <a:prstGeom prst="rect">
            <a:avLst/>
          </a:prstGeom>
        </p:spPr>
        <p:txBody>
          <a:bodyPr/>
          <a:lstStyle>
            <a:lvl1pPr marL="0" indent="0" algn="l" defTabSz="914400" rtl="0" eaLnBrk="1" latinLnBrk="0" hangingPunct="1">
              <a:lnSpc>
                <a:spcPct val="90000"/>
              </a:lnSpc>
              <a:spcBef>
                <a:spcPts val="1000"/>
              </a:spcBef>
              <a:buFont typeface="Franklin Gothic Book" panose="020B0503020102020204" pitchFamily="34" charset="0"/>
              <a:buChar char="​"/>
              <a:defRPr sz="1400" b="0" i="0" kern="1200" cap="none" baseline="0">
                <a:solidFill>
                  <a:schemeClr val="tx1"/>
                </a:solidFill>
                <a:latin typeface="+mn-lt"/>
                <a:ea typeface="+mn-ea"/>
                <a:cs typeface="+mn-cs"/>
              </a:defRPr>
            </a:lvl1pPr>
            <a:lvl2pPr marL="228600" indent="-228600" algn="l" defTabSz="914400" rtl="0" eaLnBrk="1" latinLnBrk="0" hangingPunct="1">
              <a:lnSpc>
                <a:spcPct val="90000"/>
              </a:lnSpc>
              <a:spcBef>
                <a:spcPts val="500"/>
              </a:spcBef>
              <a:buClr>
                <a:schemeClr val="accent4"/>
              </a:buClr>
              <a:buFont typeface="Franklin Gothic Book" panose="020B0503020102020204" pitchFamily="34" charset="0"/>
              <a:buChar char="•"/>
              <a:defRPr sz="1800" b="0" i="0" kern="1200" cap="none">
                <a:solidFill>
                  <a:schemeClr val="tx1"/>
                </a:solidFill>
                <a:latin typeface="+mn-lt"/>
                <a:ea typeface="+mn-ea"/>
                <a:cs typeface="+mn-cs"/>
              </a:defRPr>
            </a:lvl2pPr>
            <a:lvl3pPr marL="457200" indent="-228600" algn="l" defTabSz="914400" rtl="0" eaLnBrk="1" latinLnBrk="0" hangingPunct="1">
              <a:lnSpc>
                <a:spcPct val="90000"/>
              </a:lnSpc>
              <a:spcBef>
                <a:spcPts val="500"/>
              </a:spcBef>
              <a:buSzPct val="120000"/>
              <a:buFont typeface="Franklin Gothic Book" panose="020B0503020102020204" pitchFamily="34" charset="0"/>
              <a:buChar char="›"/>
              <a:defRPr sz="1800" b="0" i="0" kern="1200" cap="none">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Symbol" panose="05050102010706020507" pitchFamily="18" charset="2"/>
              <a:buChar char="-"/>
              <a:defRPr sz="1800" b="0" i="0" kern="1200" cap="none">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Franklin Gothic Book" panose="020B0503020102020204" pitchFamily="34" charset="0"/>
              <a:buChar char="•"/>
              <a:defRPr sz="1800" b="0" i="0" kern="1200" cap="none">
                <a:solidFill>
                  <a:schemeClr val="tx1"/>
                </a:solidFill>
                <a:latin typeface="+mn-lt"/>
                <a:ea typeface="+mn-ea"/>
                <a:cs typeface="+mn-cs"/>
              </a:defRPr>
            </a:lvl5pPr>
            <a:lvl6pPr marL="914400" indent="-228600" algn="l" defTabSz="914400" rtl="0" eaLnBrk="1" latinLnBrk="0" hangingPunct="1">
              <a:lnSpc>
                <a:spcPct val="90000"/>
              </a:lnSpc>
              <a:spcBef>
                <a:spcPts val="500"/>
              </a:spcBef>
              <a:buFont typeface="Franklin Gothic Book" panose="020B0503020102020204" pitchFamily="34" charset="0"/>
              <a:buChar char="•"/>
              <a:defRPr sz="2000" kern="1200" cap="none">
                <a:solidFill>
                  <a:schemeClr val="tx1"/>
                </a:solidFill>
                <a:latin typeface="+mn-lt"/>
                <a:ea typeface="+mn-ea"/>
                <a:cs typeface="+mn-cs"/>
              </a:defRPr>
            </a:lvl6pPr>
            <a:lvl7pPr marL="914400" indent="-228600" algn="l" defTabSz="914400" rtl="0" eaLnBrk="1" latinLnBrk="0" hangingPunct="1">
              <a:lnSpc>
                <a:spcPct val="90000"/>
              </a:lnSpc>
              <a:spcBef>
                <a:spcPts val="500"/>
              </a:spcBef>
              <a:buFont typeface="Franklin Gothic Book" panose="020B0503020102020204" pitchFamily="34" charset="0"/>
              <a:buChar char="•"/>
              <a:defRPr sz="2000" kern="1200" cap="none">
                <a:solidFill>
                  <a:schemeClr val="tx1"/>
                </a:solidFill>
                <a:latin typeface="+mn-lt"/>
                <a:ea typeface="+mn-ea"/>
                <a:cs typeface="+mn-cs"/>
              </a:defRPr>
            </a:lvl7pPr>
            <a:lvl8pPr marL="914400" indent="-228600" algn="l" defTabSz="914400" rtl="0" eaLnBrk="1" latinLnBrk="0" hangingPunct="1">
              <a:lnSpc>
                <a:spcPct val="90000"/>
              </a:lnSpc>
              <a:spcBef>
                <a:spcPts val="500"/>
              </a:spcBef>
              <a:buFont typeface="Franklin Gothic Book" panose="020B0503020102020204" pitchFamily="34" charset="0"/>
              <a:buChar char="•"/>
              <a:defRPr sz="2000" kern="1200" cap="none">
                <a:solidFill>
                  <a:schemeClr val="tx1"/>
                </a:solidFill>
                <a:latin typeface="+mn-lt"/>
                <a:ea typeface="+mn-ea"/>
                <a:cs typeface="+mn-cs"/>
              </a:defRPr>
            </a:lvl8pPr>
            <a:lvl9pPr marL="914400" indent="-228600" algn="l" defTabSz="914400" rtl="0" eaLnBrk="1" latinLnBrk="0" hangingPunct="1">
              <a:lnSpc>
                <a:spcPct val="90000"/>
              </a:lnSpc>
              <a:spcBef>
                <a:spcPts val="500"/>
              </a:spcBef>
              <a:buFont typeface="Franklin Gothic Book" panose="020B0503020102020204" pitchFamily="34" charset="0"/>
              <a:buChar char="•"/>
              <a:defRPr sz="2000" kern="1200" cap="none">
                <a:solidFill>
                  <a:schemeClr val="tx1"/>
                </a:solidFill>
                <a:latin typeface="+mn-lt"/>
                <a:ea typeface="+mn-ea"/>
                <a:cs typeface="+mn-cs"/>
              </a:defRPr>
            </a:lvl9pPr>
          </a:lstStyle>
          <a:p>
            <a:pPr algn="ctr"/>
            <a:r>
              <a:rPr lang="en-US" sz="1800" dirty="0">
                <a:solidFill>
                  <a:schemeClr val="accent3"/>
                </a:solidFill>
                <a:latin typeface="+mj-lt"/>
              </a:rPr>
              <a:t>Rewrite: Plain language</a:t>
            </a:r>
          </a:p>
        </p:txBody>
      </p:sp>
      <p:pic>
        <p:nvPicPr>
          <p:cNvPr id="26" name="Picture 25" descr="A white text with black text&#10;&#10;Description automatically generated with medium confidence">
            <a:extLst>
              <a:ext uri="{FF2B5EF4-FFF2-40B4-BE49-F238E27FC236}">
                <a16:creationId xmlns:a16="http://schemas.microsoft.com/office/drawing/2014/main" id="{D580DCCE-90E5-B43E-EA89-A80621FFE4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5360" y="2824480"/>
            <a:ext cx="3051310" cy="1287045"/>
          </a:xfrm>
          <a:prstGeom prst="rect">
            <a:avLst/>
          </a:prstGeom>
        </p:spPr>
      </p:pic>
    </p:spTree>
    <p:extLst>
      <p:ext uri="{BB962C8B-B14F-4D97-AF65-F5344CB8AC3E}">
        <p14:creationId xmlns:p14="http://schemas.microsoft.com/office/powerpoint/2010/main" val="3174936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mputer with a black screen&#10;&#10;Description automatically generated">
            <a:extLst>
              <a:ext uri="{FF2B5EF4-FFF2-40B4-BE49-F238E27FC236}">
                <a16:creationId xmlns:a16="http://schemas.microsoft.com/office/drawing/2014/main" id="{2EA4DACC-7431-9576-C3E8-29F6C8F04222}"/>
              </a:ext>
            </a:extLst>
          </p:cNvPr>
          <p:cNvPicPr>
            <a:picLocks noChangeAspect="1"/>
          </p:cNvPicPr>
          <p:nvPr/>
        </p:nvPicPr>
        <p:blipFill rotWithShape="1">
          <a:blip r:embed="rId2">
            <a:extLst>
              <a:ext uri="{28A0092B-C50C-407E-A947-70E740481C1C}">
                <a14:useLocalDpi xmlns:a14="http://schemas.microsoft.com/office/drawing/2010/main" val="0"/>
              </a:ext>
            </a:extLst>
          </a:blip>
          <a:srcRect l="4373" t="11502" r="4373" b="11502"/>
          <a:stretch/>
        </p:blipFill>
        <p:spPr>
          <a:xfrm>
            <a:off x="0" y="-10160"/>
            <a:ext cx="12192000" cy="6858000"/>
          </a:xfrm>
          <a:prstGeom prst="rect">
            <a:avLst/>
          </a:prstGeom>
        </p:spPr>
      </p:pic>
      <p:pic>
        <p:nvPicPr>
          <p:cNvPr id="5" name="Picture 4" descr="A white paper with black text&#10;&#10;Description automatically generated">
            <a:extLst>
              <a:ext uri="{FF2B5EF4-FFF2-40B4-BE49-F238E27FC236}">
                <a16:creationId xmlns:a16="http://schemas.microsoft.com/office/drawing/2014/main" id="{1548B595-433E-C765-E752-E29E725753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0328" y="2131308"/>
            <a:ext cx="6373732" cy="2447058"/>
          </a:xfrm>
          <a:prstGeom prst="rect">
            <a:avLst/>
          </a:prstGeom>
        </p:spPr>
      </p:pic>
      <p:sp>
        <p:nvSpPr>
          <p:cNvPr id="8" name="Content Placeholder 7">
            <a:extLst>
              <a:ext uri="{FF2B5EF4-FFF2-40B4-BE49-F238E27FC236}">
                <a16:creationId xmlns:a16="http://schemas.microsoft.com/office/drawing/2014/main" id="{4BC88025-D8CB-2873-4B8B-3F52F2A70A75}"/>
              </a:ext>
            </a:extLst>
          </p:cNvPr>
          <p:cNvSpPr txBox="1">
            <a:spLocks/>
          </p:cNvSpPr>
          <p:nvPr/>
        </p:nvSpPr>
        <p:spPr>
          <a:xfrm>
            <a:off x="7228840" y="685800"/>
            <a:ext cx="4419600" cy="320040"/>
          </a:xfrm>
          <a:prstGeom prst="rect">
            <a:avLst/>
          </a:prstGeom>
        </p:spPr>
        <p:txBody>
          <a:bodyPr/>
          <a:lstStyle>
            <a:lvl1pPr marL="0" indent="0" algn="l" defTabSz="914400" rtl="0" eaLnBrk="1" latinLnBrk="0" hangingPunct="1">
              <a:lnSpc>
                <a:spcPct val="90000"/>
              </a:lnSpc>
              <a:spcBef>
                <a:spcPts val="1000"/>
              </a:spcBef>
              <a:buFont typeface="Franklin Gothic Book" panose="020B0503020102020204" pitchFamily="34" charset="0"/>
              <a:buChar char="​"/>
              <a:defRPr sz="2400" b="0" i="0" kern="1200" cap="none" baseline="0">
                <a:solidFill>
                  <a:schemeClr val="tx1"/>
                </a:solidFill>
                <a:latin typeface="+mn-lt"/>
                <a:ea typeface="+mn-ea"/>
                <a:cs typeface="+mn-cs"/>
              </a:defRPr>
            </a:lvl1pPr>
            <a:lvl2pPr marL="228600" indent="-228600" algn="l" defTabSz="914400" rtl="0" eaLnBrk="1" latinLnBrk="0" hangingPunct="1">
              <a:lnSpc>
                <a:spcPct val="90000"/>
              </a:lnSpc>
              <a:spcBef>
                <a:spcPts val="500"/>
              </a:spcBef>
              <a:buClr>
                <a:schemeClr val="accent4"/>
              </a:buClr>
              <a:buFont typeface="Franklin Gothic Book" panose="020B0503020102020204" pitchFamily="34" charset="0"/>
              <a:buChar char="•"/>
              <a:defRPr sz="2200" b="0" i="0" kern="1200" cap="none">
                <a:solidFill>
                  <a:schemeClr val="tx1"/>
                </a:solidFill>
                <a:latin typeface="+mn-lt"/>
                <a:ea typeface="+mn-ea"/>
                <a:cs typeface="+mn-cs"/>
              </a:defRPr>
            </a:lvl2pPr>
            <a:lvl3pPr marL="457200" indent="-228600" algn="l" defTabSz="914400" rtl="0" eaLnBrk="1" latinLnBrk="0" hangingPunct="1">
              <a:lnSpc>
                <a:spcPct val="90000"/>
              </a:lnSpc>
              <a:spcBef>
                <a:spcPts val="500"/>
              </a:spcBef>
              <a:buSzPct val="120000"/>
              <a:buFont typeface="Franklin Gothic Book" panose="020B0503020102020204" pitchFamily="34" charset="0"/>
              <a:buChar char="›"/>
              <a:defRPr sz="2200" b="0" i="0" kern="1200" cap="none">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Symbol" panose="05050102010706020507" pitchFamily="18" charset="2"/>
              <a:buChar char="-"/>
              <a:defRPr sz="2200" b="0" i="0" kern="1200" cap="none">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Franklin Gothic Book" panose="020B0503020102020204" pitchFamily="34" charset="0"/>
              <a:buChar char="•"/>
              <a:defRPr sz="2000" b="0" i="0" kern="1200" cap="none">
                <a:solidFill>
                  <a:schemeClr val="tx1"/>
                </a:solidFill>
                <a:latin typeface="+mn-lt"/>
                <a:ea typeface="+mn-ea"/>
                <a:cs typeface="+mn-cs"/>
              </a:defRPr>
            </a:lvl5pPr>
            <a:lvl6pPr marL="914400" indent="-228600" algn="l" defTabSz="914400" rtl="0" eaLnBrk="1" latinLnBrk="0" hangingPunct="1">
              <a:lnSpc>
                <a:spcPct val="90000"/>
              </a:lnSpc>
              <a:spcBef>
                <a:spcPts val="500"/>
              </a:spcBef>
              <a:buFont typeface="Franklin Gothic Book" panose="020B0503020102020204" pitchFamily="34" charset="0"/>
              <a:buChar char="•"/>
              <a:defRPr sz="2000" kern="1200" cap="none">
                <a:solidFill>
                  <a:schemeClr val="tx1"/>
                </a:solidFill>
                <a:latin typeface="+mn-lt"/>
                <a:ea typeface="+mn-ea"/>
                <a:cs typeface="+mn-cs"/>
              </a:defRPr>
            </a:lvl6pPr>
            <a:lvl7pPr marL="914400" indent="-228600" algn="l" defTabSz="914400" rtl="0" eaLnBrk="1" latinLnBrk="0" hangingPunct="1">
              <a:lnSpc>
                <a:spcPct val="90000"/>
              </a:lnSpc>
              <a:spcBef>
                <a:spcPts val="500"/>
              </a:spcBef>
              <a:buFont typeface="Franklin Gothic Book" panose="020B0503020102020204" pitchFamily="34" charset="0"/>
              <a:buChar char="•"/>
              <a:defRPr sz="2000" kern="1200" cap="none">
                <a:solidFill>
                  <a:schemeClr val="tx1"/>
                </a:solidFill>
                <a:latin typeface="+mn-lt"/>
                <a:ea typeface="+mn-ea"/>
                <a:cs typeface="+mn-cs"/>
              </a:defRPr>
            </a:lvl7pPr>
            <a:lvl8pPr marL="914400" indent="-228600" algn="l" defTabSz="914400" rtl="0" eaLnBrk="1" latinLnBrk="0" hangingPunct="1">
              <a:lnSpc>
                <a:spcPct val="90000"/>
              </a:lnSpc>
              <a:spcBef>
                <a:spcPts val="500"/>
              </a:spcBef>
              <a:buFont typeface="Franklin Gothic Book" panose="020B0503020102020204" pitchFamily="34" charset="0"/>
              <a:buChar char="•"/>
              <a:defRPr sz="2000" kern="1200" cap="none">
                <a:solidFill>
                  <a:schemeClr val="tx1"/>
                </a:solidFill>
                <a:latin typeface="+mn-lt"/>
                <a:ea typeface="+mn-ea"/>
                <a:cs typeface="+mn-cs"/>
              </a:defRPr>
            </a:lvl8pPr>
            <a:lvl9pPr marL="914400" indent="-228600" algn="l" defTabSz="914400" rtl="0" eaLnBrk="1" latinLnBrk="0" hangingPunct="1">
              <a:lnSpc>
                <a:spcPct val="90000"/>
              </a:lnSpc>
              <a:spcBef>
                <a:spcPts val="500"/>
              </a:spcBef>
              <a:buFont typeface="Franklin Gothic Book" panose="020B0503020102020204" pitchFamily="34" charset="0"/>
              <a:buChar char="•"/>
              <a:defRPr sz="2000" kern="1200" cap="none">
                <a:solidFill>
                  <a:schemeClr val="tx1"/>
                </a:solidFill>
                <a:latin typeface="+mn-lt"/>
                <a:ea typeface="+mn-ea"/>
                <a:cs typeface="+mn-cs"/>
              </a:defRPr>
            </a:lvl9pPr>
          </a:lstStyle>
          <a:p>
            <a:pPr algn="r"/>
            <a:r>
              <a:rPr lang="en-US" sz="1800" dirty="0">
                <a:solidFill>
                  <a:schemeClr val="accent3"/>
                </a:solidFill>
                <a:latin typeface="+mj-lt"/>
              </a:rPr>
              <a:t>Original</a:t>
            </a:r>
          </a:p>
        </p:txBody>
      </p:sp>
      <p:sp>
        <p:nvSpPr>
          <p:cNvPr id="2" name="Footer Placeholder 4">
            <a:extLst>
              <a:ext uri="{FF2B5EF4-FFF2-40B4-BE49-F238E27FC236}">
                <a16:creationId xmlns:a16="http://schemas.microsoft.com/office/drawing/2014/main" id="{67222428-09E8-9C2E-BCC0-604091F6D84F}"/>
              </a:ext>
            </a:extLst>
          </p:cNvPr>
          <p:cNvSpPr txBox="1">
            <a:spLocks/>
          </p:cNvSpPr>
          <p:nvPr/>
        </p:nvSpPr>
        <p:spPr>
          <a:xfrm>
            <a:off x="533400" y="6102280"/>
            <a:ext cx="3771900" cy="2604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2">
                    <a:lumMod val="50000"/>
                  </a:schemeClr>
                </a:solidFill>
              </a:rPr>
              <a:t>©</a:t>
            </a:r>
            <a:fld id="{17A395DD-49E8-4277-9E01-6FC3F9A4487A}" type="datetimeyyyy">
              <a:rPr lang="en-US" sz="1100" smtClean="0">
                <a:solidFill>
                  <a:schemeClr val="bg2">
                    <a:lumMod val="50000"/>
                  </a:schemeClr>
                </a:solidFill>
              </a:rPr>
              <a:pPr/>
              <a:t>2024</a:t>
            </a:fld>
            <a:r>
              <a:rPr lang="en-US" sz="1100" dirty="0">
                <a:solidFill>
                  <a:schemeClr val="bg2">
                    <a:lumMod val="50000"/>
                  </a:schemeClr>
                </a:solidFill>
              </a:rPr>
              <a:t> Aha Media</a:t>
            </a:r>
          </a:p>
        </p:txBody>
      </p:sp>
      <p:sp>
        <p:nvSpPr>
          <p:cNvPr id="4" name="Slide Number Placeholder 5">
            <a:extLst>
              <a:ext uri="{FF2B5EF4-FFF2-40B4-BE49-F238E27FC236}">
                <a16:creationId xmlns:a16="http://schemas.microsoft.com/office/drawing/2014/main" id="{596F830F-1092-57B2-517C-A347619045B7}"/>
              </a:ext>
            </a:extLst>
          </p:cNvPr>
          <p:cNvSpPr txBox="1">
            <a:spLocks/>
          </p:cNvSpPr>
          <p:nvPr/>
        </p:nvSpPr>
        <p:spPr>
          <a:xfrm>
            <a:off x="9753600" y="6096000"/>
            <a:ext cx="1905000" cy="2063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BEF964-5324-4AB0-BDF8-A5994398FE54}" type="slidenum">
              <a:rPr lang="en-US" sz="1100" smtClean="0">
                <a:solidFill>
                  <a:schemeClr val="bg2">
                    <a:lumMod val="50000"/>
                  </a:schemeClr>
                </a:solidFill>
              </a:rPr>
              <a:pPr algn="r"/>
              <a:t>8</a:t>
            </a:fld>
            <a:endParaRPr lang="en-US" sz="1100" dirty="0">
              <a:solidFill>
                <a:schemeClr val="bg2">
                  <a:lumMod val="50000"/>
                </a:schemeClr>
              </a:solidFill>
            </a:endParaRPr>
          </a:p>
        </p:txBody>
      </p:sp>
    </p:spTree>
    <p:extLst>
      <p:ext uri="{BB962C8B-B14F-4D97-AF65-F5344CB8AC3E}">
        <p14:creationId xmlns:p14="http://schemas.microsoft.com/office/powerpoint/2010/main" val="2565323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mputer with a black screen&#10;&#10;Description automatically generated">
            <a:extLst>
              <a:ext uri="{FF2B5EF4-FFF2-40B4-BE49-F238E27FC236}">
                <a16:creationId xmlns:a16="http://schemas.microsoft.com/office/drawing/2014/main" id="{2EA4DACC-7431-9576-C3E8-29F6C8F04222}"/>
              </a:ext>
            </a:extLst>
          </p:cNvPr>
          <p:cNvPicPr>
            <a:picLocks noChangeAspect="1"/>
          </p:cNvPicPr>
          <p:nvPr/>
        </p:nvPicPr>
        <p:blipFill rotWithShape="1">
          <a:blip r:embed="rId3">
            <a:extLst>
              <a:ext uri="{28A0092B-C50C-407E-A947-70E740481C1C}">
                <a14:useLocalDpi xmlns:a14="http://schemas.microsoft.com/office/drawing/2010/main" val="0"/>
              </a:ext>
            </a:extLst>
          </a:blip>
          <a:srcRect l="4373" t="11502" r="4373" b="11502"/>
          <a:stretch/>
        </p:blipFill>
        <p:spPr>
          <a:xfrm>
            <a:off x="0" y="0"/>
            <a:ext cx="12192000" cy="6858000"/>
          </a:xfrm>
          <a:prstGeom prst="rect">
            <a:avLst/>
          </a:prstGeom>
        </p:spPr>
      </p:pic>
      <p:pic>
        <p:nvPicPr>
          <p:cNvPr id="5" name="Picture 4">
            <a:extLst>
              <a:ext uri="{FF2B5EF4-FFF2-40B4-BE49-F238E27FC236}">
                <a16:creationId xmlns:a16="http://schemas.microsoft.com/office/drawing/2014/main" id="{1548B595-433E-C765-E752-E29E7257531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865868" y="2040526"/>
            <a:ext cx="6583552" cy="2776949"/>
          </a:xfrm>
          <a:prstGeom prst="rect">
            <a:avLst/>
          </a:prstGeom>
        </p:spPr>
      </p:pic>
      <p:sp>
        <p:nvSpPr>
          <p:cNvPr id="8" name="Content Placeholder 7">
            <a:extLst>
              <a:ext uri="{FF2B5EF4-FFF2-40B4-BE49-F238E27FC236}">
                <a16:creationId xmlns:a16="http://schemas.microsoft.com/office/drawing/2014/main" id="{4BC88025-D8CB-2873-4B8B-3F52F2A70A75}"/>
              </a:ext>
            </a:extLst>
          </p:cNvPr>
          <p:cNvSpPr txBox="1">
            <a:spLocks/>
          </p:cNvSpPr>
          <p:nvPr/>
        </p:nvSpPr>
        <p:spPr>
          <a:xfrm>
            <a:off x="7228840" y="685800"/>
            <a:ext cx="4419600" cy="320040"/>
          </a:xfrm>
          <a:prstGeom prst="rect">
            <a:avLst/>
          </a:prstGeom>
        </p:spPr>
        <p:txBody>
          <a:bodyPr/>
          <a:lstStyle>
            <a:lvl1pPr marL="0" indent="0" algn="l" defTabSz="914400" rtl="0" eaLnBrk="1" latinLnBrk="0" hangingPunct="1">
              <a:lnSpc>
                <a:spcPct val="90000"/>
              </a:lnSpc>
              <a:spcBef>
                <a:spcPts val="1000"/>
              </a:spcBef>
              <a:buFont typeface="Franklin Gothic Book" panose="020B0503020102020204" pitchFamily="34" charset="0"/>
              <a:buChar char="​"/>
              <a:defRPr sz="2400" b="0" i="0" kern="1200" cap="none" baseline="0">
                <a:solidFill>
                  <a:schemeClr val="tx1"/>
                </a:solidFill>
                <a:latin typeface="+mn-lt"/>
                <a:ea typeface="+mn-ea"/>
                <a:cs typeface="+mn-cs"/>
              </a:defRPr>
            </a:lvl1pPr>
            <a:lvl2pPr marL="228600" indent="-228600" algn="l" defTabSz="914400" rtl="0" eaLnBrk="1" latinLnBrk="0" hangingPunct="1">
              <a:lnSpc>
                <a:spcPct val="90000"/>
              </a:lnSpc>
              <a:spcBef>
                <a:spcPts val="500"/>
              </a:spcBef>
              <a:buClr>
                <a:schemeClr val="accent4"/>
              </a:buClr>
              <a:buFont typeface="Franklin Gothic Book" panose="020B0503020102020204" pitchFamily="34" charset="0"/>
              <a:buChar char="•"/>
              <a:defRPr sz="2200" b="0" i="0" kern="1200" cap="none">
                <a:solidFill>
                  <a:schemeClr val="tx1"/>
                </a:solidFill>
                <a:latin typeface="+mn-lt"/>
                <a:ea typeface="+mn-ea"/>
                <a:cs typeface="+mn-cs"/>
              </a:defRPr>
            </a:lvl2pPr>
            <a:lvl3pPr marL="457200" indent="-228600" algn="l" defTabSz="914400" rtl="0" eaLnBrk="1" latinLnBrk="0" hangingPunct="1">
              <a:lnSpc>
                <a:spcPct val="90000"/>
              </a:lnSpc>
              <a:spcBef>
                <a:spcPts val="500"/>
              </a:spcBef>
              <a:buSzPct val="120000"/>
              <a:buFont typeface="Franklin Gothic Book" panose="020B0503020102020204" pitchFamily="34" charset="0"/>
              <a:buChar char="›"/>
              <a:defRPr sz="2200" b="0" i="0" kern="1200" cap="none">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Symbol" panose="05050102010706020507" pitchFamily="18" charset="2"/>
              <a:buChar char="-"/>
              <a:defRPr sz="2200" b="0" i="0" kern="1200" cap="none">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Franklin Gothic Book" panose="020B0503020102020204" pitchFamily="34" charset="0"/>
              <a:buChar char="•"/>
              <a:defRPr sz="2000" b="0" i="0" kern="1200" cap="none">
                <a:solidFill>
                  <a:schemeClr val="tx1"/>
                </a:solidFill>
                <a:latin typeface="+mn-lt"/>
                <a:ea typeface="+mn-ea"/>
                <a:cs typeface="+mn-cs"/>
              </a:defRPr>
            </a:lvl5pPr>
            <a:lvl6pPr marL="914400" indent="-228600" algn="l" defTabSz="914400" rtl="0" eaLnBrk="1" latinLnBrk="0" hangingPunct="1">
              <a:lnSpc>
                <a:spcPct val="90000"/>
              </a:lnSpc>
              <a:spcBef>
                <a:spcPts val="500"/>
              </a:spcBef>
              <a:buFont typeface="Franklin Gothic Book" panose="020B0503020102020204" pitchFamily="34" charset="0"/>
              <a:buChar char="•"/>
              <a:defRPr sz="2000" kern="1200" cap="none">
                <a:solidFill>
                  <a:schemeClr val="tx1"/>
                </a:solidFill>
                <a:latin typeface="+mn-lt"/>
                <a:ea typeface="+mn-ea"/>
                <a:cs typeface="+mn-cs"/>
              </a:defRPr>
            </a:lvl6pPr>
            <a:lvl7pPr marL="914400" indent="-228600" algn="l" defTabSz="914400" rtl="0" eaLnBrk="1" latinLnBrk="0" hangingPunct="1">
              <a:lnSpc>
                <a:spcPct val="90000"/>
              </a:lnSpc>
              <a:spcBef>
                <a:spcPts val="500"/>
              </a:spcBef>
              <a:buFont typeface="Franklin Gothic Book" panose="020B0503020102020204" pitchFamily="34" charset="0"/>
              <a:buChar char="•"/>
              <a:defRPr sz="2000" kern="1200" cap="none">
                <a:solidFill>
                  <a:schemeClr val="tx1"/>
                </a:solidFill>
                <a:latin typeface="+mn-lt"/>
                <a:ea typeface="+mn-ea"/>
                <a:cs typeface="+mn-cs"/>
              </a:defRPr>
            </a:lvl7pPr>
            <a:lvl8pPr marL="914400" indent="-228600" algn="l" defTabSz="914400" rtl="0" eaLnBrk="1" latinLnBrk="0" hangingPunct="1">
              <a:lnSpc>
                <a:spcPct val="90000"/>
              </a:lnSpc>
              <a:spcBef>
                <a:spcPts val="500"/>
              </a:spcBef>
              <a:buFont typeface="Franklin Gothic Book" panose="020B0503020102020204" pitchFamily="34" charset="0"/>
              <a:buChar char="•"/>
              <a:defRPr sz="2000" kern="1200" cap="none">
                <a:solidFill>
                  <a:schemeClr val="tx1"/>
                </a:solidFill>
                <a:latin typeface="+mn-lt"/>
                <a:ea typeface="+mn-ea"/>
                <a:cs typeface="+mn-cs"/>
              </a:defRPr>
            </a:lvl8pPr>
            <a:lvl9pPr marL="914400" indent="-228600" algn="l" defTabSz="914400" rtl="0" eaLnBrk="1" latinLnBrk="0" hangingPunct="1">
              <a:lnSpc>
                <a:spcPct val="90000"/>
              </a:lnSpc>
              <a:spcBef>
                <a:spcPts val="500"/>
              </a:spcBef>
              <a:buFont typeface="Franklin Gothic Book" panose="020B0503020102020204" pitchFamily="34" charset="0"/>
              <a:buChar char="•"/>
              <a:defRPr sz="2000" kern="1200" cap="none">
                <a:solidFill>
                  <a:schemeClr val="tx1"/>
                </a:solidFill>
                <a:latin typeface="+mn-lt"/>
                <a:ea typeface="+mn-ea"/>
                <a:cs typeface="+mn-cs"/>
              </a:defRPr>
            </a:lvl9pPr>
          </a:lstStyle>
          <a:p>
            <a:pPr algn="r"/>
            <a:r>
              <a:rPr lang="en-US" sz="1800" dirty="0">
                <a:solidFill>
                  <a:schemeClr val="accent3"/>
                </a:solidFill>
                <a:latin typeface="+mj-lt"/>
              </a:rPr>
              <a:t>Rewrite</a:t>
            </a:r>
          </a:p>
        </p:txBody>
      </p:sp>
      <p:sp>
        <p:nvSpPr>
          <p:cNvPr id="2" name="Footer Placeholder 4">
            <a:extLst>
              <a:ext uri="{FF2B5EF4-FFF2-40B4-BE49-F238E27FC236}">
                <a16:creationId xmlns:a16="http://schemas.microsoft.com/office/drawing/2014/main" id="{63FB5246-756F-E532-F657-06E7E1117B2A}"/>
              </a:ext>
            </a:extLst>
          </p:cNvPr>
          <p:cNvSpPr txBox="1">
            <a:spLocks/>
          </p:cNvSpPr>
          <p:nvPr/>
        </p:nvSpPr>
        <p:spPr>
          <a:xfrm>
            <a:off x="533400" y="6102280"/>
            <a:ext cx="3771900" cy="2604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2">
                    <a:lumMod val="50000"/>
                  </a:schemeClr>
                </a:solidFill>
              </a:rPr>
              <a:t>©</a:t>
            </a:r>
            <a:fld id="{17A395DD-49E8-4277-9E01-6FC3F9A4487A}" type="datetimeyyyy">
              <a:rPr lang="en-US" sz="1100" smtClean="0">
                <a:solidFill>
                  <a:schemeClr val="bg2">
                    <a:lumMod val="50000"/>
                  </a:schemeClr>
                </a:solidFill>
              </a:rPr>
              <a:pPr/>
              <a:t>2024</a:t>
            </a:fld>
            <a:r>
              <a:rPr lang="en-US" sz="1100" dirty="0">
                <a:solidFill>
                  <a:schemeClr val="bg2">
                    <a:lumMod val="50000"/>
                  </a:schemeClr>
                </a:solidFill>
              </a:rPr>
              <a:t> Aha Media</a:t>
            </a:r>
          </a:p>
        </p:txBody>
      </p:sp>
      <p:sp>
        <p:nvSpPr>
          <p:cNvPr id="4" name="Slide Number Placeholder 5">
            <a:extLst>
              <a:ext uri="{FF2B5EF4-FFF2-40B4-BE49-F238E27FC236}">
                <a16:creationId xmlns:a16="http://schemas.microsoft.com/office/drawing/2014/main" id="{F9B4636D-5648-C19C-CBB9-CC18F37AC2F0}"/>
              </a:ext>
            </a:extLst>
          </p:cNvPr>
          <p:cNvSpPr txBox="1">
            <a:spLocks/>
          </p:cNvSpPr>
          <p:nvPr/>
        </p:nvSpPr>
        <p:spPr>
          <a:xfrm>
            <a:off x="9753600" y="6096000"/>
            <a:ext cx="1905000" cy="2063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BEF964-5324-4AB0-BDF8-A5994398FE54}" type="slidenum">
              <a:rPr lang="en-US" sz="1100" smtClean="0">
                <a:solidFill>
                  <a:schemeClr val="bg2">
                    <a:lumMod val="50000"/>
                  </a:schemeClr>
                </a:solidFill>
              </a:rPr>
              <a:pPr algn="r"/>
              <a:t>9</a:t>
            </a:fld>
            <a:endParaRPr lang="en-US" sz="1100" dirty="0">
              <a:solidFill>
                <a:schemeClr val="bg2">
                  <a:lumMod val="50000"/>
                </a:schemeClr>
              </a:solidFill>
            </a:endParaRPr>
          </a:p>
        </p:txBody>
      </p:sp>
    </p:spTree>
    <p:extLst>
      <p:ext uri="{BB962C8B-B14F-4D97-AF65-F5344CB8AC3E}">
        <p14:creationId xmlns:p14="http://schemas.microsoft.com/office/powerpoint/2010/main" val="41400659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IXED" val="YES"/>
</p:tagLst>
</file>

<file path=ppt/theme/theme1.xml><?xml version="1.0" encoding="utf-8"?>
<a:theme xmlns:a="http://schemas.openxmlformats.org/drawingml/2006/main" name="2023 Aha Media Client Template">
  <a:themeElements>
    <a:clrScheme name="Aha Media">
      <a:dk1>
        <a:srgbClr val="363636"/>
      </a:dk1>
      <a:lt1>
        <a:srgbClr val="FFFFFF"/>
      </a:lt1>
      <a:dk2>
        <a:srgbClr val="3C3C3C"/>
      </a:dk2>
      <a:lt2>
        <a:srgbClr val="F2F2F2"/>
      </a:lt2>
      <a:accent1>
        <a:srgbClr val="973483"/>
      </a:accent1>
      <a:accent2>
        <a:srgbClr val="2C3790"/>
      </a:accent2>
      <a:accent3>
        <a:srgbClr val="E94085"/>
      </a:accent3>
      <a:accent4>
        <a:srgbClr val="61CBC9"/>
      </a:accent4>
      <a:accent5>
        <a:srgbClr val="DA91AD"/>
      </a:accent5>
      <a:accent6>
        <a:srgbClr val="7673B1"/>
      </a:accent6>
      <a:hlink>
        <a:srgbClr val="6B6B6B"/>
      </a:hlink>
      <a:folHlink>
        <a:srgbClr val="ABABAB"/>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lIns="0" tIns="0" rIns="0" bIns="0" rtlCol="0">
        <a:spAutoFit/>
      </a:bodyPr>
      <a:lstStyle>
        <a:defPPr algn="l">
          <a:defRPr dirty="0"/>
        </a:defPPr>
      </a:lstStyle>
    </a:txDef>
  </a:objectDefaults>
  <a:extraClrSchemeLst/>
  <a:custClrLst>
    <a:custClr name="Custom Color 1">
      <a:srgbClr val="ABABAB"/>
    </a:custClr>
    <a:custClr name="Custom Color 2">
      <a:srgbClr val="B9E0DE"/>
    </a:custClr>
  </a:custClrLst>
  <a:extLst>
    <a:ext uri="{05A4C25C-085E-4340-85A3-A5531E510DB2}">
      <thm15:themeFamily xmlns:thm15="http://schemas.microsoft.com/office/thememl/2012/main" name="team_member_training_2021" id="{8ABF12FC-DAAD-420C-A21D-97C9DBE26CBC}" vid="{450E408C-ECED-46E7-AF40-579B1C0C37A7}"/>
    </a:ext>
  </a:extLst>
</a:theme>
</file>

<file path=ppt/theme/theme2.xml><?xml version="1.0" encoding="utf-8"?>
<a:theme xmlns:a="http://schemas.openxmlformats.org/drawingml/2006/main" name="Office Theme">
  <a:themeElements>
    <a:clrScheme name="Aha Media">
      <a:dk1>
        <a:srgbClr val="2C3790"/>
      </a:dk1>
      <a:lt1>
        <a:srgbClr val="FFFFFF"/>
      </a:lt1>
      <a:dk2>
        <a:srgbClr val="E94085"/>
      </a:dk2>
      <a:lt2>
        <a:srgbClr val="61CBC9"/>
      </a:lt2>
      <a:accent1>
        <a:srgbClr val="973483"/>
      </a:accent1>
      <a:accent2>
        <a:srgbClr val="ABABAB"/>
      </a:accent2>
      <a:accent3>
        <a:srgbClr val="6B6B6B"/>
      </a:accent3>
      <a:accent4>
        <a:srgbClr val="7673B1"/>
      </a:accent4>
      <a:accent5>
        <a:srgbClr val="DA91AD"/>
      </a:accent5>
      <a:accent6>
        <a:srgbClr val="B9E0DE"/>
      </a:accent6>
      <a:hlink>
        <a:srgbClr val="2C3790"/>
      </a:hlink>
      <a:folHlink>
        <a:srgbClr val="973483"/>
      </a:folHlink>
    </a:clrScheme>
    <a:fontScheme name="Storyboard">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12">
    <wetp:webextensionref xmlns:r="http://schemas.openxmlformats.org/officeDocument/2006/relationships" r:id="rId1"/>
  </wetp:taskpane>
  <wetp:taskpane dockstate="right" visibility="0" width="700" row="15">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13B9F03A-FA8F-4322-8A79-B41FBDBBAA1E}">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6E25958F-3494-4759-B7E2-9AF20DD92EAA}">
  <we:reference id="wa104380169" version="1.1.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E53CD9BECEA104781CBD40726DD6EAB" ma:contentTypeVersion="6" ma:contentTypeDescription="Create a new document." ma:contentTypeScope="" ma:versionID="f68bc66b3fa5d4d7ed3d10c8c6c796c4">
  <xsd:schema xmlns:xsd="http://www.w3.org/2001/XMLSchema" xmlns:xs="http://www.w3.org/2001/XMLSchema" xmlns:p="http://schemas.microsoft.com/office/2006/metadata/properties" xmlns:ns2="15fc05c4-ac4a-46ff-b65d-3fc166163e4f" targetNamespace="http://schemas.microsoft.com/office/2006/metadata/properties" ma:root="true" ma:fieldsID="92711d25ce6cbb05f00a7b18e4a31581" ns2:_="">
    <xsd:import namespace="15fc05c4-ac4a-46ff-b65d-3fc166163e4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fc05c4-ac4a-46ff-b65d-3fc166163e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9CAD1BA-0BC2-4370-9B17-C8CA25036344}">
  <ds:schemaRefs>
    <ds:schemaRef ds:uri="http://schemas.microsoft.com/sharepoint/v3/contenttype/forms"/>
  </ds:schemaRefs>
</ds:datastoreItem>
</file>

<file path=customXml/itemProps2.xml><?xml version="1.0" encoding="utf-8"?>
<ds:datastoreItem xmlns:ds="http://schemas.openxmlformats.org/officeDocument/2006/customXml" ds:itemID="{447E0019-0BA9-4794-81B0-C55EE1DBAE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fc05c4-ac4a-46ff-b65d-3fc166163e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87C1D9-4986-496E-B39E-87346C20EF41}">
  <ds:schemaRefs>
    <ds:schemaRef ds:uri="15fc05c4-ac4a-46ff-b65d-3fc166163e4f"/>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http://schemas.microsoft.com/office/2006/metadata/properties"/>
    <ds:schemaRef ds:uri="http://purl.org/dc/elements/1.1/"/>
    <ds:schemaRef ds:uri="http://purl.org/dc/term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2021 Client Presentation Template - AHA Media</Template>
  <TotalTime>9312</TotalTime>
  <Words>1482</Words>
  <Application>Microsoft Macintosh PowerPoint</Application>
  <PresentationFormat>Widescreen</PresentationFormat>
  <Paragraphs>172</Paragraphs>
  <Slides>20</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Courier New</vt:lpstr>
      <vt:lpstr>Franklin Gothic Book</vt:lpstr>
      <vt:lpstr>Franklin Gothic Demi</vt:lpstr>
      <vt:lpstr>Helvetica</vt:lpstr>
      <vt:lpstr>Söhne</vt:lpstr>
      <vt:lpstr>Symbol</vt:lpstr>
      <vt:lpstr>2023 Aha Media Client Template</vt:lpstr>
      <vt:lpstr>PowerPoint Presentation</vt:lpstr>
      <vt:lpstr>9 Out of 10 Adults Have Difficulty Understanding and Using Available Health Information </vt:lpstr>
      <vt:lpstr>Do Healthcare Professionals  Feel the Same Way?</vt:lpstr>
      <vt:lpstr>We Wondered …</vt:lpstr>
      <vt:lpstr>PowerPoint Presentation</vt:lpstr>
      <vt:lpstr>One Example From the Research</vt:lpstr>
      <vt:lpstr>Why Choose Our Company?</vt:lpstr>
      <vt:lpstr>PowerPoint Presentation</vt:lpstr>
      <vt:lpstr>PowerPoint Presentation</vt:lpstr>
      <vt:lpstr>How Clear Is This Description?</vt:lpstr>
      <vt:lpstr>How Likely Would You Be to Reach Out to the Company?</vt:lpstr>
      <vt:lpstr>Which of the Two Versions  Do You Prefer?</vt:lpstr>
      <vt:lpstr>PowerPoint Presentation</vt:lpstr>
      <vt:lpstr>PowerPoint Presentation</vt:lpstr>
      <vt:lpstr>What Is Plain Language?</vt:lpstr>
      <vt:lpstr>Find</vt:lpstr>
      <vt:lpstr>Understand</vt:lpstr>
      <vt:lpstr>Act</vt:lpstr>
      <vt:lpstr>Plain Language Rules </vt:lpstr>
      <vt:lpstr>Lacey Reichwald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Aha Media PowerPoint  Template</dc:title>
  <dc:creator>Ahava Leibtag</dc:creator>
  <cp:keywords>PowerPoint, Template</cp:keywords>
  <cp:lastModifiedBy>Lacey Reichwald</cp:lastModifiedBy>
  <cp:revision>100</cp:revision>
  <dcterms:created xsi:type="dcterms:W3CDTF">2021-09-19T02:40:34Z</dcterms:created>
  <dcterms:modified xsi:type="dcterms:W3CDTF">2024-02-20T17:21:16Z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0x0101007E53CD9BECEA104781CBD40726DD6EAB</vt:lpwstr>
  </property>
</Properties>
</file>